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66" r:id="rId5"/>
    <p:sldId id="257" r:id="rId6"/>
    <p:sldId id="258" r:id="rId7"/>
    <p:sldId id="259" r:id="rId8"/>
    <p:sldId id="260" r:id="rId9"/>
    <p:sldId id="267" r:id="rId10"/>
    <p:sldId id="261" r:id="rId11"/>
    <p:sldId id="268" r:id="rId12"/>
    <p:sldId id="262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27"/>
  </p:normalViewPr>
  <p:slideViewPr>
    <p:cSldViewPr snapToGrid="0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07B6-C82B-4088-6116-61CF269E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142A8-56CF-49F1-66AC-74FC82D02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7D06-FE94-A2ED-4F2A-4558A034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1216A-9849-B42B-2B43-84D8C55E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A2E13-5A85-9586-ECE6-86B4895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D61E-08FE-2E5A-F826-9F6F1DD3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1A133-5D9F-7995-6A8E-8D0734650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E840-8C43-4DFC-ECF5-810579F9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4D6D2-3CA3-32B3-7D51-0DBBA6A1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92F14-1F8F-D37D-AC66-BE604EB0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0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1A3587-7AD2-4D24-3E01-8786A95D69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20189-23E1-0F25-7B4B-C1D41ADDD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36B6F-A5BD-78A0-BE94-832F7DEF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73A9B-9D64-8834-0D66-396E326D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A8A08-758D-EB52-0244-DDBDF30C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9AA4-7045-FFE6-4090-CABEF8D1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DE07D-0C05-3EF7-2FEE-656779139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D5FA7-9A3A-15B9-EC9E-EAE3F79F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983B-238D-52C8-F0C7-68CBECC2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48BDE-5ED7-A75D-4E02-C9A5206B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E351-302F-2CE8-AC61-E414A9BE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D3430-CE55-7B16-FAD2-9F22049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F07D9-E049-664E-9373-D52FBC2D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D3DB6-583D-81D9-7841-D631CF6B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21CDB-1CD6-EA16-A3B8-95D0D6BD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3FA1-0A4D-A059-0EFD-A3C87777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876E9-D319-2428-5C83-88E356612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EE3C4-84D9-DD01-C2D3-79EF01113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D2B4E-2EBB-EDFF-AAA7-BB075FFC6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B5A66-9AC2-FDF0-5F07-9451B4A6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8861C-B159-963B-1772-3301E72C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149C-FDD0-328C-0BB6-266F70D0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A31AA-0B18-3AD0-926F-963D2310B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3CEF6-DEA0-3A0B-1D4F-C8B95AAEE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C2AA5-1CA8-8876-9968-FFEC435CC8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F6393-C0F4-FC2D-A5DC-0E8D574E3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922B6-4152-FDBD-8755-492DC7D88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789B4-C008-A407-A83B-072B6129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A6540E-8735-CF96-A01E-3538E774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48AC-CA96-36F2-BAF3-11F28FD02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25B5A-548B-1DE3-3412-9C6EA08C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A0240-BEA3-4102-A645-8C7B54B5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74CE-2EC1-8476-700F-34615E689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DD901-9B6A-6366-2274-47113B1F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CDFDB-3143-AD5F-2915-17707332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F67B6-099B-572C-98E0-96F5791C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4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C4D9-5863-D70D-086F-7FF588B0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10BBC-C475-B690-8F66-0B52A7FC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6F1AE-04D6-EA9E-DC66-C6D282509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4E507-2707-3B8F-19AE-735A6F9C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4E474-1FD7-D6D3-0600-824818EE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4B161-B4FC-1B57-D30D-12C9CC0E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932A-F5C9-3BB5-EBCC-892685E0B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0D3ADE-4F1F-32E1-7EDE-01C7F5D05B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04B84-946E-D0C5-22B7-965DAC27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F80DE-C0CD-DCAA-61D5-0346391F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293C9-D354-54DD-AAB8-575122F3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C6AFF5-4CD7-BAD9-77A6-113CBF3E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1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336FE-FB48-E30F-FED4-3E9FD5D2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DDBF7-694B-3189-3393-F935BEA48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E55C5-E992-FEDE-FC3E-C9AFCCC488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8C0A3-4034-EC4E-91A4-2C4EE1CA1169}" type="datetimeFigureOut">
              <a:rPr lang="en-US" smtClean="0"/>
              <a:t>9/9/22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12A08-3C08-FD2D-80F5-317584E2D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022A-D7C0-9D93-2493-72A49AE85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F598-BB58-9647-9086-95320E2F1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8FCF1-5134-A8C4-D4C1-3E81329677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1C03B5-DFE1-FC40-E1E2-5B1F50E15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2766"/>
            <a:ext cx="9144000" cy="2306638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President’s </a:t>
            </a:r>
            <a:b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2757E-4F4B-756B-703E-B268BBF51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55791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Jeff </a:t>
            </a:r>
            <a:r>
              <a:rPr lang="en-US" sz="32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Broxmeyer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Political Science &amp; Public Administration </a:t>
            </a:r>
          </a:p>
          <a:p>
            <a:r>
              <a:rPr lang="en-US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of Toledo </a:t>
            </a:r>
          </a:p>
        </p:txBody>
      </p:sp>
    </p:spTree>
    <p:extLst>
      <p:ext uri="{BB962C8B-B14F-4D97-AF65-F5344CB8AC3E}">
        <p14:creationId xmlns:p14="http://schemas.microsoft.com/office/powerpoint/2010/main" val="3490790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785FD46-2185-55A8-0196-0197C9F1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2185"/>
            <a:ext cx="10922000" cy="623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E74092-27E7-F7E3-3323-2D03E900D430}"/>
              </a:ext>
            </a:extLst>
          </p:cNvPr>
          <p:cNvSpPr txBox="1"/>
          <p:nvPr/>
        </p:nvSpPr>
        <p:spPr>
          <a:xfrm>
            <a:off x="2902226" y="6271591"/>
            <a:ext cx="10277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Watson Institute of International and Public Affairs Brown University </a:t>
            </a:r>
          </a:p>
        </p:txBody>
      </p:sp>
    </p:spTree>
    <p:extLst>
      <p:ext uri="{BB962C8B-B14F-4D97-AF65-F5344CB8AC3E}">
        <p14:creationId xmlns:p14="http://schemas.microsoft.com/office/powerpoint/2010/main" val="4074320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Biden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Foreign Policy Priorities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Democracy Summit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Climate Change 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Onshore Strategic Domestic Manufacturing 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Inflation &amp; Supply Chain Issues</a:t>
            </a:r>
          </a:p>
        </p:txBody>
      </p:sp>
    </p:spTree>
    <p:extLst>
      <p:ext uri="{BB962C8B-B14F-4D97-AF65-F5344CB8AC3E}">
        <p14:creationId xmlns:p14="http://schemas.microsoft.com/office/powerpoint/2010/main" val="3968625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anghai port traffic explainer 2022">
            <a:extLst>
              <a:ext uri="{FF2B5EF4-FFF2-40B4-BE49-F238E27FC236}">
                <a16:creationId xmlns:a16="http://schemas.microsoft.com/office/drawing/2014/main" id="{7BA68DAF-9046-37E7-962A-0B8D9B13B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-4213"/>
            <a:ext cx="7202148" cy="68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0C400-A1AA-E751-26FE-A4B902FD8893}"/>
              </a:ext>
            </a:extLst>
          </p:cNvPr>
          <p:cNvSpPr txBox="1"/>
          <p:nvPr/>
        </p:nvSpPr>
        <p:spPr>
          <a:xfrm>
            <a:off x="7451125" y="1062682"/>
            <a:ext cx="45349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 of the Supply Chain Problem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470 Ships Waiting To Dock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Port Wait Times Increased 75% Since Lockdowns</a:t>
            </a:r>
          </a:p>
        </p:txBody>
      </p:sp>
    </p:spTree>
    <p:extLst>
      <p:ext uri="{BB962C8B-B14F-4D97-AF65-F5344CB8AC3E}">
        <p14:creationId xmlns:p14="http://schemas.microsoft.com/office/powerpoint/2010/main" val="2636891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777" y="27134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592"/>
            <a:ext cx="10720754" cy="49268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What Are Major Challenges Today?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How Much Should The President Collaborate With Congress? And How Much Should The President Act Unilaterally on the World Stage?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Should or Can the U.S. Make Long-term Diplomatic Commitments Given The Current Political Divide?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 Others?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73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80" y="454821"/>
            <a:ext cx="6002110" cy="14954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 &amp; Myth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Presidential Role</a:t>
            </a: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Popular Myths</a:t>
            </a: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…But Many Constraints!</a:t>
            </a:r>
          </a:p>
        </p:txBody>
      </p:sp>
      <p:pic>
        <p:nvPicPr>
          <p:cNvPr id="1026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C899B74E-BA14-780C-1F85-934AAAA0D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r="9575" b="-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4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187925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POTUS &amp; Foreign Policy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631" y="1996725"/>
            <a:ext cx="7103165" cy="4291013"/>
          </a:xfrm>
        </p:spPr>
        <p:txBody>
          <a:bodyPr anchor="t">
            <a:no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Early Historical Precedents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Congressional Inaction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Institutional Change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Public Opinion?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Deep Partisan Divide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Consensus, Too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 Companion to U.S. Foreign Relations: Colonial Era to the Present | Wiley">
            <a:extLst>
              <a:ext uri="{FF2B5EF4-FFF2-40B4-BE49-F238E27FC236}">
                <a16:creationId xmlns:a16="http://schemas.microsoft.com/office/drawing/2014/main" id="{CB2F8F70-5C68-E8DB-DDE7-CB55A84D0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r="-3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044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85725"/>
            <a:ext cx="59055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50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1945456-8B84-1A9A-5B61-ADC951FE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96" y="0"/>
            <a:ext cx="505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D07E6F-3F69-DD5A-DA09-E3BBD4DD0E6F}"/>
              </a:ext>
            </a:extLst>
          </p:cNvPr>
          <p:cNvCxnSpPr/>
          <p:nvPr/>
        </p:nvCxnSpPr>
        <p:spPr>
          <a:xfrm>
            <a:off x="4780721" y="4214191"/>
            <a:ext cx="11887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B36994B-2B41-4E33-2F42-AF2221101132}"/>
              </a:ext>
            </a:extLst>
          </p:cNvPr>
          <p:cNvSpPr txBox="1"/>
          <p:nvPr/>
        </p:nvSpPr>
        <p:spPr>
          <a:xfrm>
            <a:off x="7525824" y="1879990"/>
            <a:ext cx="40598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Low Public Priority (Listed 9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Low Salience Issue (Historically)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30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EA4534CA-9372-62D7-BF9F-8A78AD34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18" y="643466"/>
            <a:ext cx="860396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418414F-1224-E6E7-8958-792D5119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0"/>
            <a:ext cx="6989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8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C76D16D3-CE6A-E0A9-4AA3-5D0EF517A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7"/>
          <a:stretch/>
        </p:blipFill>
        <p:spPr bwMode="auto">
          <a:xfrm>
            <a:off x="1898650" y="481913"/>
            <a:ext cx="10293350" cy="636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E59B41-EA5B-2394-75FB-C9E79EC4CC20}"/>
              </a:ext>
            </a:extLst>
          </p:cNvPr>
          <p:cNvSpPr txBox="1"/>
          <p:nvPr/>
        </p:nvSpPr>
        <p:spPr>
          <a:xfrm>
            <a:off x="3410467" y="112581"/>
            <a:ext cx="661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Republicans Who Voted Against NATO Resolution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2D0AD-C3B7-64F8-835A-C65DE56D8025}"/>
              </a:ext>
            </a:extLst>
          </p:cNvPr>
          <p:cNvSpPr txBox="1"/>
          <p:nvPr/>
        </p:nvSpPr>
        <p:spPr>
          <a:xfrm>
            <a:off x="86497" y="6488668"/>
            <a:ext cx="558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Sarah Binder, George Washington University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59015" y="1120875"/>
            <a:ext cx="3153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Passed 362-63</a:t>
            </a:r>
          </a:p>
        </p:txBody>
      </p:sp>
    </p:spTree>
    <p:extLst>
      <p:ext uri="{BB962C8B-B14F-4D97-AF65-F5344CB8AC3E}">
        <p14:creationId xmlns:p14="http://schemas.microsoft.com/office/powerpoint/2010/main" val="172367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912569"/>
            <a:ext cx="4368602" cy="120968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Flashpoints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Afghanistan</a:t>
            </a: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Ukraine/Russia</a:t>
            </a:r>
          </a:p>
          <a:p>
            <a:pPr marL="0" indent="0">
              <a:buNone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China/Taiwan</a:t>
            </a:r>
          </a:p>
        </p:txBody>
      </p:sp>
      <p:pic>
        <p:nvPicPr>
          <p:cNvPr id="3074" name="Picture 2" descr="Mumbai Fire Brigade rules out choppers, opts for drones to fight high-rise  inferno">
            <a:extLst>
              <a:ext uri="{FF2B5EF4-FFF2-40B4-BE49-F238E27FC236}">
                <a16:creationId xmlns:a16="http://schemas.microsoft.com/office/drawing/2014/main" id="{194B06E1-427F-562B-9538-49B271B4F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6" r="15969" b="-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5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206</Words>
  <Application>Microsoft Macintosh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The President’s  Foreign Policy</vt:lpstr>
      <vt:lpstr>Reality &amp; Myth</vt:lpstr>
      <vt:lpstr>POTUS &amp; Foreign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Flashpoints</vt:lpstr>
      <vt:lpstr>PowerPoint Presentation</vt:lpstr>
      <vt:lpstr>Biden Administration</vt:lpstr>
      <vt:lpstr>PowerPoint Presentation</vt:lpstr>
      <vt:lpstr>Some 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President’s  Foreign Policy</dc:title>
  <dc:creator>Broxmeyer, Jeffrey</dc:creator>
  <cp:lastModifiedBy>Caceres, Jetsa</cp:lastModifiedBy>
  <cp:revision>37</cp:revision>
  <dcterms:created xsi:type="dcterms:W3CDTF">2022-09-08T01:57:28Z</dcterms:created>
  <dcterms:modified xsi:type="dcterms:W3CDTF">2022-09-09T16:27:14Z</dcterms:modified>
</cp:coreProperties>
</file>