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1" r:id="rId7"/>
    <p:sldId id="258" r:id="rId8"/>
    <p:sldId id="263" r:id="rId9"/>
    <p:sldId id="265" r:id="rId10"/>
    <p:sldId id="266" r:id="rId11"/>
    <p:sldId id="272" r:id="rId12"/>
    <p:sldId id="275" r:id="rId13"/>
    <p:sldId id="273" r:id="rId14"/>
    <p:sldId id="274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andMade" panose="020B0604020202020204" charset="-78"/>
      <p:regular r:id="rId21"/>
    </p:embeddedFont>
    <p:embeddedFont>
      <p:font typeface="League Gothic" panose="020B0604020202020204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716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5.svg"/><Relationship Id="rId1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17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svg"/><Relationship Id="rId5" Type="http://schemas.openxmlformats.org/officeDocument/2006/relationships/image" Target="../media/image59.jpe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19" Type="http://schemas.openxmlformats.org/officeDocument/2006/relationships/image" Target="../media/image23.svg"/><Relationship Id="rId4" Type="http://schemas.openxmlformats.org/officeDocument/2006/relationships/image" Target="../media/image37.jpeg"/><Relationship Id="rId9" Type="http://schemas.openxmlformats.org/officeDocument/2006/relationships/image" Target="../media/image34.sv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68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0" Type="http://schemas.openxmlformats.org/officeDocument/2006/relationships/hyperlink" Target="https://www.utoledo.edu/studentaffairs/rocketkids/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I_zjg19Dvs?feature=oembed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2.svg"/><Relationship Id="rId5" Type="http://schemas.openxmlformats.org/officeDocument/2006/relationships/image" Target="../media/image28.jpe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image" Target="../media/image11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sv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7.svg"/><Relationship Id="rId5" Type="http://schemas.openxmlformats.org/officeDocument/2006/relationships/image" Target="../media/image15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36.sv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7.jpeg"/><Relationship Id="rId5" Type="http://schemas.openxmlformats.org/officeDocument/2006/relationships/image" Target="../media/image53.svg"/><Relationship Id="rId10" Type="http://schemas.openxmlformats.org/officeDocument/2006/relationships/image" Target="../media/image56.jpeg"/><Relationship Id="rId4" Type="http://schemas.openxmlformats.org/officeDocument/2006/relationships/image" Target="../media/image52.png"/><Relationship Id="rId9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834484"/>
            <a:ext cx="12731126" cy="8452516"/>
            <a:chOff x="0" y="0"/>
            <a:chExt cx="3353054" cy="22261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3054" cy="2226177"/>
            </a:xfrm>
            <a:custGeom>
              <a:avLst/>
              <a:gdLst/>
              <a:ahLst/>
              <a:cxnLst/>
              <a:rect l="l" t="t" r="r" b="b"/>
              <a:pathLst>
                <a:path w="3353054" h="2226177">
                  <a:moveTo>
                    <a:pt x="0" y="0"/>
                  </a:moveTo>
                  <a:lnTo>
                    <a:pt x="3353054" y="0"/>
                  </a:lnTo>
                  <a:lnTo>
                    <a:pt x="3353054" y="2226177"/>
                  </a:lnTo>
                  <a:lnTo>
                    <a:pt x="0" y="22261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4554" y="8557475"/>
            <a:ext cx="3199416" cy="744555"/>
            <a:chOff x="0" y="0"/>
            <a:chExt cx="686849" cy="1598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6849" cy="159841"/>
            </a:xfrm>
            <a:custGeom>
              <a:avLst/>
              <a:gdLst/>
              <a:ahLst/>
              <a:cxnLst/>
              <a:rect l="l" t="t" r="r" b="b"/>
              <a:pathLst>
                <a:path w="686849" h="159841">
                  <a:moveTo>
                    <a:pt x="79920" y="0"/>
                  </a:moveTo>
                  <a:lnTo>
                    <a:pt x="606929" y="0"/>
                  </a:lnTo>
                  <a:cubicBezTo>
                    <a:pt x="651067" y="0"/>
                    <a:pt x="686849" y="35782"/>
                    <a:pt x="686849" y="79920"/>
                  </a:cubicBezTo>
                  <a:lnTo>
                    <a:pt x="686849" y="79920"/>
                  </a:lnTo>
                  <a:cubicBezTo>
                    <a:pt x="686849" y="124059"/>
                    <a:pt x="651067" y="159841"/>
                    <a:pt x="606929" y="159841"/>
                  </a:cubicBezTo>
                  <a:lnTo>
                    <a:pt x="79920" y="159841"/>
                  </a:lnTo>
                  <a:cubicBezTo>
                    <a:pt x="35782" y="159841"/>
                    <a:pt x="0" y="124059"/>
                    <a:pt x="0" y="79920"/>
                  </a:cubicBezTo>
                  <a:lnTo>
                    <a:pt x="0" y="79920"/>
                  </a:lnTo>
                  <a:cubicBezTo>
                    <a:pt x="0" y="35782"/>
                    <a:pt x="35782" y="0"/>
                    <a:pt x="79920" y="0"/>
                  </a:cubicBezTo>
                  <a:close/>
                </a:path>
              </a:pathLst>
            </a:custGeom>
            <a:solidFill>
              <a:srgbClr val="102B5F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636966" y="8557475"/>
            <a:ext cx="744555" cy="7445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2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4927863" y="8804207"/>
            <a:ext cx="162761" cy="270142"/>
          </a:xfrm>
          <a:custGeom>
            <a:avLst/>
            <a:gdLst/>
            <a:ahLst/>
            <a:cxnLst/>
            <a:rect l="l" t="t" r="r" b="b"/>
            <a:pathLst>
              <a:path w="162761" h="270142">
                <a:moveTo>
                  <a:pt x="162761" y="0"/>
                </a:moveTo>
                <a:lnTo>
                  <a:pt x="0" y="0"/>
                </a:lnTo>
                <a:lnTo>
                  <a:pt x="0" y="270142"/>
                </a:lnTo>
                <a:lnTo>
                  <a:pt x="162761" y="270142"/>
                </a:lnTo>
                <a:lnTo>
                  <a:pt x="1627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54554" y="4640639"/>
            <a:ext cx="4412585" cy="1826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29"/>
              </a:lnSpc>
            </a:pPr>
            <a:r>
              <a:rPr lang="en-US" sz="14699" spc="293">
                <a:solidFill>
                  <a:srgbClr val="FFD200"/>
                </a:solidFill>
                <a:latin typeface="League Gothic"/>
              </a:rPr>
              <a:t>KIDS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4554" y="2761360"/>
            <a:ext cx="5051113" cy="202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59"/>
              </a:lnSpc>
            </a:pPr>
            <a:r>
              <a:rPr lang="en-US" sz="16399">
                <a:solidFill>
                  <a:srgbClr val="073064"/>
                </a:solidFill>
                <a:latin typeface="League Gothic"/>
              </a:rPr>
              <a:t>ROCKET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014633" y="-736474"/>
            <a:ext cx="10904892" cy="11023474"/>
            <a:chOff x="0" y="0"/>
            <a:chExt cx="5956300" cy="60210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956300" cy="6021070"/>
            </a:xfrm>
            <a:custGeom>
              <a:avLst/>
              <a:gdLst/>
              <a:ahLst/>
              <a:cxnLst/>
              <a:rect l="l" t="t" r="r" b="b"/>
              <a:pathLst>
                <a:path w="5956300" h="6021070">
                  <a:moveTo>
                    <a:pt x="0" y="6021070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6021070"/>
                  </a:lnTo>
                  <a:close/>
                </a:path>
              </a:pathLst>
            </a:custGeom>
            <a:blipFill>
              <a:blip r:embed="rId6"/>
              <a:stretch>
                <a:fillRect l="-26005" r="-26005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7285664" flipH="1" flipV="1">
            <a:off x="4959628" y="3456055"/>
            <a:ext cx="3198883" cy="2179239"/>
          </a:xfrm>
          <a:custGeom>
            <a:avLst/>
            <a:gdLst/>
            <a:ahLst/>
            <a:cxnLst/>
            <a:rect l="l" t="t" r="r" b="b"/>
            <a:pathLst>
              <a:path w="3198883" h="2179239">
                <a:moveTo>
                  <a:pt x="3198883" y="2179239"/>
                </a:moveTo>
                <a:lnTo>
                  <a:pt x="0" y="2179239"/>
                </a:lnTo>
                <a:lnTo>
                  <a:pt x="0" y="0"/>
                </a:lnTo>
                <a:lnTo>
                  <a:pt x="3198883" y="0"/>
                </a:lnTo>
                <a:lnTo>
                  <a:pt x="3198883" y="217923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302762" y="193206"/>
            <a:ext cx="1524138" cy="1517453"/>
          </a:xfrm>
          <a:custGeom>
            <a:avLst/>
            <a:gdLst/>
            <a:ahLst/>
            <a:cxnLst/>
            <a:rect l="l" t="t" r="r" b="b"/>
            <a:pathLst>
              <a:path w="1524138" h="1517453">
                <a:moveTo>
                  <a:pt x="0" y="0"/>
                </a:moveTo>
                <a:lnTo>
                  <a:pt x="1524138" y="0"/>
                </a:lnTo>
                <a:lnTo>
                  <a:pt x="1524138" y="1517453"/>
                </a:lnTo>
                <a:lnTo>
                  <a:pt x="0" y="15174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54554" y="6534476"/>
            <a:ext cx="6377842" cy="776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4"/>
              </a:lnSpc>
            </a:pPr>
            <a:r>
              <a:rPr lang="en-US" sz="2109" spc="135">
                <a:solidFill>
                  <a:srgbClr val="073064"/>
                </a:solidFill>
                <a:latin typeface="Open Sans Bold"/>
              </a:rPr>
              <a:t>Join us on the Internship opportunity of a lifetime!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39136" y="8712583"/>
            <a:ext cx="223025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 Bold"/>
              </a:rPr>
              <a:t>Let's go!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30758" y="4899740"/>
            <a:ext cx="9935050" cy="3997613"/>
            <a:chOff x="0" y="0"/>
            <a:chExt cx="2616639" cy="10528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6639" cy="1052869"/>
            </a:xfrm>
            <a:custGeom>
              <a:avLst/>
              <a:gdLst/>
              <a:ahLst/>
              <a:cxnLst/>
              <a:rect l="l" t="t" r="r" b="b"/>
              <a:pathLst>
                <a:path w="2616639" h="1052869">
                  <a:moveTo>
                    <a:pt x="0" y="0"/>
                  </a:moveTo>
                  <a:lnTo>
                    <a:pt x="2616639" y="0"/>
                  </a:lnTo>
                  <a:lnTo>
                    <a:pt x="2616639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234343">
            <a:off x="9833747" y="951092"/>
            <a:ext cx="6998003" cy="8196556"/>
            <a:chOff x="0" y="0"/>
            <a:chExt cx="4597400" cy="5384800"/>
          </a:xfrm>
        </p:grpSpPr>
        <p:sp>
          <p:nvSpPr>
            <p:cNvPr id="7" name="Freeform 7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4"/>
              <a:stretch>
                <a:fillRect l="-14436" r="-1443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l="-5863" r="-22156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Freeform 29"/>
          <p:cNvSpPr/>
          <p:nvPr/>
        </p:nvSpPr>
        <p:spPr>
          <a:xfrm flipH="1">
            <a:off x="16139121" y="5531064"/>
            <a:ext cx="1712161" cy="4921182"/>
          </a:xfrm>
          <a:custGeom>
            <a:avLst/>
            <a:gdLst/>
            <a:ahLst/>
            <a:cxnLst/>
            <a:rect l="l" t="t" r="r" b="b"/>
            <a:pathLst>
              <a:path w="1712161" h="4921182">
                <a:moveTo>
                  <a:pt x="1712161" y="0"/>
                </a:moveTo>
                <a:lnTo>
                  <a:pt x="0" y="0"/>
                </a:lnTo>
                <a:lnTo>
                  <a:pt x="0" y="4921181"/>
                </a:lnTo>
                <a:lnTo>
                  <a:pt x="1712161" y="4921181"/>
                </a:lnTo>
                <a:lnTo>
                  <a:pt x="17121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88369" y="1355024"/>
            <a:ext cx="1913938" cy="1248844"/>
          </a:xfrm>
          <a:custGeom>
            <a:avLst/>
            <a:gdLst/>
            <a:ahLst/>
            <a:cxnLst/>
            <a:rect l="l" t="t" r="r" b="b"/>
            <a:pathLst>
              <a:path w="1913938" h="1248844">
                <a:moveTo>
                  <a:pt x="0" y="0"/>
                </a:moveTo>
                <a:lnTo>
                  <a:pt x="1913937" y="0"/>
                </a:lnTo>
                <a:lnTo>
                  <a:pt x="1913937" y="1248844"/>
                </a:lnTo>
                <a:lnTo>
                  <a:pt x="0" y="1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530758" y="2398546"/>
            <a:ext cx="4416351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14000">
                <a:solidFill>
                  <a:srgbClr val="073064"/>
                </a:solidFill>
                <a:latin typeface="League Gothic"/>
              </a:rPr>
              <a:t>CONTACT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32860" y="2397774"/>
            <a:ext cx="2250667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14000" u="none">
                <a:solidFill>
                  <a:srgbClr val="FFD200"/>
                </a:solidFill>
                <a:latin typeface="League Gothic"/>
              </a:rPr>
              <a:t>US</a:t>
            </a:r>
          </a:p>
        </p:txBody>
      </p:sp>
      <p:sp>
        <p:nvSpPr>
          <p:cNvPr id="33" name="Freeform 33"/>
          <p:cNvSpPr/>
          <p:nvPr/>
        </p:nvSpPr>
        <p:spPr>
          <a:xfrm>
            <a:off x="2368145" y="5594544"/>
            <a:ext cx="589002" cy="589002"/>
          </a:xfrm>
          <a:custGeom>
            <a:avLst/>
            <a:gdLst/>
            <a:ahLst/>
            <a:cxnLst/>
            <a:rect l="l" t="t" r="r" b="b"/>
            <a:pathLst>
              <a:path w="589002" h="589002">
                <a:moveTo>
                  <a:pt x="0" y="0"/>
                </a:moveTo>
                <a:lnTo>
                  <a:pt x="589002" y="0"/>
                </a:lnTo>
                <a:lnTo>
                  <a:pt x="589002" y="589002"/>
                </a:lnTo>
                <a:lnTo>
                  <a:pt x="0" y="589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368145" y="6604045"/>
            <a:ext cx="589002" cy="589002"/>
          </a:xfrm>
          <a:custGeom>
            <a:avLst/>
            <a:gdLst/>
            <a:ahLst/>
            <a:cxnLst/>
            <a:rect l="l" t="t" r="r" b="b"/>
            <a:pathLst>
              <a:path w="589002" h="589002">
                <a:moveTo>
                  <a:pt x="0" y="0"/>
                </a:moveTo>
                <a:lnTo>
                  <a:pt x="589002" y="0"/>
                </a:lnTo>
                <a:lnTo>
                  <a:pt x="589002" y="589002"/>
                </a:lnTo>
                <a:lnTo>
                  <a:pt x="0" y="589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2368145" y="7612147"/>
            <a:ext cx="589002" cy="589002"/>
          </a:xfrm>
          <a:custGeom>
            <a:avLst/>
            <a:gdLst/>
            <a:ahLst/>
            <a:cxnLst/>
            <a:rect l="l" t="t" r="r" b="b"/>
            <a:pathLst>
              <a:path w="589002" h="589002">
                <a:moveTo>
                  <a:pt x="0" y="0"/>
                </a:moveTo>
                <a:lnTo>
                  <a:pt x="589002" y="0"/>
                </a:lnTo>
                <a:lnTo>
                  <a:pt x="589002" y="589002"/>
                </a:lnTo>
                <a:lnTo>
                  <a:pt x="0" y="5890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3383356" y="5617582"/>
            <a:ext cx="415303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73064"/>
                </a:solidFill>
                <a:latin typeface="Open Sans"/>
              </a:rPr>
              <a:t>(419) 530-5277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383356" y="6622322"/>
            <a:ext cx="607178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73064"/>
                </a:solidFill>
                <a:latin typeface="Open Sans"/>
              </a:rPr>
              <a:t>rocketkids@utoledo.edu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383356" y="7630423"/>
            <a:ext cx="589761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73064"/>
                </a:solidFill>
                <a:latin typeface="Open Sans"/>
              </a:rPr>
              <a:t>2801 W. Bancroft St. Mail Stop</a:t>
            </a:r>
          </a:p>
        </p:txBody>
      </p:sp>
      <p:sp>
        <p:nvSpPr>
          <p:cNvPr id="39" name="Freeform 39"/>
          <p:cNvSpPr/>
          <p:nvPr/>
        </p:nvSpPr>
        <p:spPr>
          <a:xfrm rot="8734124" flipH="1" flipV="1">
            <a:off x="7619635" y="-395112"/>
            <a:ext cx="2667730" cy="1818502"/>
          </a:xfrm>
          <a:custGeom>
            <a:avLst/>
            <a:gdLst/>
            <a:ahLst/>
            <a:cxnLst/>
            <a:rect l="l" t="t" r="r" b="b"/>
            <a:pathLst>
              <a:path w="2667730" h="1818502">
                <a:moveTo>
                  <a:pt x="2667730" y="1818503"/>
                </a:moveTo>
                <a:lnTo>
                  <a:pt x="0" y="1818503"/>
                </a:lnTo>
                <a:lnTo>
                  <a:pt x="0" y="0"/>
                </a:lnTo>
                <a:lnTo>
                  <a:pt x="2667730" y="0"/>
                </a:lnTo>
                <a:lnTo>
                  <a:pt x="2667730" y="1818503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404826" flipH="1">
            <a:off x="7185657" y="4643415"/>
            <a:ext cx="1229399" cy="671559"/>
          </a:xfrm>
          <a:custGeom>
            <a:avLst/>
            <a:gdLst/>
            <a:ahLst/>
            <a:cxnLst/>
            <a:rect l="l" t="t" r="r" b="b"/>
            <a:pathLst>
              <a:path w="1229399" h="671559">
                <a:moveTo>
                  <a:pt x="1229399" y="0"/>
                </a:moveTo>
                <a:lnTo>
                  <a:pt x="0" y="0"/>
                </a:lnTo>
                <a:lnTo>
                  <a:pt x="0" y="671560"/>
                </a:lnTo>
                <a:lnTo>
                  <a:pt x="1229399" y="671560"/>
                </a:lnTo>
                <a:lnTo>
                  <a:pt x="122939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1715837">
            <a:off x="11501833" y="5186828"/>
            <a:ext cx="3157819" cy="1636803"/>
          </a:xfrm>
          <a:custGeom>
            <a:avLst/>
            <a:gdLst/>
            <a:ahLst/>
            <a:cxnLst/>
            <a:rect l="l" t="t" r="r" b="b"/>
            <a:pathLst>
              <a:path w="3157819" h="1636803">
                <a:moveTo>
                  <a:pt x="0" y="0"/>
                </a:moveTo>
                <a:lnTo>
                  <a:pt x="3157819" y="0"/>
                </a:lnTo>
                <a:lnTo>
                  <a:pt x="3157819" y="1636803"/>
                </a:lnTo>
                <a:lnTo>
                  <a:pt x="0" y="1636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196817" y="5892014"/>
            <a:ext cx="5894367" cy="767110"/>
            <a:chOff x="0" y="0"/>
            <a:chExt cx="1447318" cy="1883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7318" cy="188358"/>
            </a:xfrm>
            <a:custGeom>
              <a:avLst/>
              <a:gdLst/>
              <a:ahLst/>
              <a:cxnLst/>
              <a:rect l="l" t="t" r="r" b="b"/>
              <a:pathLst>
                <a:path w="1447318" h="188358">
                  <a:moveTo>
                    <a:pt x="94179" y="0"/>
                  </a:moveTo>
                  <a:lnTo>
                    <a:pt x="1353139" y="0"/>
                  </a:lnTo>
                  <a:cubicBezTo>
                    <a:pt x="1378117" y="0"/>
                    <a:pt x="1402072" y="9922"/>
                    <a:pt x="1419734" y="27584"/>
                  </a:cubicBezTo>
                  <a:cubicBezTo>
                    <a:pt x="1437396" y="45246"/>
                    <a:pt x="1447318" y="69201"/>
                    <a:pt x="1447318" y="94179"/>
                  </a:cubicBezTo>
                  <a:lnTo>
                    <a:pt x="1447318" y="94179"/>
                  </a:lnTo>
                  <a:cubicBezTo>
                    <a:pt x="1447318" y="146193"/>
                    <a:pt x="1405153" y="188358"/>
                    <a:pt x="1353139" y="188358"/>
                  </a:cubicBezTo>
                  <a:lnTo>
                    <a:pt x="94179" y="188358"/>
                  </a:lnTo>
                  <a:cubicBezTo>
                    <a:pt x="69201" y="188358"/>
                    <a:pt x="45246" y="178436"/>
                    <a:pt x="27584" y="160774"/>
                  </a:cubicBezTo>
                  <a:cubicBezTo>
                    <a:pt x="9922" y="143112"/>
                    <a:pt x="0" y="119157"/>
                    <a:pt x="0" y="94179"/>
                  </a:cubicBezTo>
                  <a:lnTo>
                    <a:pt x="0" y="94179"/>
                  </a:lnTo>
                  <a:cubicBezTo>
                    <a:pt x="0" y="69201"/>
                    <a:pt x="9922" y="45246"/>
                    <a:pt x="27584" y="27584"/>
                  </a:cubicBezTo>
                  <a:cubicBezTo>
                    <a:pt x="45246" y="9922"/>
                    <a:pt x="69201" y="0"/>
                    <a:pt x="94179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42488" y="3599301"/>
            <a:ext cx="4799977" cy="236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38"/>
              </a:lnSpc>
            </a:pPr>
            <a:r>
              <a:rPr lang="en-US" sz="19154">
                <a:solidFill>
                  <a:srgbClr val="073064"/>
                </a:solidFill>
                <a:latin typeface="League Gothic"/>
              </a:rPr>
              <a:t>THANK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93777" y="6038457"/>
            <a:ext cx="530158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 Bold"/>
              </a:rPr>
              <a:t>rocketkids@utoledo.edu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42465" y="3599301"/>
            <a:ext cx="3105800" cy="236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38"/>
              </a:lnSpc>
            </a:pPr>
            <a:r>
              <a:rPr lang="en-US" sz="19154">
                <a:solidFill>
                  <a:srgbClr val="FFD200"/>
                </a:solidFill>
                <a:latin typeface="League Gothic"/>
              </a:rPr>
              <a:t>YOU</a:t>
            </a:r>
          </a:p>
        </p:txBody>
      </p:sp>
      <p:sp>
        <p:nvSpPr>
          <p:cNvPr id="10" name="Freeform 10"/>
          <p:cNvSpPr/>
          <p:nvPr/>
        </p:nvSpPr>
        <p:spPr>
          <a:xfrm rot="847841" flipH="1">
            <a:off x="11118480" y="3285532"/>
            <a:ext cx="1945407" cy="549578"/>
          </a:xfrm>
          <a:custGeom>
            <a:avLst/>
            <a:gdLst/>
            <a:ahLst/>
            <a:cxnLst/>
            <a:rect l="l" t="t" r="r" b="b"/>
            <a:pathLst>
              <a:path w="1945407" h="549578">
                <a:moveTo>
                  <a:pt x="1945407" y="0"/>
                </a:moveTo>
                <a:lnTo>
                  <a:pt x="0" y="0"/>
                </a:lnTo>
                <a:lnTo>
                  <a:pt x="0" y="549577"/>
                </a:lnTo>
                <a:lnTo>
                  <a:pt x="1945407" y="549577"/>
                </a:lnTo>
                <a:lnTo>
                  <a:pt x="194540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206787" flipV="1">
            <a:off x="3038368" y="5748079"/>
            <a:ext cx="3448273" cy="2349136"/>
          </a:xfrm>
          <a:custGeom>
            <a:avLst/>
            <a:gdLst/>
            <a:ahLst/>
            <a:cxnLst/>
            <a:rect l="l" t="t" r="r" b="b"/>
            <a:pathLst>
              <a:path w="3448273" h="2349136">
                <a:moveTo>
                  <a:pt x="0" y="2349135"/>
                </a:moveTo>
                <a:lnTo>
                  <a:pt x="3448273" y="2349135"/>
                </a:lnTo>
                <a:lnTo>
                  <a:pt x="3448273" y="0"/>
                </a:lnTo>
                <a:lnTo>
                  <a:pt x="0" y="0"/>
                </a:lnTo>
                <a:lnTo>
                  <a:pt x="0" y="234913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-107830" y="-172528"/>
            <a:ext cx="18288000" cy="1061049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148680" y="3852624"/>
            <a:ext cx="11874809" cy="5115323"/>
            <a:chOff x="0" y="0"/>
            <a:chExt cx="3127522" cy="13472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27522" cy="1347246"/>
            </a:xfrm>
            <a:custGeom>
              <a:avLst/>
              <a:gdLst/>
              <a:ahLst/>
              <a:cxnLst/>
              <a:rect l="l" t="t" r="r" b="b"/>
              <a:pathLst>
                <a:path w="3127522" h="1347246">
                  <a:moveTo>
                    <a:pt x="0" y="0"/>
                  </a:moveTo>
                  <a:lnTo>
                    <a:pt x="3127522" y="0"/>
                  </a:lnTo>
                  <a:lnTo>
                    <a:pt x="3127522" y="1347246"/>
                  </a:lnTo>
                  <a:lnTo>
                    <a:pt x="0" y="134724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18990">
            <a:off x="443080" y="858899"/>
            <a:ext cx="6886192" cy="6568155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l="-21391" r="-2139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221820">
            <a:off x="3235688" y="6247156"/>
            <a:ext cx="4083837" cy="3895226"/>
            <a:chOff x="0" y="0"/>
            <a:chExt cx="6324600" cy="6032500"/>
          </a:xfrm>
        </p:grpSpPr>
        <p:sp>
          <p:nvSpPr>
            <p:cNvPr id="10" name="Freeform 1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5"/>
              <a:stretch>
                <a:fillRect l="-7290" t="-38052" r="-5068" b="-1933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 rot="-2328121">
            <a:off x="742829" y="8923237"/>
            <a:ext cx="1975449" cy="1437139"/>
          </a:xfrm>
          <a:custGeom>
            <a:avLst/>
            <a:gdLst/>
            <a:ahLst/>
            <a:cxnLst/>
            <a:rect l="l" t="t" r="r" b="b"/>
            <a:pathLst>
              <a:path w="1975449" h="1437139">
                <a:moveTo>
                  <a:pt x="0" y="0"/>
                </a:moveTo>
                <a:lnTo>
                  <a:pt x="1975449" y="0"/>
                </a:lnTo>
                <a:lnTo>
                  <a:pt x="1975449" y="1437139"/>
                </a:lnTo>
                <a:lnTo>
                  <a:pt x="0" y="1437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68569">
            <a:off x="6504065" y="2496126"/>
            <a:ext cx="2199635" cy="1055825"/>
          </a:xfrm>
          <a:custGeom>
            <a:avLst/>
            <a:gdLst/>
            <a:ahLst/>
            <a:cxnLst/>
            <a:rect l="l" t="t" r="r" b="b"/>
            <a:pathLst>
              <a:path w="2199635" h="1055825">
                <a:moveTo>
                  <a:pt x="0" y="0"/>
                </a:moveTo>
                <a:lnTo>
                  <a:pt x="2199635" y="0"/>
                </a:lnTo>
                <a:lnTo>
                  <a:pt x="2199635" y="1055825"/>
                </a:lnTo>
                <a:lnTo>
                  <a:pt x="0" y="1055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95028" flipH="1">
            <a:off x="14779713" y="1158103"/>
            <a:ext cx="1868245" cy="897536"/>
          </a:xfrm>
          <a:custGeom>
            <a:avLst/>
            <a:gdLst/>
            <a:ahLst/>
            <a:cxnLst/>
            <a:rect l="l" t="t" r="r" b="b"/>
            <a:pathLst>
              <a:path w="1868245" h="897536">
                <a:moveTo>
                  <a:pt x="1868246" y="0"/>
                </a:moveTo>
                <a:lnTo>
                  <a:pt x="0" y="0"/>
                </a:lnTo>
                <a:lnTo>
                  <a:pt x="0" y="897536"/>
                </a:lnTo>
                <a:lnTo>
                  <a:pt x="1868246" y="897536"/>
                </a:lnTo>
                <a:lnTo>
                  <a:pt x="186824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68111">
            <a:off x="16009398" y="8318316"/>
            <a:ext cx="912400" cy="1559658"/>
          </a:xfrm>
          <a:custGeom>
            <a:avLst/>
            <a:gdLst/>
            <a:ahLst/>
            <a:cxnLst/>
            <a:rect l="l" t="t" r="r" b="b"/>
            <a:pathLst>
              <a:path w="912400" h="1559658">
                <a:moveTo>
                  <a:pt x="0" y="0"/>
                </a:moveTo>
                <a:lnTo>
                  <a:pt x="912400" y="0"/>
                </a:lnTo>
                <a:lnTo>
                  <a:pt x="912400" y="1559658"/>
                </a:lnTo>
                <a:lnTo>
                  <a:pt x="0" y="15596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546035" y="2253968"/>
            <a:ext cx="3273343" cy="159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2959">
                <a:solidFill>
                  <a:srgbClr val="073064"/>
                </a:solidFill>
                <a:latin typeface="League Gothic"/>
              </a:rPr>
              <a:t>ABOUT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19379" y="2253968"/>
            <a:ext cx="1476909" cy="159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2959">
                <a:solidFill>
                  <a:srgbClr val="FFD200"/>
                </a:solidFill>
                <a:latin typeface="League Gothic"/>
              </a:rPr>
              <a:t>US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02784" y="4076302"/>
            <a:ext cx="10419607" cy="454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Rocket Kids is a newly-designed service-learning program 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Partnership with U.S. Army Child and Youth Services in Europe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Our program recruits, screens, and trains interns to provide educational and recreational programming for children ages 0-5, 6-12, and Teens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Rocket Kids interns are undergraduate, graduate, and recently graduated college students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Available summer, fall, spring terms for 10 week sessions</a:t>
            </a:r>
          </a:p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Students receive college credit at UT for participating in the field experience and completing required coursework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1509772">
            <a:off x="10571385" y="1445385"/>
            <a:ext cx="6738505" cy="7793631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4"/>
              <a:stretch>
                <a:fillRect l="-9007" r="-53338" b="-1190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l="-5451" r="-3857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11" name="Freeform 11"/>
          <p:cNvSpPr/>
          <p:nvPr/>
        </p:nvSpPr>
        <p:spPr>
          <a:xfrm rot="-847380">
            <a:off x="15187477" y="7217725"/>
            <a:ext cx="2038508" cy="1819369"/>
          </a:xfrm>
          <a:custGeom>
            <a:avLst/>
            <a:gdLst/>
            <a:ahLst/>
            <a:cxnLst/>
            <a:rect l="l" t="t" r="r" b="b"/>
            <a:pathLst>
              <a:path w="2038508" h="1819369">
                <a:moveTo>
                  <a:pt x="0" y="0"/>
                </a:moveTo>
                <a:lnTo>
                  <a:pt x="2038509" y="0"/>
                </a:lnTo>
                <a:lnTo>
                  <a:pt x="2038509" y="1819369"/>
                </a:lnTo>
                <a:lnTo>
                  <a:pt x="0" y="181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3960" flipH="1">
            <a:off x="16460552" y="1184250"/>
            <a:ext cx="1229399" cy="671559"/>
          </a:xfrm>
          <a:custGeom>
            <a:avLst/>
            <a:gdLst/>
            <a:ahLst/>
            <a:cxnLst/>
            <a:rect l="l" t="t" r="r" b="b"/>
            <a:pathLst>
              <a:path w="1229399" h="671559">
                <a:moveTo>
                  <a:pt x="1229399" y="0"/>
                </a:moveTo>
                <a:lnTo>
                  <a:pt x="0" y="0"/>
                </a:lnTo>
                <a:lnTo>
                  <a:pt x="0" y="671560"/>
                </a:lnTo>
                <a:lnTo>
                  <a:pt x="1229399" y="671560"/>
                </a:lnTo>
                <a:lnTo>
                  <a:pt x="12293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37177" y="1397770"/>
            <a:ext cx="7596792" cy="159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2959">
                <a:solidFill>
                  <a:srgbClr val="073064"/>
                </a:solidFill>
                <a:latin typeface="League Gothic"/>
              </a:rPr>
              <a:t>BENEFITS FOR</a:t>
            </a:r>
          </a:p>
        </p:txBody>
      </p:sp>
      <p:sp>
        <p:nvSpPr>
          <p:cNvPr id="14" name="TextBox 14"/>
          <p:cNvSpPr txBox="1"/>
          <p:nvPr/>
        </p:nvSpPr>
        <p:spPr>
          <a:xfrm rot="-72265">
            <a:off x="10494494" y="7477742"/>
            <a:ext cx="4846243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9"/>
              </a:lnSpc>
            </a:pPr>
            <a:r>
              <a:rPr lang="en-US" sz="2199">
                <a:solidFill>
                  <a:srgbClr val="073064"/>
                </a:solidFill>
                <a:latin typeface="HandMade"/>
                <a:hlinkClick r:id="rId10" tooltip="https://www.utoledo.edu/studentaffairs/rocketkids/"/>
              </a:rPr>
              <a:t>utoledo.edu/studentaffairs/rocketkids/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37177" y="3011526"/>
            <a:ext cx="7406823" cy="159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2950">
                <a:solidFill>
                  <a:srgbClr val="FFD200"/>
                </a:solidFill>
                <a:latin typeface="League Gothic"/>
              </a:rPr>
              <a:t> STUDENTS</a:t>
            </a:r>
          </a:p>
        </p:txBody>
      </p:sp>
      <p:sp>
        <p:nvSpPr>
          <p:cNvPr id="16" name="Freeform 16"/>
          <p:cNvSpPr/>
          <p:nvPr/>
        </p:nvSpPr>
        <p:spPr>
          <a:xfrm rot="877148">
            <a:off x="9116317" y="3788027"/>
            <a:ext cx="1443901" cy="1192563"/>
          </a:xfrm>
          <a:custGeom>
            <a:avLst/>
            <a:gdLst/>
            <a:ahLst/>
            <a:cxnLst/>
            <a:rect l="l" t="t" r="r" b="b"/>
            <a:pathLst>
              <a:path w="1443901" h="1192563">
                <a:moveTo>
                  <a:pt x="0" y="0"/>
                </a:moveTo>
                <a:lnTo>
                  <a:pt x="1443902" y="0"/>
                </a:lnTo>
                <a:lnTo>
                  <a:pt x="1443902" y="1192563"/>
                </a:lnTo>
                <a:lnTo>
                  <a:pt x="0" y="1192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4451121"/>
            <a:ext cx="9039938" cy="559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9" lvl="1" indent="-345444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73064"/>
                </a:solidFill>
                <a:latin typeface="Open Sans"/>
              </a:rPr>
              <a:t>Build your resume</a:t>
            </a:r>
          </a:p>
          <a:p>
            <a:pPr marL="690889" lvl="1" indent="-345444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73064"/>
                </a:solidFill>
                <a:latin typeface="Open Sans"/>
              </a:rPr>
              <a:t>Gain experience with children and youth</a:t>
            </a:r>
          </a:p>
          <a:p>
            <a:pPr marL="690889" lvl="1" indent="-345444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73064"/>
                </a:solidFill>
                <a:latin typeface="Open Sans"/>
              </a:rPr>
              <a:t>Engage in a variety of cultural experiences</a:t>
            </a:r>
          </a:p>
          <a:p>
            <a:pPr marL="690889" lvl="1" indent="-345444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73064"/>
                </a:solidFill>
                <a:latin typeface="Open Sans"/>
              </a:rPr>
              <a:t>Housing, travel, and living stipend provided</a:t>
            </a:r>
          </a:p>
          <a:p>
            <a:pPr marL="690889" lvl="1" indent="-345444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73064"/>
                </a:solidFill>
                <a:latin typeface="Open Sans"/>
              </a:rPr>
              <a:t>Earn college credit/fulfill international requirement</a:t>
            </a:r>
          </a:p>
          <a:p>
            <a:pPr marL="690889" lvl="1" indent="-345444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73064"/>
                </a:solidFill>
                <a:latin typeface="Open Sans"/>
              </a:rPr>
              <a:t>Discover your potential and interests</a:t>
            </a:r>
          </a:p>
          <a:p>
            <a:pPr marL="690889" lvl="1" indent="-345444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73064"/>
                </a:solidFill>
                <a:latin typeface="Open Sans"/>
              </a:rPr>
              <a:t>Network with one of the world's largest employers</a:t>
            </a:r>
          </a:p>
          <a:p>
            <a:pPr marL="690889" lvl="1" indent="-345444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73064"/>
                </a:solidFill>
                <a:latin typeface="Open Sans"/>
              </a:rPr>
              <a:t>Serve the families of the U.S. Military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93280"/>
            <a:ext cx="3273343" cy="159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2959">
                <a:solidFill>
                  <a:srgbClr val="073064"/>
                </a:solidFill>
                <a:latin typeface="League Gothic"/>
              </a:rPr>
              <a:t>ABOUT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02043" y="993280"/>
            <a:ext cx="1476909" cy="159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2959">
                <a:solidFill>
                  <a:srgbClr val="FFD200"/>
                </a:solidFill>
                <a:latin typeface="League Gothic"/>
              </a:rPr>
              <a:t>US</a:t>
            </a:r>
          </a:p>
        </p:txBody>
      </p:sp>
      <p:pic>
        <p:nvPicPr>
          <p:cNvPr id="6" name="Online Media 5" title="Dr. Sammy Spann">
            <a:hlinkClick r:id="" action="ppaction://media"/>
            <a:extLst>
              <a:ext uri="{FF2B5EF4-FFF2-40B4-BE49-F238E27FC236}">
                <a16:creationId xmlns:a16="http://schemas.microsoft.com/office/drawing/2014/main" id="{CF9BE3B9-EEBE-344B-CF69-261AFD2DD0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088690" y="2610158"/>
            <a:ext cx="12110619" cy="684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1122" y="3276812"/>
            <a:ext cx="3732807" cy="373280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48486" y="4877904"/>
            <a:ext cx="3732807" cy="373280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06993" y="3276812"/>
            <a:ext cx="3732807" cy="373280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64357" y="4877904"/>
            <a:ext cx="3732807" cy="373280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86774" y="3379381"/>
            <a:ext cx="3541502" cy="3527668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38492" r="-3849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344139" y="4980473"/>
            <a:ext cx="3541502" cy="3527668"/>
            <a:chOff x="0" y="0"/>
            <a:chExt cx="6502400" cy="6477000"/>
          </a:xfrm>
        </p:grpSpPr>
        <p:sp>
          <p:nvSpPr>
            <p:cNvPr id="19" name="Freeform 1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5706" r="-25706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402645" y="3379381"/>
            <a:ext cx="3541502" cy="3527668"/>
            <a:chOff x="0" y="0"/>
            <a:chExt cx="6502400" cy="6477000"/>
          </a:xfrm>
        </p:grpSpPr>
        <p:sp>
          <p:nvSpPr>
            <p:cNvPr id="22" name="Freeform 2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41966" r="-41966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460010" y="4980473"/>
            <a:ext cx="3541502" cy="3527668"/>
            <a:chOff x="0" y="0"/>
            <a:chExt cx="6502400" cy="6477000"/>
          </a:xfrm>
        </p:grpSpPr>
        <p:sp>
          <p:nvSpPr>
            <p:cNvPr id="25" name="Freeform 2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57220" r="-19763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16959" y="6581565"/>
            <a:ext cx="2681131" cy="757432"/>
            <a:chOff x="0" y="0"/>
            <a:chExt cx="658332" cy="18598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58332" cy="185982"/>
            </a:xfrm>
            <a:custGeom>
              <a:avLst/>
              <a:gdLst/>
              <a:ahLst/>
              <a:cxnLst/>
              <a:rect l="l" t="t" r="r" b="b"/>
              <a:pathLst>
                <a:path w="658332" h="185982">
                  <a:moveTo>
                    <a:pt x="92991" y="0"/>
                  </a:moveTo>
                  <a:lnTo>
                    <a:pt x="565341" y="0"/>
                  </a:lnTo>
                  <a:cubicBezTo>
                    <a:pt x="590004" y="0"/>
                    <a:pt x="613656" y="9797"/>
                    <a:pt x="631096" y="27236"/>
                  </a:cubicBezTo>
                  <a:cubicBezTo>
                    <a:pt x="648535" y="44676"/>
                    <a:pt x="658332" y="68328"/>
                    <a:pt x="658332" y="92991"/>
                  </a:cubicBezTo>
                  <a:lnTo>
                    <a:pt x="658332" y="92991"/>
                  </a:lnTo>
                  <a:cubicBezTo>
                    <a:pt x="658332" y="144348"/>
                    <a:pt x="616699" y="185982"/>
                    <a:pt x="565341" y="185982"/>
                  </a:cubicBezTo>
                  <a:lnTo>
                    <a:pt x="92991" y="185982"/>
                  </a:lnTo>
                  <a:cubicBezTo>
                    <a:pt x="41633" y="185982"/>
                    <a:pt x="0" y="144348"/>
                    <a:pt x="0" y="92991"/>
                  </a:cubicBezTo>
                  <a:lnTo>
                    <a:pt x="0" y="92991"/>
                  </a:lnTo>
                  <a:cubicBezTo>
                    <a:pt x="0" y="41633"/>
                    <a:pt x="41633" y="0"/>
                    <a:pt x="92991" y="0"/>
                  </a:cubicBezTo>
                  <a:close/>
                </a:path>
              </a:pathLst>
            </a:custGeom>
            <a:solidFill>
              <a:srgbClr val="FFD200"/>
            </a:solidFill>
            <a:ln>
              <a:noFill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74324" y="8187480"/>
            <a:ext cx="2681131" cy="757432"/>
            <a:chOff x="0" y="0"/>
            <a:chExt cx="658332" cy="18598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58332" cy="185982"/>
            </a:xfrm>
            <a:custGeom>
              <a:avLst/>
              <a:gdLst/>
              <a:ahLst/>
              <a:cxnLst/>
              <a:rect l="l" t="t" r="r" b="b"/>
              <a:pathLst>
                <a:path w="658332" h="185982">
                  <a:moveTo>
                    <a:pt x="92991" y="0"/>
                  </a:moveTo>
                  <a:lnTo>
                    <a:pt x="565341" y="0"/>
                  </a:lnTo>
                  <a:cubicBezTo>
                    <a:pt x="590004" y="0"/>
                    <a:pt x="613656" y="9797"/>
                    <a:pt x="631096" y="27236"/>
                  </a:cubicBezTo>
                  <a:cubicBezTo>
                    <a:pt x="648535" y="44676"/>
                    <a:pt x="658332" y="68328"/>
                    <a:pt x="658332" y="92991"/>
                  </a:cubicBezTo>
                  <a:lnTo>
                    <a:pt x="658332" y="92991"/>
                  </a:lnTo>
                  <a:cubicBezTo>
                    <a:pt x="658332" y="144348"/>
                    <a:pt x="616699" y="185982"/>
                    <a:pt x="565341" y="185982"/>
                  </a:cubicBezTo>
                  <a:lnTo>
                    <a:pt x="92991" y="185982"/>
                  </a:lnTo>
                  <a:cubicBezTo>
                    <a:pt x="41633" y="185982"/>
                    <a:pt x="0" y="144348"/>
                    <a:pt x="0" y="92991"/>
                  </a:cubicBezTo>
                  <a:lnTo>
                    <a:pt x="0" y="92991"/>
                  </a:lnTo>
                  <a:cubicBezTo>
                    <a:pt x="0" y="41633"/>
                    <a:pt x="41633" y="0"/>
                    <a:pt x="92991" y="0"/>
                  </a:cubicBezTo>
                  <a:close/>
                </a:path>
              </a:pathLst>
            </a:custGeom>
            <a:solidFill>
              <a:srgbClr val="FFD200"/>
            </a:solidFill>
            <a:ln>
              <a:noFill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832830" y="6581565"/>
            <a:ext cx="2681131" cy="757432"/>
            <a:chOff x="0" y="0"/>
            <a:chExt cx="658332" cy="18598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58332" cy="185982"/>
            </a:xfrm>
            <a:custGeom>
              <a:avLst/>
              <a:gdLst/>
              <a:ahLst/>
              <a:cxnLst/>
              <a:rect l="l" t="t" r="r" b="b"/>
              <a:pathLst>
                <a:path w="658332" h="185982">
                  <a:moveTo>
                    <a:pt x="92991" y="0"/>
                  </a:moveTo>
                  <a:lnTo>
                    <a:pt x="565341" y="0"/>
                  </a:lnTo>
                  <a:cubicBezTo>
                    <a:pt x="590004" y="0"/>
                    <a:pt x="613656" y="9797"/>
                    <a:pt x="631096" y="27236"/>
                  </a:cubicBezTo>
                  <a:cubicBezTo>
                    <a:pt x="648535" y="44676"/>
                    <a:pt x="658332" y="68328"/>
                    <a:pt x="658332" y="92991"/>
                  </a:cubicBezTo>
                  <a:lnTo>
                    <a:pt x="658332" y="92991"/>
                  </a:lnTo>
                  <a:cubicBezTo>
                    <a:pt x="658332" y="144348"/>
                    <a:pt x="616699" y="185982"/>
                    <a:pt x="565341" y="185982"/>
                  </a:cubicBezTo>
                  <a:lnTo>
                    <a:pt x="92991" y="185982"/>
                  </a:lnTo>
                  <a:cubicBezTo>
                    <a:pt x="41633" y="185982"/>
                    <a:pt x="0" y="144348"/>
                    <a:pt x="0" y="92991"/>
                  </a:cubicBezTo>
                  <a:lnTo>
                    <a:pt x="0" y="92991"/>
                  </a:lnTo>
                  <a:cubicBezTo>
                    <a:pt x="0" y="41633"/>
                    <a:pt x="41633" y="0"/>
                    <a:pt x="92991" y="0"/>
                  </a:cubicBezTo>
                  <a:close/>
                </a:path>
              </a:pathLst>
            </a:custGeom>
            <a:solidFill>
              <a:srgbClr val="FFD200"/>
            </a:solidFill>
            <a:ln>
              <a:noFill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890766" y="8187480"/>
            <a:ext cx="2681131" cy="757432"/>
            <a:chOff x="0" y="0"/>
            <a:chExt cx="658332" cy="18598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8332" cy="185982"/>
            </a:xfrm>
            <a:custGeom>
              <a:avLst/>
              <a:gdLst/>
              <a:ahLst/>
              <a:cxnLst/>
              <a:rect l="l" t="t" r="r" b="b"/>
              <a:pathLst>
                <a:path w="658332" h="185982">
                  <a:moveTo>
                    <a:pt x="92991" y="0"/>
                  </a:moveTo>
                  <a:lnTo>
                    <a:pt x="565341" y="0"/>
                  </a:lnTo>
                  <a:cubicBezTo>
                    <a:pt x="590004" y="0"/>
                    <a:pt x="613656" y="9797"/>
                    <a:pt x="631096" y="27236"/>
                  </a:cubicBezTo>
                  <a:cubicBezTo>
                    <a:pt x="648535" y="44676"/>
                    <a:pt x="658332" y="68328"/>
                    <a:pt x="658332" y="92991"/>
                  </a:cubicBezTo>
                  <a:lnTo>
                    <a:pt x="658332" y="92991"/>
                  </a:lnTo>
                  <a:cubicBezTo>
                    <a:pt x="658332" y="144348"/>
                    <a:pt x="616699" y="185982"/>
                    <a:pt x="565341" y="185982"/>
                  </a:cubicBezTo>
                  <a:lnTo>
                    <a:pt x="92991" y="185982"/>
                  </a:lnTo>
                  <a:cubicBezTo>
                    <a:pt x="41633" y="185982"/>
                    <a:pt x="0" y="144348"/>
                    <a:pt x="0" y="92991"/>
                  </a:cubicBezTo>
                  <a:lnTo>
                    <a:pt x="0" y="92991"/>
                  </a:lnTo>
                  <a:cubicBezTo>
                    <a:pt x="0" y="41633"/>
                    <a:pt x="41633" y="0"/>
                    <a:pt x="92991" y="0"/>
                  </a:cubicBezTo>
                  <a:close/>
                </a:path>
              </a:pathLst>
            </a:custGeom>
            <a:solidFill>
              <a:srgbClr val="FFD200"/>
            </a:solidFill>
            <a:ln>
              <a:noFill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-789982">
            <a:off x="15217699" y="2748921"/>
            <a:ext cx="1733223" cy="1260920"/>
          </a:xfrm>
          <a:custGeom>
            <a:avLst/>
            <a:gdLst/>
            <a:ahLst/>
            <a:cxnLst/>
            <a:rect l="l" t="t" r="r" b="b"/>
            <a:pathLst>
              <a:path w="1733223" h="1260920">
                <a:moveTo>
                  <a:pt x="0" y="0"/>
                </a:moveTo>
                <a:lnTo>
                  <a:pt x="1733223" y="0"/>
                </a:lnTo>
                <a:lnTo>
                  <a:pt x="1733223" y="1260920"/>
                </a:lnTo>
                <a:lnTo>
                  <a:pt x="0" y="1260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0240425" y="8454111"/>
            <a:ext cx="2082633" cy="2108996"/>
          </a:xfrm>
          <a:custGeom>
            <a:avLst/>
            <a:gdLst/>
            <a:ahLst/>
            <a:cxnLst/>
            <a:rect l="l" t="t" r="r" b="b"/>
            <a:pathLst>
              <a:path w="2082633" h="2108996">
                <a:moveTo>
                  <a:pt x="0" y="0"/>
                </a:moveTo>
                <a:lnTo>
                  <a:pt x="2082633" y="0"/>
                </a:lnTo>
                <a:lnTo>
                  <a:pt x="2082633" y="2108995"/>
                </a:lnTo>
                <a:lnTo>
                  <a:pt x="0" y="2108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841072">
            <a:off x="1116390" y="1153319"/>
            <a:ext cx="1951967" cy="1273658"/>
          </a:xfrm>
          <a:custGeom>
            <a:avLst/>
            <a:gdLst/>
            <a:ahLst/>
            <a:cxnLst/>
            <a:rect l="l" t="t" r="r" b="b"/>
            <a:pathLst>
              <a:path w="1951967" h="1273658">
                <a:moveTo>
                  <a:pt x="0" y="0"/>
                </a:moveTo>
                <a:lnTo>
                  <a:pt x="1951967" y="0"/>
                </a:lnTo>
                <a:lnTo>
                  <a:pt x="1951967" y="1273659"/>
                </a:lnTo>
                <a:lnTo>
                  <a:pt x="0" y="12736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9660432">
            <a:off x="1719986" y="8567262"/>
            <a:ext cx="2667730" cy="1818502"/>
          </a:xfrm>
          <a:custGeom>
            <a:avLst/>
            <a:gdLst/>
            <a:ahLst/>
            <a:cxnLst/>
            <a:rect l="l" t="t" r="r" b="b"/>
            <a:pathLst>
              <a:path w="2667730" h="1818502">
                <a:moveTo>
                  <a:pt x="0" y="0"/>
                </a:moveTo>
                <a:lnTo>
                  <a:pt x="2667730" y="0"/>
                </a:lnTo>
                <a:lnTo>
                  <a:pt x="2667730" y="1818502"/>
                </a:lnTo>
                <a:lnTo>
                  <a:pt x="0" y="18185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4828276" y="1362075"/>
            <a:ext cx="3855973" cy="149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22"/>
              </a:lnSpc>
            </a:pPr>
            <a:r>
              <a:rPr lang="en-US" sz="12024">
                <a:solidFill>
                  <a:srgbClr val="073064"/>
                </a:solidFill>
                <a:latin typeface="League Gothic"/>
              </a:rPr>
              <a:t>CURRENT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684249" y="1362075"/>
            <a:ext cx="6698716" cy="149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22"/>
              </a:lnSpc>
            </a:pPr>
            <a:r>
              <a:rPr lang="en-US" sz="12024">
                <a:solidFill>
                  <a:srgbClr val="FFD200"/>
                </a:solidFill>
                <a:latin typeface="League Gothic"/>
              </a:rPr>
              <a:t>DESTINATIONS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071992" y="6743111"/>
            <a:ext cx="197220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"/>
              </a:rPr>
              <a:t>Belgium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130213" y="8349026"/>
            <a:ext cx="197220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"/>
              </a:rPr>
              <a:t>Germany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187292" y="6743111"/>
            <a:ext cx="197220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"/>
              </a:rPr>
              <a:t>Italy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245513" y="8349026"/>
            <a:ext cx="197220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"/>
              </a:rPr>
              <a:t>Netherlands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34030" y="3164189"/>
            <a:ext cx="4377790" cy="6360943"/>
            <a:chOff x="0" y="0"/>
            <a:chExt cx="1062901" cy="1544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2901" cy="1544399"/>
            </a:xfrm>
            <a:custGeom>
              <a:avLst/>
              <a:gdLst/>
              <a:ahLst/>
              <a:cxnLst/>
              <a:rect l="l" t="t" r="r" b="b"/>
              <a:pathLst>
                <a:path w="1062901" h="1544399">
                  <a:moveTo>
                    <a:pt x="0" y="0"/>
                  </a:moveTo>
                  <a:lnTo>
                    <a:pt x="1062901" y="0"/>
                  </a:lnTo>
                  <a:lnTo>
                    <a:pt x="1062901" y="1544399"/>
                  </a:lnTo>
                  <a:lnTo>
                    <a:pt x="0" y="15443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82013" y="3164189"/>
            <a:ext cx="4377790" cy="6360943"/>
            <a:chOff x="0" y="0"/>
            <a:chExt cx="1062901" cy="1544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2901" cy="1544399"/>
            </a:xfrm>
            <a:custGeom>
              <a:avLst/>
              <a:gdLst/>
              <a:ahLst/>
              <a:cxnLst/>
              <a:rect l="l" t="t" r="r" b="b"/>
              <a:pathLst>
                <a:path w="1062901" h="1544399">
                  <a:moveTo>
                    <a:pt x="0" y="0"/>
                  </a:moveTo>
                  <a:lnTo>
                    <a:pt x="1062901" y="0"/>
                  </a:lnTo>
                  <a:lnTo>
                    <a:pt x="1062901" y="1544399"/>
                  </a:lnTo>
                  <a:lnTo>
                    <a:pt x="0" y="15443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28150" y="2696344"/>
            <a:ext cx="4834738" cy="6828788"/>
            <a:chOff x="0" y="0"/>
            <a:chExt cx="1060537" cy="14979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0537" cy="1497948"/>
            </a:xfrm>
            <a:custGeom>
              <a:avLst/>
              <a:gdLst/>
              <a:ahLst/>
              <a:cxnLst/>
              <a:rect l="l" t="t" r="r" b="b"/>
              <a:pathLst>
                <a:path w="1060537" h="1497948">
                  <a:moveTo>
                    <a:pt x="0" y="0"/>
                  </a:moveTo>
                  <a:lnTo>
                    <a:pt x="1060537" y="0"/>
                  </a:lnTo>
                  <a:lnTo>
                    <a:pt x="1060537" y="1497948"/>
                  </a:lnTo>
                  <a:lnTo>
                    <a:pt x="0" y="14979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20410" y="4813996"/>
            <a:ext cx="3405029" cy="1737155"/>
            <a:chOff x="0" y="0"/>
            <a:chExt cx="4540039" cy="231620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t="15988" b="15988"/>
            <a:stretch>
              <a:fillRect/>
            </a:stretch>
          </p:blipFill>
          <p:spPr>
            <a:xfrm>
              <a:off x="0" y="0"/>
              <a:ext cx="4540039" cy="231620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2668393" y="4813996"/>
            <a:ext cx="3405029" cy="1737155"/>
            <a:chOff x="0" y="0"/>
            <a:chExt cx="4540039" cy="231620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t="3936" b="23883"/>
            <a:stretch>
              <a:fillRect/>
            </a:stretch>
          </p:blipFill>
          <p:spPr>
            <a:xfrm>
              <a:off x="0" y="0"/>
              <a:ext cx="4540039" cy="231620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7221125" y="4400990"/>
            <a:ext cx="3845749" cy="2150161"/>
            <a:chOff x="0" y="0"/>
            <a:chExt cx="5127666" cy="28668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 t="14216" b="40318"/>
            <a:stretch>
              <a:fillRect/>
            </a:stretch>
          </p:blipFill>
          <p:spPr>
            <a:xfrm>
              <a:off x="0" y="0"/>
              <a:ext cx="5127666" cy="2866882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 rot="-1283529">
            <a:off x="15703678" y="736668"/>
            <a:ext cx="1098836" cy="1764018"/>
          </a:xfrm>
          <a:custGeom>
            <a:avLst/>
            <a:gdLst/>
            <a:ahLst/>
            <a:cxnLst/>
            <a:rect l="l" t="t" r="r" b="b"/>
            <a:pathLst>
              <a:path w="1098836" h="1764018">
                <a:moveTo>
                  <a:pt x="0" y="0"/>
                </a:moveTo>
                <a:lnTo>
                  <a:pt x="1098836" y="0"/>
                </a:lnTo>
                <a:lnTo>
                  <a:pt x="1098836" y="1764018"/>
                </a:lnTo>
                <a:lnTo>
                  <a:pt x="0" y="1764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154667">
            <a:off x="16307535" y="8191807"/>
            <a:ext cx="1268277" cy="1635607"/>
          </a:xfrm>
          <a:custGeom>
            <a:avLst/>
            <a:gdLst/>
            <a:ahLst/>
            <a:cxnLst/>
            <a:rect l="l" t="t" r="r" b="b"/>
            <a:pathLst>
              <a:path w="1268277" h="1635607">
                <a:moveTo>
                  <a:pt x="0" y="0"/>
                </a:moveTo>
                <a:lnTo>
                  <a:pt x="1268277" y="0"/>
                </a:lnTo>
                <a:lnTo>
                  <a:pt x="1268277" y="1635607"/>
                </a:lnTo>
                <a:lnTo>
                  <a:pt x="0" y="16356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628326">
            <a:off x="1434520" y="776579"/>
            <a:ext cx="1160241" cy="1462488"/>
          </a:xfrm>
          <a:custGeom>
            <a:avLst/>
            <a:gdLst/>
            <a:ahLst/>
            <a:cxnLst/>
            <a:rect l="l" t="t" r="r" b="b"/>
            <a:pathLst>
              <a:path w="1160241" h="1462488">
                <a:moveTo>
                  <a:pt x="0" y="0"/>
                </a:moveTo>
                <a:lnTo>
                  <a:pt x="1160241" y="0"/>
                </a:lnTo>
                <a:lnTo>
                  <a:pt x="1160241" y="1462488"/>
                </a:lnTo>
                <a:lnTo>
                  <a:pt x="0" y="14624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443898" y="967253"/>
            <a:ext cx="3562385" cy="125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83"/>
              </a:lnSpc>
            </a:pPr>
            <a:r>
              <a:rPr lang="en-US" sz="10203">
                <a:solidFill>
                  <a:srgbClr val="073064"/>
                </a:solidFill>
                <a:latin typeface="League Gothic"/>
              </a:rPr>
              <a:t>PROGRAM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5519" y="967253"/>
            <a:ext cx="3036494" cy="125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83"/>
              </a:lnSpc>
            </a:pPr>
            <a:r>
              <a:rPr lang="en-US" sz="10203">
                <a:solidFill>
                  <a:srgbClr val="FFD200"/>
                </a:solidFill>
                <a:latin typeface="League Gothic"/>
              </a:rPr>
              <a:t>COSTS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220410" y="2791643"/>
            <a:ext cx="3405029" cy="757432"/>
            <a:chOff x="0" y="0"/>
            <a:chExt cx="836080" cy="18598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36080" cy="185982"/>
            </a:xfrm>
            <a:custGeom>
              <a:avLst/>
              <a:gdLst/>
              <a:ahLst/>
              <a:cxnLst/>
              <a:rect l="l" t="t" r="r" b="b"/>
              <a:pathLst>
                <a:path w="836080" h="185982">
                  <a:moveTo>
                    <a:pt x="92991" y="0"/>
                  </a:moveTo>
                  <a:lnTo>
                    <a:pt x="743089" y="0"/>
                  </a:lnTo>
                  <a:cubicBezTo>
                    <a:pt x="794446" y="0"/>
                    <a:pt x="836080" y="41633"/>
                    <a:pt x="836080" y="92991"/>
                  </a:cubicBezTo>
                  <a:lnTo>
                    <a:pt x="836080" y="92991"/>
                  </a:lnTo>
                  <a:cubicBezTo>
                    <a:pt x="836080" y="117654"/>
                    <a:pt x="826283" y="141306"/>
                    <a:pt x="808843" y="158746"/>
                  </a:cubicBezTo>
                  <a:cubicBezTo>
                    <a:pt x="791404" y="176185"/>
                    <a:pt x="767752" y="185982"/>
                    <a:pt x="743089" y="185982"/>
                  </a:cubicBezTo>
                  <a:lnTo>
                    <a:pt x="92991" y="185982"/>
                  </a:lnTo>
                  <a:cubicBezTo>
                    <a:pt x="41633" y="185982"/>
                    <a:pt x="0" y="144348"/>
                    <a:pt x="0" y="92991"/>
                  </a:cubicBezTo>
                  <a:lnTo>
                    <a:pt x="0" y="92991"/>
                  </a:lnTo>
                  <a:cubicBezTo>
                    <a:pt x="0" y="41633"/>
                    <a:pt x="41633" y="0"/>
                    <a:pt x="92991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668393" y="2791643"/>
            <a:ext cx="3405029" cy="757432"/>
            <a:chOff x="0" y="0"/>
            <a:chExt cx="836080" cy="18598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36080" cy="185982"/>
            </a:xfrm>
            <a:custGeom>
              <a:avLst/>
              <a:gdLst/>
              <a:ahLst/>
              <a:cxnLst/>
              <a:rect l="l" t="t" r="r" b="b"/>
              <a:pathLst>
                <a:path w="836080" h="185982">
                  <a:moveTo>
                    <a:pt x="92991" y="0"/>
                  </a:moveTo>
                  <a:lnTo>
                    <a:pt x="743089" y="0"/>
                  </a:lnTo>
                  <a:cubicBezTo>
                    <a:pt x="794446" y="0"/>
                    <a:pt x="836080" y="41633"/>
                    <a:pt x="836080" y="92991"/>
                  </a:cubicBezTo>
                  <a:lnTo>
                    <a:pt x="836080" y="92991"/>
                  </a:lnTo>
                  <a:cubicBezTo>
                    <a:pt x="836080" y="117654"/>
                    <a:pt x="826283" y="141306"/>
                    <a:pt x="808843" y="158746"/>
                  </a:cubicBezTo>
                  <a:cubicBezTo>
                    <a:pt x="791404" y="176185"/>
                    <a:pt x="767752" y="185982"/>
                    <a:pt x="743089" y="185982"/>
                  </a:cubicBezTo>
                  <a:lnTo>
                    <a:pt x="92991" y="185982"/>
                  </a:lnTo>
                  <a:cubicBezTo>
                    <a:pt x="41633" y="185982"/>
                    <a:pt x="0" y="144348"/>
                    <a:pt x="0" y="92991"/>
                  </a:cubicBezTo>
                  <a:lnTo>
                    <a:pt x="0" y="92991"/>
                  </a:lnTo>
                  <a:cubicBezTo>
                    <a:pt x="0" y="41633"/>
                    <a:pt x="41633" y="0"/>
                    <a:pt x="92991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443004" y="2412927"/>
            <a:ext cx="3405029" cy="757432"/>
            <a:chOff x="0" y="0"/>
            <a:chExt cx="836080" cy="18598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36080" cy="185982"/>
            </a:xfrm>
            <a:custGeom>
              <a:avLst/>
              <a:gdLst/>
              <a:ahLst/>
              <a:cxnLst/>
              <a:rect l="l" t="t" r="r" b="b"/>
              <a:pathLst>
                <a:path w="836080" h="185982">
                  <a:moveTo>
                    <a:pt x="92991" y="0"/>
                  </a:moveTo>
                  <a:lnTo>
                    <a:pt x="743089" y="0"/>
                  </a:lnTo>
                  <a:cubicBezTo>
                    <a:pt x="794446" y="0"/>
                    <a:pt x="836080" y="41633"/>
                    <a:pt x="836080" y="92991"/>
                  </a:cubicBezTo>
                  <a:lnTo>
                    <a:pt x="836080" y="92991"/>
                  </a:lnTo>
                  <a:cubicBezTo>
                    <a:pt x="836080" y="117654"/>
                    <a:pt x="826283" y="141306"/>
                    <a:pt x="808843" y="158746"/>
                  </a:cubicBezTo>
                  <a:cubicBezTo>
                    <a:pt x="791404" y="176185"/>
                    <a:pt x="767752" y="185982"/>
                    <a:pt x="743089" y="185982"/>
                  </a:cubicBezTo>
                  <a:lnTo>
                    <a:pt x="92991" y="185982"/>
                  </a:lnTo>
                  <a:cubicBezTo>
                    <a:pt x="41633" y="185982"/>
                    <a:pt x="0" y="144348"/>
                    <a:pt x="0" y="92991"/>
                  </a:cubicBezTo>
                  <a:lnTo>
                    <a:pt x="0" y="92991"/>
                  </a:lnTo>
                  <a:cubicBezTo>
                    <a:pt x="0" y="41633"/>
                    <a:pt x="41633" y="0"/>
                    <a:pt x="92991" y="0"/>
                  </a:cubicBezTo>
                  <a:close/>
                </a:path>
              </a:pathLst>
            </a:custGeom>
            <a:solidFill>
              <a:srgbClr val="FFD200"/>
            </a:solidFill>
            <a:ln>
              <a:noFill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762278" y="2953189"/>
            <a:ext cx="232129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School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210261" y="2953189"/>
            <a:ext cx="232129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Misc.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762278" y="3768150"/>
            <a:ext cx="2321294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73064"/>
                </a:solidFill>
                <a:latin typeface="Open Sans Bold"/>
              </a:rPr>
              <a:t>$500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210261" y="3768150"/>
            <a:ext cx="2321294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73064"/>
                </a:solidFill>
                <a:latin typeface="Open Sans Bold"/>
              </a:rPr>
              <a:t>$300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84872" y="3355144"/>
            <a:ext cx="2321294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73064"/>
                </a:solidFill>
                <a:latin typeface="Open Sans Bold"/>
              </a:rPr>
              <a:t>$500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01952" y="7093139"/>
            <a:ext cx="3041946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Course Tuition: $500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806087" y="7093139"/>
            <a:ext cx="3041946" cy="180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Background Check: $150</a:t>
            </a:r>
          </a:p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CISI Insurance: $160</a:t>
            </a:r>
          </a:p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Passport*: $190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849935" y="7093139"/>
            <a:ext cx="3041946" cy="134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Uniform: $200</a:t>
            </a:r>
          </a:p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First Aid Certification:  $100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910068" y="2574473"/>
            <a:ext cx="247090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 Bold"/>
              </a:rPr>
              <a:t>Travel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474896">
            <a:off x="8043038" y="3729286"/>
            <a:ext cx="2305310" cy="1107509"/>
          </a:xfrm>
          <a:custGeom>
            <a:avLst/>
            <a:gdLst/>
            <a:ahLst/>
            <a:cxnLst/>
            <a:rect l="l" t="t" r="r" b="b"/>
            <a:pathLst>
              <a:path w="2305310" h="1107509">
                <a:moveTo>
                  <a:pt x="0" y="0"/>
                </a:moveTo>
                <a:lnTo>
                  <a:pt x="2305310" y="0"/>
                </a:lnTo>
                <a:lnTo>
                  <a:pt x="2305310" y="1107509"/>
                </a:lnTo>
                <a:lnTo>
                  <a:pt x="0" y="1107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80372" y="3412652"/>
            <a:ext cx="2168510" cy="1577591"/>
          </a:xfrm>
          <a:custGeom>
            <a:avLst/>
            <a:gdLst/>
            <a:ahLst/>
            <a:cxnLst/>
            <a:rect l="l" t="t" r="r" b="b"/>
            <a:pathLst>
              <a:path w="2168510" h="1577591">
                <a:moveTo>
                  <a:pt x="0" y="0"/>
                </a:moveTo>
                <a:lnTo>
                  <a:pt x="2168510" y="0"/>
                </a:lnTo>
                <a:lnTo>
                  <a:pt x="2168510" y="1577591"/>
                </a:lnTo>
                <a:lnTo>
                  <a:pt x="0" y="1577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30143" flipH="1" flipV="1">
            <a:off x="-306542" y="7421859"/>
            <a:ext cx="3226883" cy="2198314"/>
          </a:xfrm>
          <a:custGeom>
            <a:avLst/>
            <a:gdLst/>
            <a:ahLst/>
            <a:cxnLst/>
            <a:rect l="l" t="t" r="r" b="b"/>
            <a:pathLst>
              <a:path w="3226883" h="2198314">
                <a:moveTo>
                  <a:pt x="3226883" y="2198314"/>
                </a:moveTo>
                <a:lnTo>
                  <a:pt x="0" y="2198314"/>
                </a:lnTo>
                <a:lnTo>
                  <a:pt x="0" y="0"/>
                </a:lnTo>
                <a:lnTo>
                  <a:pt x="3226883" y="0"/>
                </a:lnTo>
                <a:lnTo>
                  <a:pt x="3226883" y="219831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30143" flipH="1">
            <a:off x="16077336" y="1695527"/>
            <a:ext cx="3226883" cy="2198314"/>
          </a:xfrm>
          <a:custGeom>
            <a:avLst/>
            <a:gdLst/>
            <a:ahLst/>
            <a:cxnLst/>
            <a:rect l="l" t="t" r="r" b="b"/>
            <a:pathLst>
              <a:path w="3226883" h="2198314">
                <a:moveTo>
                  <a:pt x="3226883" y="0"/>
                </a:moveTo>
                <a:lnTo>
                  <a:pt x="0" y="0"/>
                </a:lnTo>
                <a:lnTo>
                  <a:pt x="0" y="2198314"/>
                </a:lnTo>
                <a:lnTo>
                  <a:pt x="3226883" y="2198314"/>
                </a:lnTo>
                <a:lnTo>
                  <a:pt x="322688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2075" y="6035922"/>
            <a:ext cx="1925374" cy="1785785"/>
          </a:xfrm>
          <a:custGeom>
            <a:avLst/>
            <a:gdLst/>
            <a:ahLst/>
            <a:cxnLst/>
            <a:rect l="l" t="t" r="r" b="b"/>
            <a:pathLst>
              <a:path w="1925374" h="1785785">
                <a:moveTo>
                  <a:pt x="0" y="0"/>
                </a:moveTo>
                <a:lnTo>
                  <a:pt x="1925374" y="0"/>
                </a:lnTo>
                <a:lnTo>
                  <a:pt x="1925374" y="1785784"/>
                </a:lnTo>
                <a:lnTo>
                  <a:pt x="0" y="1785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15529" y="5941486"/>
            <a:ext cx="1838759" cy="1865182"/>
          </a:xfrm>
          <a:custGeom>
            <a:avLst/>
            <a:gdLst/>
            <a:ahLst/>
            <a:cxnLst/>
            <a:rect l="l" t="t" r="r" b="b"/>
            <a:pathLst>
              <a:path w="1838759" h="1865182">
                <a:moveTo>
                  <a:pt x="0" y="0"/>
                </a:moveTo>
                <a:lnTo>
                  <a:pt x="1838759" y="0"/>
                </a:lnTo>
                <a:lnTo>
                  <a:pt x="1838759" y="1865182"/>
                </a:lnTo>
                <a:lnTo>
                  <a:pt x="0" y="18651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23684" y="3575837"/>
            <a:ext cx="1826973" cy="1354244"/>
          </a:xfrm>
          <a:custGeom>
            <a:avLst/>
            <a:gdLst/>
            <a:ahLst/>
            <a:cxnLst/>
            <a:rect l="l" t="t" r="r" b="b"/>
            <a:pathLst>
              <a:path w="1826973" h="1354244">
                <a:moveTo>
                  <a:pt x="0" y="0"/>
                </a:moveTo>
                <a:lnTo>
                  <a:pt x="1826973" y="0"/>
                </a:lnTo>
                <a:lnTo>
                  <a:pt x="1826973" y="1354244"/>
                </a:lnTo>
                <a:lnTo>
                  <a:pt x="0" y="13542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59103" y="1037745"/>
            <a:ext cx="2863096" cy="159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2959">
                <a:solidFill>
                  <a:srgbClr val="073064"/>
                </a:solidFill>
                <a:latin typeface="League Gothic"/>
              </a:rPr>
              <a:t>WHAT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22199" y="1037745"/>
            <a:ext cx="4880929" cy="159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3"/>
              </a:lnSpc>
            </a:pPr>
            <a:r>
              <a:rPr lang="en-US" sz="12959">
                <a:solidFill>
                  <a:srgbClr val="FFD200"/>
                </a:solidFill>
                <a:latin typeface="League Gothic"/>
              </a:rPr>
              <a:t>WE COVER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77804" y="5268897"/>
            <a:ext cx="1573646" cy="39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  <a:spcBef>
                <a:spcPct val="0"/>
              </a:spcBef>
            </a:pPr>
            <a:r>
              <a:rPr lang="en-US" sz="2404">
                <a:solidFill>
                  <a:srgbClr val="073064"/>
                </a:solidFill>
                <a:latin typeface="Open Sans Bold"/>
              </a:rPr>
              <a:t>Ticket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65682" y="8124885"/>
            <a:ext cx="3138454" cy="39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  <a:spcBef>
                <a:spcPct val="0"/>
              </a:spcBef>
            </a:pPr>
            <a:r>
              <a:rPr lang="en-US" sz="2404">
                <a:solidFill>
                  <a:srgbClr val="073064"/>
                </a:solidFill>
                <a:latin typeface="Open Sans Bold"/>
              </a:rPr>
              <a:t>Lodging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77765" y="5268897"/>
            <a:ext cx="2924672" cy="39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  <a:spcBef>
                <a:spcPct val="0"/>
              </a:spcBef>
            </a:pPr>
            <a:r>
              <a:rPr lang="en-US" sz="2404">
                <a:solidFill>
                  <a:srgbClr val="073064"/>
                </a:solidFill>
                <a:latin typeface="Open Sans Bold"/>
              </a:rPr>
              <a:t>Work Transport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45890" y="5268897"/>
            <a:ext cx="1961738" cy="39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  <a:spcBef>
                <a:spcPct val="0"/>
              </a:spcBef>
            </a:pPr>
            <a:r>
              <a:rPr lang="en-US" sz="2404">
                <a:solidFill>
                  <a:srgbClr val="073064"/>
                </a:solidFill>
                <a:latin typeface="Open Sans Bold"/>
              </a:rPr>
              <a:t>Training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13621" y="8124885"/>
            <a:ext cx="2542282" cy="39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  <a:spcBef>
                <a:spcPct val="0"/>
              </a:spcBef>
            </a:pPr>
            <a:r>
              <a:rPr lang="en-US" sz="2404">
                <a:solidFill>
                  <a:srgbClr val="073064"/>
                </a:solidFill>
                <a:latin typeface="Open Sans Bold"/>
              </a:rPr>
              <a:t>Meal stipend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7433102" y="-5850588"/>
            <a:ext cx="2622332" cy="261208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633981" y="4623660"/>
            <a:ext cx="2443350" cy="4514273"/>
          </a:xfrm>
          <a:custGeom>
            <a:avLst/>
            <a:gdLst/>
            <a:ahLst/>
            <a:cxnLst/>
            <a:rect l="l" t="t" r="r" b="b"/>
            <a:pathLst>
              <a:path w="2443350" h="4514273">
                <a:moveTo>
                  <a:pt x="0" y="0"/>
                </a:moveTo>
                <a:lnTo>
                  <a:pt x="2443351" y="0"/>
                </a:lnTo>
                <a:lnTo>
                  <a:pt x="2443351" y="4514273"/>
                </a:lnTo>
                <a:lnTo>
                  <a:pt x="0" y="45142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84588" y="2317370"/>
            <a:ext cx="3977034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14000">
                <a:solidFill>
                  <a:srgbClr val="073064"/>
                </a:solidFill>
                <a:latin typeface="League Gothic"/>
              </a:rPr>
              <a:t>WHAT</a:t>
            </a:r>
          </a:p>
        </p:txBody>
      </p:sp>
      <p:sp>
        <p:nvSpPr>
          <p:cNvPr id="8" name="Freeform 8"/>
          <p:cNvSpPr/>
          <p:nvPr/>
        </p:nvSpPr>
        <p:spPr>
          <a:xfrm rot="-5784660">
            <a:off x="14872279" y="307481"/>
            <a:ext cx="3005079" cy="1442438"/>
          </a:xfrm>
          <a:custGeom>
            <a:avLst/>
            <a:gdLst/>
            <a:ahLst/>
            <a:cxnLst/>
            <a:rect l="l" t="t" r="r" b="b"/>
            <a:pathLst>
              <a:path w="3005079" h="1442438">
                <a:moveTo>
                  <a:pt x="0" y="0"/>
                </a:moveTo>
                <a:lnTo>
                  <a:pt x="3005078" y="0"/>
                </a:lnTo>
                <a:lnTo>
                  <a:pt x="3005078" y="1442438"/>
                </a:lnTo>
                <a:lnTo>
                  <a:pt x="0" y="144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12099">
            <a:off x="-1804884" y="4513840"/>
            <a:ext cx="3850210" cy="1848101"/>
          </a:xfrm>
          <a:custGeom>
            <a:avLst/>
            <a:gdLst/>
            <a:ahLst/>
            <a:cxnLst/>
            <a:rect l="l" t="t" r="r" b="b"/>
            <a:pathLst>
              <a:path w="3850210" h="1848101">
                <a:moveTo>
                  <a:pt x="0" y="0"/>
                </a:moveTo>
                <a:lnTo>
                  <a:pt x="3850210" y="0"/>
                </a:lnTo>
                <a:lnTo>
                  <a:pt x="3850210" y="1848101"/>
                </a:lnTo>
                <a:lnTo>
                  <a:pt x="0" y="1848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584588" y="3893031"/>
            <a:ext cx="3977034" cy="334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600"/>
              </a:lnSpc>
              <a:spcBef>
                <a:spcPct val="0"/>
              </a:spcBef>
            </a:pPr>
            <a:r>
              <a:rPr lang="en-US" sz="14000" u="none">
                <a:solidFill>
                  <a:srgbClr val="FFD200"/>
                </a:solidFill>
                <a:latin typeface="League Gothic"/>
              </a:rPr>
              <a:t>THEY SAY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992631" y="0"/>
            <a:ext cx="8829957" cy="10287000"/>
            <a:chOff x="0" y="0"/>
            <a:chExt cx="1978552" cy="23050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78552" cy="2305035"/>
            </a:xfrm>
            <a:custGeom>
              <a:avLst/>
              <a:gdLst/>
              <a:ahLst/>
              <a:cxnLst/>
              <a:rect l="l" t="t" r="r" b="b"/>
              <a:pathLst>
                <a:path w="1978552" h="2305035">
                  <a:moveTo>
                    <a:pt x="0" y="0"/>
                  </a:moveTo>
                  <a:lnTo>
                    <a:pt x="1978552" y="0"/>
                  </a:lnTo>
                  <a:lnTo>
                    <a:pt x="1978552" y="2305035"/>
                  </a:lnTo>
                  <a:lnTo>
                    <a:pt x="0" y="23050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424088" y="7474977"/>
            <a:ext cx="1675629" cy="2241645"/>
          </a:xfrm>
          <a:custGeom>
            <a:avLst/>
            <a:gdLst/>
            <a:ahLst/>
            <a:cxnLst/>
            <a:rect l="l" t="t" r="r" b="b"/>
            <a:pathLst>
              <a:path w="1675629" h="2241645">
                <a:moveTo>
                  <a:pt x="0" y="0"/>
                </a:moveTo>
                <a:lnTo>
                  <a:pt x="1675630" y="0"/>
                </a:lnTo>
                <a:lnTo>
                  <a:pt x="1675630" y="2241644"/>
                </a:lnTo>
                <a:lnTo>
                  <a:pt x="0" y="2241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842501" y="108359"/>
            <a:ext cx="8176101" cy="1217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73064"/>
                </a:solidFill>
                <a:latin typeface="Open Sans Bold"/>
              </a:rPr>
              <a:t>Angelina Mata-Baumholder, Germany</a:t>
            </a:r>
            <a:endParaRPr lang="en-US" b="1"/>
          </a:p>
        </p:txBody>
      </p:sp>
      <p:sp>
        <p:nvSpPr>
          <p:cNvPr id="19" name="TextBox 19"/>
          <p:cNvSpPr txBox="1"/>
          <p:nvPr/>
        </p:nvSpPr>
        <p:spPr>
          <a:xfrm>
            <a:off x="3090092" y="1795199"/>
            <a:ext cx="8733275" cy="2273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Living in Europe, opened my eyes to a whole new way to live life. The food has changed the way I eat now. Getting to see so many different cultures of people and learn about them has been wonderful. Also, I got to build a wonderful relationship, and going to London. </a:t>
            </a:r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008453" y="5948362"/>
            <a:ext cx="6295884" cy="587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73064"/>
                </a:solidFill>
                <a:latin typeface="Open Sans Bold"/>
              </a:rPr>
              <a:t>Sam Simpson- Vicenza, Italy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47400" y="6814122"/>
            <a:ext cx="6063060" cy="2734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  <a:ea typeface="Open Sans"/>
                <a:cs typeface="Open Sans"/>
              </a:rPr>
              <a:t>Going to Vicenza, Italy and working with the children, made me realize on a much deeper level my passion to work with kids. The food, culture and community were welcoming and made me feel safe. Fun fact, alfredo isn't Italian...</a:t>
            </a:r>
          </a:p>
        </p:txBody>
      </p:sp>
      <p:sp>
        <p:nvSpPr>
          <p:cNvPr id="25" name="AutoShape 25"/>
          <p:cNvSpPr/>
          <p:nvPr/>
        </p:nvSpPr>
        <p:spPr>
          <a:xfrm>
            <a:off x="3246984" y="5148262"/>
            <a:ext cx="8321251" cy="0"/>
          </a:xfrm>
          <a:prstGeom prst="line">
            <a:avLst/>
          </a:prstGeom>
          <a:ln w="28575" cap="flat">
            <a:solidFill>
              <a:srgbClr val="E2DADA"/>
            </a:solidFill>
            <a:prstDash val="lgDash"/>
            <a:headEnd type="none" w="sm" len="sm"/>
            <a:tailEnd type="none" w="sm" len="sm"/>
          </a:ln>
        </p:spPr>
      </p:sp>
      <p:pic>
        <p:nvPicPr>
          <p:cNvPr id="26" name="Picture 25" descr="A person jumping in the air&#10;&#10;Description automatically generated">
            <a:extLst>
              <a:ext uri="{FF2B5EF4-FFF2-40B4-BE49-F238E27FC236}">
                <a16:creationId xmlns:a16="http://schemas.microsoft.com/office/drawing/2014/main" id="{4B272DB1-330F-348E-B6D8-06A068192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663" y="-23749"/>
            <a:ext cx="2743200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8" descr="A person sitting at a table with his hand on his face&#10;&#10;Description automatically generated">
            <a:extLst>
              <a:ext uri="{FF2B5EF4-FFF2-40B4-BE49-F238E27FC236}">
                <a16:creationId xmlns:a16="http://schemas.microsoft.com/office/drawing/2014/main" id="{177AB133-7235-10CB-CADF-EE717D2959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216" r="-427" b="19668"/>
          <a:stretch/>
        </p:blipFill>
        <p:spPr>
          <a:xfrm>
            <a:off x="1700337" y="6083924"/>
            <a:ext cx="2616933" cy="34591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on a yellow and white background&#10;&#10;Description automatically generated">
            <a:extLst>
              <a:ext uri="{FF2B5EF4-FFF2-40B4-BE49-F238E27FC236}">
                <a16:creationId xmlns:a16="http://schemas.microsoft.com/office/drawing/2014/main" id="{6E977E34-4D35-B5D9-F6FE-92A28172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173" y="1083516"/>
            <a:ext cx="7644245" cy="75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23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0735ce-209a-426f-b55f-c7b52627f3f2" xsi:nil="true"/>
    <lcf76f155ced4ddcb4097134ff3c332f xmlns="de6a5279-36ea-4159-911d-27aa6324196a">
      <Terms xmlns="http://schemas.microsoft.com/office/infopath/2007/PartnerControls"/>
    </lcf76f155ced4ddcb4097134ff3c332f>
    <SharedWithUsers xmlns="7c0735ce-209a-426f-b55f-c7b52627f3f2">
      <UserInfo>
        <DisplayName>Simpson, Sam Billy</DisplayName>
        <AccountId>127</AccountId>
        <AccountType/>
      </UserInfo>
      <UserInfo>
        <DisplayName>Clark, Sara F</DisplayName>
        <AccountId>13</AccountId>
        <AccountType/>
      </UserInfo>
      <UserInfo>
        <DisplayName>Post, Hannah Renee</DisplayName>
        <AccountId>80</AccountId>
        <AccountType/>
      </UserInfo>
      <UserInfo>
        <DisplayName>King, Marysa Ann</DisplayName>
        <AccountId>59</AccountId>
        <AccountType/>
      </UserInfo>
      <UserInfo>
        <DisplayName>Lockett, Makayla Adriann</DisplayName>
        <AccountId>58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644284F258A4F83D88B4E75A7EB06" ma:contentTypeVersion="14" ma:contentTypeDescription="Create a new document." ma:contentTypeScope="" ma:versionID="13f573ee74637411e7e2369b38b4f4b5">
  <xsd:schema xmlns:xsd="http://www.w3.org/2001/XMLSchema" xmlns:xs="http://www.w3.org/2001/XMLSchema" xmlns:p="http://schemas.microsoft.com/office/2006/metadata/properties" xmlns:ns2="de6a5279-36ea-4159-911d-27aa6324196a" xmlns:ns3="7c0735ce-209a-426f-b55f-c7b52627f3f2" targetNamespace="http://schemas.microsoft.com/office/2006/metadata/properties" ma:root="true" ma:fieldsID="6c726fc33e9481d837dcde31735fa5bb" ns2:_="" ns3:_="">
    <xsd:import namespace="de6a5279-36ea-4159-911d-27aa6324196a"/>
    <xsd:import namespace="7c0735ce-209a-426f-b55f-c7b52627f3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a5279-36ea-4159-911d-27aa632419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27814da-d929-400b-abc8-ab7de3d9c0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735ce-209a-426f-b55f-c7b52627f3f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43a0320-3ee1-4ceb-bead-c82863961732}" ma:internalName="TaxCatchAll" ma:showField="CatchAllData" ma:web="7c0735ce-209a-426f-b55f-c7b52627f3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011B8D-9AC4-48AB-97D1-78D79D689E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89F5EE-02D9-4D78-8585-FBAFC1A84166}">
  <ds:schemaRefs>
    <ds:schemaRef ds:uri="7c0735ce-209a-426f-b55f-c7b52627f3f2"/>
    <ds:schemaRef ds:uri="de6a5279-36ea-4159-911d-27aa6324196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7D481E6-44FA-4B66-948D-A6BF2729533B}">
  <ds:schemaRefs>
    <ds:schemaRef ds:uri="7c0735ce-209a-426f-b55f-c7b52627f3f2"/>
    <ds:schemaRef ds:uri="de6a5279-36ea-4159-911d-27aa632419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386</Words>
  <Application>Microsoft Office PowerPoint</Application>
  <PresentationFormat>Custom</PresentationFormat>
  <Paragraphs>83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League Gothic</vt:lpstr>
      <vt:lpstr>Open Sans</vt:lpstr>
      <vt:lpstr>Arial</vt:lpstr>
      <vt:lpstr>Open Sans Bold</vt:lpstr>
      <vt:lpstr>Calibri</vt:lpstr>
      <vt:lpstr>HandMade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SDSU RocketKidsPPTX</dc:title>
  <dc:creator>Young, Brenda E</dc:creator>
  <cp:lastModifiedBy>Hubbard, Quinetta L.</cp:lastModifiedBy>
  <cp:revision>11</cp:revision>
  <dcterms:created xsi:type="dcterms:W3CDTF">2006-08-16T00:00:00Z</dcterms:created>
  <dcterms:modified xsi:type="dcterms:W3CDTF">2023-09-28T14:18:21Z</dcterms:modified>
  <dc:identifier>DAFl0f7TqT8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0x010100C7F644284F258A4F83D88B4E75A7EB06</vt:lpwstr>
  </property>
  <property fmtid="{D5CDD505-2E9C-101B-9397-08002B2CF9AE}" pid="3" name="MediaServiceImageTags">
    <vt:lpwstr/>
  </property>
</Properties>
</file>