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5"/>
    <p:restoredTop sz="94681"/>
  </p:normalViewPr>
  <p:slideViewPr>
    <p:cSldViewPr snapToGrid="0" snapToObjects="1">
      <p:cViewPr varScale="1">
        <p:scale>
          <a:sx n="80" d="100"/>
          <a:sy n="80" d="100"/>
        </p:scale>
        <p:origin x="6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9F-D34E-B650-8F7987BCFB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9F-D34E-B650-8F7987BCFB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9F-D34E-B650-8F7987BCFB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9F-D34E-B650-8F7987BCFB63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9F-D34E-B650-8F7987BCF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B-F845-83F5-FDC75C3785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B-F845-83F5-FDC75C3785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AB-F845-83F5-FDC75C3785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19347776"/>
        <c:axId val="1219349456"/>
      </c:barChart>
      <c:catAx>
        <c:axId val="121934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349456"/>
        <c:crosses val="autoZero"/>
        <c:auto val="1"/>
        <c:lblAlgn val="ctr"/>
        <c:lblOffset val="100"/>
        <c:noMultiLvlLbl val="0"/>
      </c:catAx>
      <c:valAx>
        <c:axId val="1219349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34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44D1F-13DC-7449-B008-08ACCF2C165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C8C89-C3BD-3949-B9AE-85D2162E9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3A08-62DF-4E4C-9F0A-F8D1F5B9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A937-0479-FE43-AA5E-C0761AE433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71B24-55FB-0A4F-B1CF-9536D301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CF8A3-C74F-194A-83B0-AFA828821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680-A427-394B-BC0D-2B632308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3A042C-FD6A-8742-832B-DF2CDA4FD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4197E-8885-CE42-9784-EA3607C91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54087"/>
            <a:ext cx="10515600" cy="4122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0FEAC-7DE2-D34A-BB95-95AAD394A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AA937-0479-FE43-AA5E-C0761AE433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745FD-CDCE-3340-A932-E6F60F496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5F1BC-07BC-654D-8DF5-D2DB5A412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6C680-A427-394B-BC0D-2B632308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8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i="0" kern="1200">
          <a:solidFill>
            <a:schemeClr val="tx1"/>
          </a:solidFill>
          <a:latin typeface="Source Sans Pro Black" panose="020B0503030403020204" pitchFamily="34" charset="0"/>
          <a:ea typeface="Source Sans Pro Black" panose="020B05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8E4A86F-48D7-8C4C-B8EC-0DBFA3A9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167" y="3284850"/>
            <a:ext cx="2742063" cy="18280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675641-7DF6-C047-81F6-CBCA86BB968E}"/>
              </a:ext>
            </a:extLst>
          </p:cNvPr>
          <p:cNvSpPr txBox="1"/>
          <p:nvPr/>
        </p:nvSpPr>
        <p:spPr>
          <a:xfrm>
            <a:off x="372526" y="253995"/>
            <a:ext cx="6954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  <a:latin typeface="Source Sans Pro Black" panose="020B0503030403020204" pitchFamily="34" charset="0"/>
                <a:ea typeface="Source Sans Pro Black" panose="020B0503030403020204" pitchFamily="34" charset="0"/>
                <a:cs typeface="Helvetica Neue Condensed" panose="02000503000000020004" pitchFamily="2" charset="0"/>
              </a:rPr>
              <a:t>HEADLINE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B9C0A-31C6-5C40-99A0-9C79FAFFF411}"/>
              </a:ext>
            </a:extLst>
          </p:cNvPr>
          <p:cNvSpPr txBox="1"/>
          <p:nvPr/>
        </p:nvSpPr>
        <p:spPr>
          <a:xfrm>
            <a:off x="372526" y="1077455"/>
            <a:ext cx="6333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chemeClr val="accent3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SUBHEADLINE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BB323-B086-4B45-AA60-00C89748B055}"/>
              </a:ext>
            </a:extLst>
          </p:cNvPr>
          <p:cNvSpPr txBox="1"/>
          <p:nvPr/>
        </p:nvSpPr>
        <p:spPr>
          <a:xfrm>
            <a:off x="372527" y="1864045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Secondary </a:t>
            </a:r>
            <a:r>
              <a:rPr lang="en-US" sz="2400" b="1" dirty="0" err="1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subheadline</a:t>
            </a:r>
            <a:endParaRPr lang="en-US" sz="2400" b="1" dirty="0">
              <a:solidFill>
                <a:schemeClr val="accent1"/>
              </a:solidFill>
              <a:latin typeface="Roboto Slab" pitchFamily="2" charset="0"/>
              <a:ea typeface="Roboto Slab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A4DBA6-F5B9-754A-97FC-DFF99F9A0487}"/>
              </a:ext>
            </a:extLst>
          </p:cNvPr>
          <p:cNvSpPr txBox="1"/>
          <p:nvPr/>
        </p:nvSpPr>
        <p:spPr>
          <a:xfrm>
            <a:off x="372526" y="2788363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69C686-50E5-B348-9F1B-22660CDB7881}"/>
              </a:ext>
            </a:extLst>
          </p:cNvPr>
          <p:cNvSpPr txBox="1"/>
          <p:nvPr/>
        </p:nvSpPr>
        <p:spPr>
          <a:xfrm>
            <a:off x="372526" y="3662266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Bulleted List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 1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 2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 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44342F-45C2-014A-BFFA-F9EA1B2E2B3E}"/>
              </a:ext>
            </a:extLst>
          </p:cNvPr>
          <p:cNvSpPr txBox="1"/>
          <p:nvPr/>
        </p:nvSpPr>
        <p:spPr>
          <a:xfrm>
            <a:off x="6124031" y="1852345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Secondary </a:t>
            </a:r>
            <a:r>
              <a:rPr lang="en-US" sz="2400" b="1" dirty="0" err="1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subheadline</a:t>
            </a:r>
            <a:endParaRPr lang="en-US" sz="2400" b="1" dirty="0">
              <a:solidFill>
                <a:schemeClr val="accent1"/>
              </a:solidFill>
              <a:latin typeface="Roboto Slab" pitchFamily="2" charset="0"/>
              <a:ea typeface="Roboto Slab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1448355-9509-1745-B97A-F0E07E5227D9}"/>
              </a:ext>
            </a:extLst>
          </p:cNvPr>
          <p:cNvSpPr txBox="1"/>
          <p:nvPr/>
        </p:nvSpPr>
        <p:spPr>
          <a:xfrm>
            <a:off x="6124030" y="2776663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D4EAE7-0C2E-884F-AEAE-40B7E66961CA}"/>
              </a:ext>
            </a:extLst>
          </p:cNvPr>
          <p:cNvSpPr txBox="1"/>
          <p:nvPr/>
        </p:nvSpPr>
        <p:spPr>
          <a:xfrm>
            <a:off x="3248277" y="185234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Chart 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5145FE-9508-074D-946C-1C3CB6AC58F3}"/>
              </a:ext>
            </a:extLst>
          </p:cNvPr>
          <p:cNvSpPr txBox="1"/>
          <p:nvPr/>
        </p:nvSpPr>
        <p:spPr>
          <a:xfrm>
            <a:off x="3248276" y="2412352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E785BC29-36D4-3C4A-9E77-33602EB8BC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9345966"/>
              </p:ext>
            </p:extLst>
          </p:nvPr>
        </p:nvGraphicFramePr>
        <p:xfrm>
          <a:off x="3248281" y="2949604"/>
          <a:ext cx="2743200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80EA142-FAC8-DD48-A893-AFAA2EE695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1012417"/>
              </p:ext>
            </p:extLst>
          </p:nvPr>
        </p:nvGraphicFramePr>
        <p:xfrm>
          <a:off x="8999780" y="2937384"/>
          <a:ext cx="2743200" cy="2666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1B1DA51-18EB-1F40-BC18-9B317ADE951B}"/>
              </a:ext>
            </a:extLst>
          </p:cNvPr>
          <p:cNvSpPr txBox="1"/>
          <p:nvPr/>
        </p:nvSpPr>
        <p:spPr>
          <a:xfrm>
            <a:off x="8999780" y="185234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Chart 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80DB11-998F-A54D-B657-5668D3E918DA}"/>
              </a:ext>
            </a:extLst>
          </p:cNvPr>
          <p:cNvSpPr txBox="1"/>
          <p:nvPr/>
        </p:nvSpPr>
        <p:spPr>
          <a:xfrm>
            <a:off x="8999780" y="2412351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8760D96-76A8-5C40-80A4-440BDEA7F5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5525" y="5819696"/>
            <a:ext cx="1209674" cy="103830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1DD54B9-0121-554D-94F4-B610FD5C58C1}"/>
              </a:ext>
            </a:extLst>
          </p:cNvPr>
          <p:cNvSpPr txBox="1"/>
          <p:nvPr/>
        </p:nvSpPr>
        <p:spPr>
          <a:xfrm>
            <a:off x="372526" y="3790858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Bulleted List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Item 1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Item 2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Item 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35FAC4-346C-E04A-A739-439336659538}"/>
              </a:ext>
            </a:extLst>
          </p:cNvPr>
          <p:cNvSpPr txBox="1"/>
          <p:nvPr/>
        </p:nvSpPr>
        <p:spPr>
          <a:xfrm>
            <a:off x="371395" y="328485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Call-to-Action</a:t>
            </a:r>
          </a:p>
        </p:txBody>
      </p:sp>
    </p:spTree>
    <p:extLst>
      <p:ext uri="{BB962C8B-B14F-4D97-AF65-F5344CB8AC3E}">
        <p14:creationId xmlns:p14="http://schemas.microsoft.com/office/powerpoint/2010/main" val="333492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rgbClr val="003E7E"/>
      </a:dk1>
      <a:lt1>
        <a:srgbClr val="FFFFFF"/>
      </a:lt1>
      <a:dk2>
        <a:srgbClr val="000000"/>
      </a:dk2>
      <a:lt2>
        <a:srgbClr val="FFD200"/>
      </a:lt2>
      <a:accent1>
        <a:srgbClr val="003E7E"/>
      </a:accent1>
      <a:accent2>
        <a:srgbClr val="FFD200"/>
      </a:accent2>
      <a:accent3>
        <a:srgbClr val="134FC9"/>
      </a:accent3>
      <a:accent4>
        <a:srgbClr val="AFD5E9"/>
      </a:accent4>
      <a:accent5>
        <a:srgbClr val="102B5F"/>
      </a:accent5>
      <a:accent6>
        <a:srgbClr val="494947"/>
      </a:accent6>
      <a:hlink>
        <a:srgbClr val="0563C1"/>
      </a:hlink>
      <a:folHlink>
        <a:srgbClr val="BDBBB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FA60683BEC2478439232BEFC2B7FF" ma:contentTypeVersion="13" ma:contentTypeDescription="Create a new document." ma:contentTypeScope="" ma:versionID="9caef5e709297d1476fb08390f79aece">
  <xsd:schema xmlns:xsd="http://www.w3.org/2001/XMLSchema" xmlns:xs="http://www.w3.org/2001/XMLSchema" xmlns:p="http://schemas.microsoft.com/office/2006/metadata/properties" xmlns:ns3="aa2d7adb-2c0e-4e23-aa07-8611b6928f26" xmlns:ns4="dcc338c0-f4fb-49dc-8435-b4d113f2e1c4" targetNamespace="http://schemas.microsoft.com/office/2006/metadata/properties" ma:root="true" ma:fieldsID="1f5178d9b485d639e871baf91514ee47" ns3:_="" ns4:_="">
    <xsd:import namespace="aa2d7adb-2c0e-4e23-aa07-8611b6928f26"/>
    <xsd:import namespace="dcc338c0-f4fb-49dc-8435-b4d113f2e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d7adb-2c0e-4e23-aa07-8611b6928f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38c0-f4fb-49dc-8435-b4d113f2e1c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154691-B3E1-4948-A264-5FCAD74A499E}">
  <ds:schemaRefs>
    <ds:schemaRef ds:uri="http://purl.org/dc/dcmitype/"/>
    <ds:schemaRef ds:uri="dcc338c0-f4fb-49dc-8435-b4d113f2e1c4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a2d7adb-2c0e-4e23-aa07-8611b6928f2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207F063-4DEA-40B6-BECB-DB34894B8D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CC142D-1F6D-4935-B45C-7845ED8460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2d7adb-2c0e-4e23-aa07-8611b6928f26"/>
    <ds:schemaRef ds:uri="dcc338c0-f4fb-49dc-8435-b4d113f2e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Helvetica Neue</vt:lpstr>
      <vt:lpstr>Helvetica Neue Condensed</vt:lpstr>
      <vt:lpstr>Roboto Slab</vt:lpstr>
      <vt:lpstr>Source Sans Pro</vt:lpstr>
      <vt:lpstr>Source Sans Pro Black</vt:lpstr>
      <vt:lpstr>Source Sans Pro Light</vt:lpstr>
      <vt:lpstr>Wingdings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Campbell, Angela</cp:lastModifiedBy>
  <cp:revision>14</cp:revision>
  <cp:lastPrinted>2019-11-22T20:19:35Z</cp:lastPrinted>
  <dcterms:created xsi:type="dcterms:W3CDTF">2019-10-30T18:42:41Z</dcterms:created>
  <dcterms:modified xsi:type="dcterms:W3CDTF">2021-02-15T18:45:35Z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0x01010010AFA60683BEC2478439232BEFC2B7FF</vt:lpwstr>
  </property>
</Properties>
</file>