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70" r:id="rId5"/>
    <p:sldId id="257" r:id="rId6"/>
    <p:sldId id="258" r:id="rId7"/>
    <p:sldId id="267" r:id="rId8"/>
    <p:sldId id="266" r:id="rId9"/>
    <p:sldId id="261" r:id="rId10"/>
    <p:sldId id="268" r:id="rId11"/>
    <p:sldId id="269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25"/>
    <p:restoredTop sz="94643"/>
  </p:normalViewPr>
  <p:slideViewPr>
    <p:cSldViewPr snapToGrid="0" snapToObjects="1">
      <p:cViewPr varScale="1">
        <p:scale>
          <a:sx n="76" d="100"/>
          <a:sy n="76" d="100"/>
        </p:scale>
        <p:origin x="14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bell, Angela" userId="fb4aa506-66f6-4d92-9b6f-2e4f380c50c7" providerId="ADAL" clId="{9EE70F1C-46B5-40EC-94F2-DC397E65DA0C}"/>
    <pc:docChg chg="modSld">
      <pc:chgData name="Campbell, Angela" userId="fb4aa506-66f6-4d92-9b6f-2e4f380c50c7" providerId="ADAL" clId="{9EE70F1C-46B5-40EC-94F2-DC397E65DA0C}" dt="2021-08-30T17:47:00.111" v="85" actId="1076"/>
      <pc:docMkLst>
        <pc:docMk/>
      </pc:docMkLst>
      <pc:sldChg chg="modSp mod">
        <pc:chgData name="Campbell, Angela" userId="fb4aa506-66f6-4d92-9b6f-2e4f380c50c7" providerId="ADAL" clId="{9EE70F1C-46B5-40EC-94F2-DC397E65DA0C}" dt="2021-08-30T17:47:00.111" v="85" actId="1076"/>
        <pc:sldMkLst>
          <pc:docMk/>
          <pc:sldMk cId="1981579032" sldId="270"/>
        </pc:sldMkLst>
        <pc:spChg chg="mod">
          <ac:chgData name="Campbell, Angela" userId="fb4aa506-66f6-4d92-9b6f-2e4f380c50c7" providerId="ADAL" clId="{9EE70F1C-46B5-40EC-94F2-DC397E65DA0C}" dt="2021-08-30T17:46:46.946" v="84" actId="1076"/>
          <ac:spMkLst>
            <pc:docMk/>
            <pc:sldMk cId="1981579032" sldId="270"/>
            <ac:spMk id="2" creationId="{EEA3D12F-E4DE-804E-A845-CAD76CBA4648}"/>
          </ac:spMkLst>
        </pc:spChg>
        <pc:spChg chg="mod">
          <ac:chgData name="Campbell, Angela" userId="fb4aa506-66f6-4d92-9b6f-2e4f380c50c7" providerId="ADAL" clId="{9EE70F1C-46B5-40EC-94F2-DC397E65DA0C}" dt="2021-08-30T17:46:27.927" v="57" actId="20577"/>
          <ac:spMkLst>
            <pc:docMk/>
            <pc:sldMk cId="1981579032" sldId="270"/>
            <ac:spMk id="3" creationId="{F57548EE-AAA2-6649-B61A-D36502786E92}"/>
          </ac:spMkLst>
        </pc:spChg>
        <pc:spChg chg="mod">
          <ac:chgData name="Campbell, Angela" userId="fb4aa506-66f6-4d92-9b6f-2e4f380c50c7" providerId="ADAL" clId="{9EE70F1C-46B5-40EC-94F2-DC397E65DA0C}" dt="2021-08-30T17:47:00.111" v="85" actId="1076"/>
          <ac:spMkLst>
            <pc:docMk/>
            <pc:sldMk cId="1981579032" sldId="270"/>
            <ac:spMk id="4" creationId="{3D27A81F-5ABC-0340-9A9F-2A3B4120D1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444A6-7AE4-E248-882D-D7F8341DE21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A6E73-EBBD-4641-87B2-84D38D2B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94572"/>
            <a:ext cx="777240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74247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286927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3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E780-AC28-6146-93E3-BD2FB832E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0023"/>
            <a:ext cx="7886700" cy="3898233"/>
          </a:xfrm>
        </p:spPr>
        <p:txBody>
          <a:bodyPr anchor="b">
            <a:noAutofit/>
          </a:bodyPr>
          <a:lstStyle>
            <a:lvl1pPr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509A5-B565-F043-AC72-F87BB983C2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52AB91-D594-454B-96BD-792D34A9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908638"/>
            <a:ext cx="7886700" cy="657976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6B6B3-7B80-B148-BFBD-01E56D982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E891E4-CDBF-8649-AC1C-879AAE2B72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6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E780-AC28-6146-93E3-BD2FB832E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0023"/>
            <a:ext cx="7886700" cy="3898233"/>
          </a:xfrm>
        </p:spPr>
        <p:txBody>
          <a:bodyPr anchor="b">
            <a:noAutofit/>
          </a:bodyPr>
          <a:lstStyle>
            <a:lvl1pPr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509A5-B565-F043-AC72-F87BB983C2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52AB91-D594-454B-96BD-792D34A9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908638"/>
            <a:ext cx="7886700" cy="657976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A299DA-B2CE-484A-9B32-C37E1FCA1505}"/>
              </a:ext>
            </a:extLst>
          </p:cNvPr>
          <p:cNvSpPr txBox="1"/>
          <p:nvPr userDrawn="1"/>
        </p:nvSpPr>
        <p:spPr>
          <a:xfrm>
            <a:off x="1973179" y="6497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DC6189-EE84-BD49-8AD6-D5F033FDD2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7A6CC8A-F25B-4148-8749-DC7D87EE57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3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E780-AC28-6146-93E3-BD2FB832E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0023"/>
            <a:ext cx="7886700" cy="3898233"/>
          </a:xfrm>
        </p:spPr>
        <p:txBody>
          <a:bodyPr anchor="b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509A5-B565-F043-AC72-F87BB983C2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52AB91-D594-454B-96BD-792D34A9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908638"/>
            <a:ext cx="7886700" cy="657976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6B6B3-7B80-B148-BFBD-01E56D982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A299DA-B2CE-484A-9B32-C37E1FCA1505}"/>
              </a:ext>
            </a:extLst>
          </p:cNvPr>
          <p:cNvSpPr txBox="1"/>
          <p:nvPr userDrawn="1"/>
        </p:nvSpPr>
        <p:spPr>
          <a:xfrm>
            <a:off x="1973179" y="6497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6013873-4C5D-0342-A2B7-8C5A11BA49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69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E780-AC28-6146-93E3-BD2FB832E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0023"/>
            <a:ext cx="7886700" cy="3898233"/>
          </a:xfrm>
        </p:spPr>
        <p:txBody>
          <a:bodyPr anchor="b">
            <a:noAutofit/>
          </a:bodyPr>
          <a:lstStyle>
            <a:lvl1pPr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509A5-B565-F043-AC72-F87BB983C2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52AB91-D594-454B-96BD-792D34A9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908638"/>
            <a:ext cx="7886700" cy="657976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6B6B3-7B80-B148-BFBD-01E56D982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A299DA-B2CE-484A-9B32-C37E1FCA1505}"/>
              </a:ext>
            </a:extLst>
          </p:cNvPr>
          <p:cNvSpPr txBox="1"/>
          <p:nvPr userDrawn="1"/>
        </p:nvSpPr>
        <p:spPr>
          <a:xfrm>
            <a:off x="1973179" y="6497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D67B6-B17D-CD41-BF29-E3046A8D9E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87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EF083F-46FA-0B4B-B649-7AB08B475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32093"/>
            <a:ext cx="1171161" cy="810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AA69D-4A34-1D40-9DDD-05DE53AD1B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15BD0-5811-3D45-AE68-5C0B77503C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22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CB4784-B6E5-1345-A63F-380EE7FF71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32093"/>
            <a:ext cx="1171161" cy="810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CE1A91-CCBE-5241-92DB-482F730714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5244E-2F0A-3741-8D65-8B9777A9E2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02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EF083F-46FA-0B4B-B649-7AB08B475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32093"/>
            <a:ext cx="1171161" cy="810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2D9A7A-98EF-AB4A-9E12-5D50ABF220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60903-1FFE-1742-A40A-EDDFC9E99D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37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CB4784-B6E5-1345-A63F-380EE7FF71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32093"/>
            <a:ext cx="1171161" cy="810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5A6EED-CE35-1F40-942A-331F7CC2B9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CDD5D-E473-C542-B1E0-C4096F1BFB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3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EF083F-46FA-0B4B-B649-7AB08B475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32093"/>
            <a:ext cx="1171161" cy="810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2D9A7A-98EF-AB4A-9E12-5D50ABF220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1F937-BADE-ED4F-81F7-D44E3591391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3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CB4784-B6E5-1345-A63F-380EE7FF71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3209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3AD4C6-016E-3949-A076-99D78E31F7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016A7-31D5-AA48-9870-374B26719B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94572"/>
            <a:ext cx="777240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74247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286927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51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2908610" y="3399183"/>
            <a:ext cx="5867401" cy="34588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785" y="4337919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288786" y="3773938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1B0F43-3504-384C-906B-7969783573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7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813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628650" y="3399183"/>
            <a:ext cx="5867401" cy="34588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6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2486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05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2908610" y="3399183"/>
            <a:ext cx="5867401" cy="34588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82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30482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E0EC52-FDA1-5546-A2D6-661E1E04A2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09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813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628650" y="3399183"/>
            <a:ext cx="5867401" cy="34588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6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2486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97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2908610" y="3399183"/>
            <a:ext cx="5867401" cy="34588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82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30482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7044ED-C0CD-8347-AE83-4B5C4EEE43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9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813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628650" y="3399183"/>
            <a:ext cx="5867401" cy="34588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6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2486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24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2908610" y="3399183"/>
            <a:ext cx="5867401" cy="34588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82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30482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55BF2C-678A-674C-B3C4-EE01C4C836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3EF671-4183-FC49-B8BC-05C150C4F8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26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813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628650" y="3399183"/>
            <a:ext cx="5867401" cy="34588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6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2486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16224E-BE7F-3749-88D5-21896FEF9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0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2908610" y="3399183"/>
            <a:ext cx="5867401" cy="3458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82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30482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683DE3-4EFB-DD47-8698-1062CEB85C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813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628650" y="3399183"/>
            <a:ext cx="5867401" cy="3458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6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2486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5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15213"/>
            <a:ext cx="77724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74247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286927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C8BCCE2-B53F-4E4F-A28D-197B0629C3D5}"/>
              </a:ext>
            </a:extLst>
          </p:cNvPr>
          <p:cNvSpPr txBox="1">
            <a:spLocks/>
          </p:cNvSpPr>
          <p:nvPr userDrawn="1"/>
        </p:nvSpPr>
        <p:spPr>
          <a:xfrm>
            <a:off x="685800" y="3566409"/>
            <a:ext cx="7772400" cy="1215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cap="all" spc="500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lright v2 Normal" panose="020B0505030503020204" pitchFamily="34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1720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30929"/>
            <a:ext cx="7886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1621"/>
            <a:ext cx="78867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501E5E-E399-2C45-93F5-43AECD6416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84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6426"/>
            <a:ext cx="4413250" cy="188649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24303"/>
            <a:ext cx="4070350" cy="31757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942D87-E9FE-794C-91BE-2B754D381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970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9338D-E3ED-BE40-873C-E51689A9AA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19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6800" y="606426"/>
            <a:ext cx="4413250" cy="188649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800" y="2724303"/>
            <a:ext cx="4070350" cy="31757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942D87-E9FE-794C-91BE-2B754D381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CF88D-A6FF-5649-9D71-F89B3D76CB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09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1621"/>
            <a:ext cx="36576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2251621"/>
            <a:ext cx="36576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73D07B-7E23-7C41-9927-1F80BB8C21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43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62561"/>
            <a:ext cx="3657600" cy="34556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2762561"/>
            <a:ext cx="3657600" cy="34556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650" y="1800538"/>
            <a:ext cx="36576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6D5721C-2027-5042-99A6-6ECF35F35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7750" y="1800538"/>
            <a:ext cx="36576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3DBF8-E73C-B244-9BB6-5C07D12B37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91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8F3102-BFB9-A046-8008-2257C95FFA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67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708027"/>
            <a:ext cx="3657600" cy="523557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0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F16CB-D27F-2E4F-BEC0-128D6758C8D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05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0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D55A999-A554-F041-806E-BEDFCE3A15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1970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6E634A-E015-1446-BB32-FB590586F6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431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472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0472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D55A999-A554-F041-806E-BEDFCE3A15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AF2A6-1046-6D48-94F5-A468A3E9FC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7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30929"/>
            <a:ext cx="7886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1621"/>
            <a:ext cx="78867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FED6DB-62D0-B040-BD83-756761099B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15213"/>
            <a:ext cx="77724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74247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286927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C8BCCE2-B53F-4E4F-A28D-197B0629C3D5}"/>
              </a:ext>
            </a:extLst>
          </p:cNvPr>
          <p:cNvSpPr txBox="1">
            <a:spLocks/>
          </p:cNvSpPr>
          <p:nvPr userDrawn="1"/>
        </p:nvSpPr>
        <p:spPr>
          <a:xfrm>
            <a:off x="685800" y="3566409"/>
            <a:ext cx="7772400" cy="1215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cap="all" spc="500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lright v2 Normal" panose="020B0505030503020204" pitchFamily="34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370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6426"/>
            <a:ext cx="4413250" cy="188649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24303"/>
            <a:ext cx="4070350" cy="31757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942D87-E9FE-794C-91BE-2B754D381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970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907E05-1F7D-254F-8070-46F0A354B6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06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6800" y="606426"/>
            <a:ext cx="4413250" cy="188649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800" y="2724303"/>
            <a:ext cx="4070350" cy="31757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942D87-E9FE-794C-91BE-2B754D381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1F04E-3DAC-0B42-8FEB-DEABDC1F92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90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1621"/>
            <a:ext cx="36576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2251621"/>
            <a:ext cx="36576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C08495-42AE-5B43-8CC3-2ABE0544B2B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563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62561"/>
            <a:ext cx="3657600" cy="34556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2762561"/>
            <a:ext cx="3657600" cy="34556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650" y="1800538"/>
            <a:ext cx="36576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6D5721C-2027-5042-99A6-6ECF35F35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7750" y="1800538"/>
            <a:ext cx="36576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109E5-368A-064B-8064-376730D867D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49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AB25FD-A6E6-C24B-8C72-2835F81F6E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18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708027"/>
            <a:ext cx="3657600" cy="523557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0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ABD31-350C-C648-B1F7-A4EF84C75D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318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0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D55A999-A554-F041-806E-BEDFCE3A15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1970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DEB246-6478-D048-92C3-3566A4F5E51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13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472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0472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D55A999-A554-F041-806E-BEDFCE3A15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0FB4C0-47A7-3D4D-A608-E2B66F1522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25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9AE0-97C3-D94D-A8EB-6A6EC9439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162553"/>
            <a:ext cx="7886700" cy="894848"/>
          </a:xfrm>
        </p:spPr>
        <p:txBody>
          <a:bodyPr anchor="t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F4DB35A-4663-E94E-BFE7-838D3A5794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50741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3EF247AE-67A6-A64F-8E82-30F3D7AE89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3588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A1E7EB-C809-0C42-BB9A-38967094C5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0" y="2171701"/>
            <a:ext cx="7867650" cy="2362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Closing remarks and information.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08FA7D-51B6-A648-AA52-C31C448D6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3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78067"/>
            <a:ext cx="7772400" cy="238760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387721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00401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7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B92AFF2-B682-0642-9F74-B33483E6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06777"/>
            <a:ext cx="7772400" cy="238760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86452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999132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4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B92AFF2-B682-0642-9F74-B33483E6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06777"/>
            <a:ext cx="7772400" cy="1786613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93802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506482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38F5899-50CE-C44D-8DAE-8A9A94022101}"/>
              </a:ext>
            </a:extLst>
          </p:cNvPr>
          <p:cNvSpPr txBox="1">
            <a:spLocks/>
          </p:cNvSpPr>
          <p:nvPr userDrawn="1"/>
        </p:nvSpPr>
        <p:spPr>
          <a:xfrm>
            <a:off x="685800" y="2893390"/>
            <a:ext cx="7772400" cy="1215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cap="all" spc="500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lright v2 Normal" panose="020B0505030503020204" pitchFamily="34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805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F24453-1E3A-8046-AF89-3DA5322324BD}"/>
              </a:ext>
            </a:extLst>
          </p:cNvPr>
          <p:cNvSpPr/>
          <p:nvPr userDrawn="1"/>
        </p:nvSpPr>
        <p:spPr>
          <a:xfrm>
            <a:off x="0" y="1028699"/>
            <a:ext cx="6128084" cy="48022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662967A-E9AE-5941-A002-E094A353FA16}"/>
              </a:ext>
            </a:extLst>
          </p:cNvPr>
          <p:cNvSpPr txBox="1">
            <a:spLocks/>
          </p:cNvSpPr>
          <p:nvPr userDrawn="1"/>
        </p:nvSpPr>
        <p:spPr>
          <a:xfrm>
            <a:off x="684149" y="1718853"/>
            <a:ext cx="5029200" cy="21623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spc="0" baseline="0">
                <a:solidFill>
                  <a:schemeClr val="bg1"/>
                </a:solidFill>
                <a:latin typeface="Alright v2 Normal Black" panose="020B0505030503020204" pitchFamily="34" charset="77"/>
                <a:ea typeface="+mj-ea"/>
                <a:cs typeface="Alright v2 Normal Black" panose="020B0505030503020204" pitchFamily="34" charset="77"/>
              </a:defRPr>
            </a:lvl1pPr>
          </a:lstStyle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CLICK TO EDIT MASTER TITLE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C57EA8B-C8D2-B049-AD64-5B36FDF880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148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451232C-9187-C745-A118-F52A52012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148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78390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9F7BA1-7CCE-874D-959A-7DA91B16E7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F24453-1E3A-8046-AF89-3DA5322324BD}"/>
              </a:ext>
            </a:extLst>
          </p:cNvPr>
          <p:cNvSpPr/>
          <p:nvPr userDrawn="1"/>
        </p:nvSpPr>
        <p:spPr>
          <a:xfrm>
            <a:off x="0" y="1028699"/>
            <a:ext cx="6128084" cy="48022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662967A-E9AE-5941-A002-E094A353FA16}"/>
              </a:ext>
            </a:extLst>
          </p:cNvPr>
          <p:cNvSpPr txBox="1">
            <a:spLocks/>
          </p:cNvSpPr>
          <p:nvPr userDrawn="1"/>
        </p:nvSpPr>
        <p:spPr>
          <a:xfrm>
            <a:off x="684149" y="1718853"/>
            <a:ext cx="5029200" cy="21623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spc="0" baseline="0">
                <a:solidFill>
                  <a:schemeClr val="bg1"/>
                </a:solidFill>
                <a:latin typeface="Alright v2 Normal Black" panose="020B0505030503020204" pitchFamily="34" charset="77"/>
                <a:ea typeface="+mj-ea"/>
                <a:cs typeface="Alright v2 Normal Black" panose="020B0505030503020204" pitchFamily="34" charset="77"/>
              </a:defRPr>
            </a:lvl1pPr>
          </a:lstStyle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CLICK TO EDIT MASTER TITLE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C57EA8B-C8D2-B049-AD64-5B36FDF880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148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451232C-9187-C745-A118-F52A52012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148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206727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0677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spc="600">
                <a:solidFill>
                  <a:schemeClr val="bg1"/>
                </a:solidFill>
                <a:latin typeface="Alright v2 Normal Light" panose="020B0405030503020204" pitchFamily="34" charset="77"/>
                <a:cs typeface="Alright v2 Normal Light" panose="020B0405030503020204" pitchFamily="34" charset="77"/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C2FF1C1-6676-DE4C-9720-A20E0A792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spc="600">
                <a:solidFill>
                  <a:schemeClr val="bg1"/>
                </a:solidFill>
                <a:latin typeface="Alright v2 Normal Light" panose="020B0405030503020204" pitchFamily="34" charset="77"/>
                <a:cs typeface="Alright v2 Normal Light" panose="020B0405030503020204" pitchFamily="34" charset="77"/>
              </a:defRPr>
            </a:lvl1pPr>
          </a:lstStyle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17425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66" r:id="rId4"/>
    <p:sldLayoutId id="2147483661" r:id="rId5"/>
    <p:sldLayoutId id="2147483670" r:id="rId6"/>
    <p:sldLayoutId id="2147483715" r:id="rId7"/>
    <p:sldLayoutId id="2147483667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80" r:id="rId16"/>
    <p:sldLayoutId id="2147483679" r:id="rId17"/>
    <p:sldLayoutId id="2147483681" r:id="rId18"/>
    <p:sldLayoutId id="2147483682" r:id="rId19"/>
    <p:sldLayoutId id="2147483683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85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11" r:id="rId46"/>
    <p:sldLayoutId id="2147483712" r:id="rId47"/>
    <p:sldLayoutId id="2147483713" r:id="rId4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Alright v2 Normal Black" panose="020B0505030503020204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lright v2 Normal" panose="020B0505030503020204" pitchFamily="34" charset="77"/>
          <a:ea typeface="+mn-ea"/>
          <a:cs typeface="Alright v2 Normal" panose="020B0505030503020204" pitchFamily="34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Slab" pitchFamily="2" charset="0"/>
          <a:ea typeface="Roboto Slab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lright v2 Normal" panose="020B0505030503020204" pitchFamily="34" charset="77"/>
          <a:ea typeface="+mn-ea"/>
          <a:cs typeface="Alright v2 Normal" panose="020B0505030503020204" pitchFamily="34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Slab" pitchFamily="2" charset="0"/>
          <a:ea typeface="Roboto Slab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lright v2 Normal" panose="020B0505030503020204" pitchFamily="34" charset="77"/>
          <a:ea typeface="+mn-ea"/>
          <a:cs typeface="Alright v2 Normal" panose="020B0505030503020204" pitchFamily="34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D12F-E4DE-804E-A845-CAD76CBA4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29272"/>
            <a:ext cx="7772400" cy="2387600"/>
          </a:xfrm>
        </p:spPr>
        <p:txBody>
          <a:bodyPr/>
          <a:lstStyle/>
          <a:p>
            <a:r>
              <a:rPr lang="en-US" dirty="0"/>
              <a:t>PowerPoint </a:t>
            </a:r>
            <a:br>
              <a:rPr lang="en-US" dirty="0"/>
            </a:br>
            <a:r>
              <a:rPr lang="en-US" dirty="0"/>
              <a:t>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7548EE-AAA2-6649-B61A-D36502786E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College of Health and Human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7A81F-5ABC-0340-9A9F-2A3B4120D1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5134527"/>
            <a:ext cx="3390900" cy="304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University of Toledo</a:t>
            </a:r>
          </a:p>
        </p:txBody>
      </p:sp>
    </p:spTree>
    <p:extLst>
      <p:ext uri="{BB962C8B-B14F-4D97-AF65-F5344CB8AC3E}">
        <p14:creationId xmlns:p14="http://schemas.microsoft.com/office/powerpoint/2010/main" val="198157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959FF-292F-BC45-99E1-CFCAA9092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CD76A-59C6-4C40-88C0-6CC4A3450E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7E720-99A3-A648-A3A8-BB425FA09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2992C81-87C8-9F46-9078-DEAB69EBAC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2F3410-4455-604B-8E49-0ABA94599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C1F1688-EDF4-0243-AFD1-B5423D97B0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0F7BA-AEB6-554E-B802-C3A206D2B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F79345-2908-6C4E-8279-B7316EEB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5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033F-81E7-4146-81A4-44643138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A5B839-5405-F24B-8580-466565D03E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7DFF70-F2C8-EA47-875C-38638D58C18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7B2CE-1A17-E742-B4A7-30EA46D33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C9439-395F-D149-9112-6F80ECFA3A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9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6B782-08D5-9B49-A944-275F5D2A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009855-5BA5-3244-8D5D-ADCC5F23CB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7DFF70-F2C8-EA47-875C-38638D58C1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412B0-6791-3B4A-AFCA-62A2C62750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613AA-6732-2B45-8B0E-3384E2D208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3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29759AD-0FA2-5F41-B23F-B8C031AB32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FB23E9-428E-234B-973D-49A98924B3EA}"/>
              </a:ext>
            </a:extLst>
          </p:cNvPr>
          <p:cNvSpPr/>
          <p:nvPr/>
        </p:nvSpPr>
        <p:spPr>
          <a:xfrm>
            <a:off x="624473" y="3404754"/>
            <a:ext cx="5867401" cy="34588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FCF1B-5AF3-4746-944D-869583C75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D093C-8335-8B40-9D7F-6645363982E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37BDA-E4B6-0349-94F8-9489DEC9CD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7DFF70-F2C8-EA47-875C-38638D58C18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8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09B88A-67E6-7948-B5F6-CAFB0AA0A0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675256-BBD4-7947-B088-E01A55798E6C}"/>
              </a:ext>
            </a:extLst>
          </p:cNvPr>
          <p:cNvSpPr/>
          <p:nvPr/>
        </p:nvSpPr>
        <p:spPr>
          <a:xfrm>
            <a:off x="2875512" y="3433052"/>
            <a:ext cx="5867401" cy="34588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A937D3-A49E-244F-B6EE-492C0F495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10" y="5436466"/>
            <a:ext cx="1691640" cy="144729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80AFE-18F2-BF4C-9506-5983E5090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785" y="4337920"/>
            <a:ext cx="5040857" cy="20184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7ACF3-5A2F-7445-A2D7-44AA49D902D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B8C52-C1A5-534C-88F9-D98EB9390E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8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5B58D-8D48-8240-82C9-03A6CC37F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44A566-2C57-0947-A700-7775B1CFE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7DFF70-F2C8-EA47-875C-38638D58C18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95E94-A66A-4C4D-9DFE-7206BC2B5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794F1-4855-4B44-B511-CDAA320B39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3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0E95-4310-2A45-AA58-2ED9752D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1A7D4-14E0-044E-BF95-308B065308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244F5-456A-A64A-85A5-3FF6C6675D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B096B3-8C9E-824B-A3D0-CF264ABC5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5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oledo 1">
      <a:dk1>
        <a:srgbClr val="003C7E"/>
      </a:dk1>
      <a:lt1>
        <a:srgbClr val="FFFFFF"/>
      </a:lt1>
      <a:dk2>
        <a:srgbClr val="FFD200"/>
      </a:dk2>
      <a:lt2>
        <a:srgbClr val="CAD9E1"/>
      </a:lt2>
      <a:accent1>
        <a:srgbClr val="102B5F"/>
      </a:accent1>
      <a:accent2>
        <a:srgbClr val="134FC9"/>
      </a:accent2>
      <a:accent3>
        <a:srgbClr val="3BB2F1"/>
      </a:accent3>
      <a:accent4>
        <a:srgbClr val="AFD5E9"/>
      </a:accent4>
      <a:accent5>
        <a:srgbClr val="5B9BD5"/>
      </a:accent5>
      <a:accent6>
        <a:srgbClr val="494947"/>
      </a:accent6>
      <a:hlink>
        <a:srgbClr val="0563C1"/>
      </a:hlink>
      <a:folHlink>
        <a:srgbClr val="BDBBB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FA60683BEC2478439232BEFC2B7FF" ma:contentTypeVersion="13" ma:contentTypeDescription="Create a new document." ma:contentTypeScope="" ma:versionID="9caef5e709297d1476fb08390f79aece">
  <xsd:schema xmlns:xsd="http://www.w3.org/2001/XMLSchema" xmlns:xs="http://www.w3.org/2001/XMLSchema" xmlns:p="http://schemas.microsoft.com/office/2006/metadata/properties" xmlns:ns3="aa2d7adb-2c0e-4e23-aa07-8611b6928f26" xmlns:ns4="dcc338c0-f4fb-49dc-8435-b4d113f2e1c4" targetNamespace="http://schemas.microsoft.com/office/2006/metadata/properties" ma:root="true" ma:fieldsID="1f5178d9b485d639e871baf91514ee47" ns3:_="" ns4:_="">
    <xsd:import namespace="aa2d7adb-2c0e-4e23-aa07-8611b6928f26"/>
    <xsd:import namespace="dcc338c0-f4fb-49dc-8435-b4d113f2e1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d7adb-2c0e-4e23-aa07-8611b6928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338c0-f4fb-49dc-8435-b4d113f2e1c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7705BA-8346-4043-94B2-7ADEB8B88A07}">
  <ds:schemaRefs>
    <ds:schemaRef ds:uri="http://www.w3.org/XML/1998/namespace"/>
    <ds:schemaRef ds:uri="http://purl.org/dc/dcmitype/"/>
    <ds:schemaRef ds:uri="http://schemas.openxmlformats.org/package/2006/metadata/core-properties"/>
    <ds:schemaRef ds:uri="dcc338c0-f4fb-49dc-8435-b4d113f2e1c4"/>
    <ds:schemaRef ds:uri="http://schemas.microsoft.com/office/2006/metadata/properties"/>
    <ds:schemaRef ds:uri="http://purl.org/dc/elements/1.1/"/>
    <ds:schemaRef ds:uri="http://schemas.microsoft.com/office/2006/documentManagement/types"/>
    <ds:schemaRef ds:uri="aa2d7adb-2c0e-4e23-aa07-8611b6928f26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E3722CD-1A20-4B25-A749-D693DCD1A2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B25F88-F87B-436C-AB03-E41848AD72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2d7adb-2c0e-4e23-aa07-8611b6928f26"/>
    <ds:schemaRef ds:uri="dcc338c0-f4fb-49dc-8435-b4d113f2e1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</TotalTime>
  <Words>21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Alright v2 Normal</vt:lpstr>
      <vt:lpstr>Alright v2 Normal Light</vt:lpstr>
      <vt:lpstr>Arial</vt:lpstr>
      <vt:lpstr>Calibri</vt:lpstr>
      <vt:lpstr>Roboto Slab</vt:lpstr>
      <vt:lpstr>Roboto Slab Thin</vt:lpstr>
      <vt:lpstr>Source Sans Pro</vt:lpstr>
      <vt:lpstr>Source Sans Pro Light</vt:lpstr>
      <vt:lpstr>Office Theme</vt:lpstr>
      <vt:lpstr>PowerPoint 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Campbell, Angela</cp:lastModifiedBy>
  <cp:revision>24</cp:revision>
  <dcterms:created xsi:type="dcterms:W3CDTF">2019-08-26T16:05:46Z</dcterms:created>
  <dcterms:modified xsi:type="dcterms:W3CDTF">2021-08-30T17:47:04Z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0x01010010AFA60683BEC2478439232BEFC2B7FF</vt:lpwstr>
  </property>
</Properties>
</file>