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5"/>
    <p:restoredTop sz="94681"/>
  </p:normalViewPr>
  <p:slideViewPr>
    <p:cSldViewPr snapToGrid="0" snapToObjects="1">
      <p:cViewPr varScale="1">
        <p:scale>
          <a:sx n="90" d="100"/>
          <a:sy n="90" d="100"/>
        </p:scale>
        <p:origin x="2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F-D34E-B650-8F7987BCFB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9F-D34E-B650-8F7987BCFB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9F-D34E-B650-8F7987BCFB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9F-D34E-B650-8F7987BCFB6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9F-D34E-B650-8F7987B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B-F845-83F5-FDC75C3785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B-F845-83F5-FDC75C3785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B-F845-83F5-FDC75C3785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9347776"/>
        <c:axId val="1219349456"/>
      </c:barChart>
      <c:catAx>
        <c:axId val="12193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349456"/>
        <c:crosses val="autoZero"/>
        <c:auto val="1"/>
        <c:lblAlgn val="ctr"/>
        <c:lblOffset val="100"/>
        <c:noMultiLvlLbl val="0"/>
      </c:catAx>
      <c:valAx>
        <c:axId val="1219349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34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9F-D34E-B650-8F7987BCFB6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19F-D34E-B650-8F7987BCFB6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9F-D34E-B650-8F7987BCFB6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19F-D34E-B650-8F7987BCFB63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9F-D34E-B650-8F7987BCFB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B-F845-83F5-FDC75C3785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AB-F845-83F5-FDC75C37857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AB-F845-83F5-FDC75C37857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219347776"/>
        <c:axId val="1219349456"/>
      </c:barChart>
      <c:catAx>
        <c:axId val="1219347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349456"/>
        <c:crosses val="autoZero"/>
        <c:auto val="1"/>
        <c:lblAlgn val="ctr"/>
        <c:lblOffset val="100"/>
        <c:noMultiLvlLbl val="0"/>
      </c:catAx>
      <c:valAx>
        <c:axId val="1219349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347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44D1F-13DC-7449-B008-08ACCF2C16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CC8C89-C3BD-3949-B9AE-85D2162E9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C3A08-62DF-4E4C-9F0A-F8D1F5B9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A937-0479-FE43-AA5E-C0761AE4333F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71B24-55FB-0A4F-B1CF-9536D301A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CF8A3-C74F-194A-83B0-AFA828821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6C680-A427-394B-BC0D-2B632308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02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3A042C-FD6A-8742-832B-DF2CDA4F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88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4197E-8885-CE42-9784-EA3607C91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54087"/>
            <a:ext cx="10515600" cy="41228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0FEAC-7DE2-D34A-BB95-95AAD394AF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AA937-0479-FE43-AA5E-C0761AE4333F}" type="datetimeFigureOut">
              <a:rPr lang="en-US" smtClean="0"/>
              <a:t>1/23/20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745FD-CDCE-3340-A932-E6F60F4960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5F1BC-07BC-654D-8DF5-D2DB5A412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6C680-A427-394B-BC0D-2B6323085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8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chemeClr val="tx1"/>
          </a:solidFill>
          <a:latin typeface="Source Sans Pro Black" panose="020B0503030403020204" pitchFamily="34" charset="0"/>
          <a:ea typeface="Source Sans Pro Black" panose="020B050303040302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Roboto Slab" pitchFamily="2" charset="0"/>
          <a:ea typeface="Roboto Slab" pitchFamily="2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8E4A86F-48D7-8C4C-B8EC-0DBFA3A9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167" y="3284850"/>
            <a:ext cx="2742063" cy="182804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7675641-7DF6-C047-81F6-CBCA86BB968E}"/>
              </a:ext>
            </a:extLst>
          </p:cNvPr>
          <p:cNvSpPr txBox="1"/>
          <p:nvPr/>
        </p:nvSpPr>
        <p:spPr>
          <a:xfrm>
            <a:off x="372526" y="253995"/>
            <a:ext cx="69549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1"/>
                </a:solidFill>
                <a:latin typeface="Source Sans Pro Black" panose="020B0503030403020204" pitchFamily="34" charset="0"/>
                <a:ea typeface="Source Sans Pro Black" panose="020B0503030403020204" pitchFamily="34" charset="0"/>
                <a:cs typeface="Helvetica Neue Condensed" panose="02000503000000020004" pitchFamily="2" charset="0"/>
              </a:rPr>
              <a:t>HEADLINE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4B9C0A-31C6-5C40-99A0-9C79FAFFF411}"/>
              </a:ext>
            </a:extLst>
          </p:cNvPr>
          <p:cNvSpPr txBox="1"/>
          <p:nvPr/>
        </p:nvSpPr>
        <p:spPr>
          <a:xfrm>
            <a:off x="372526" y="1077455"/>
            <a:ext cx="6333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600" dirty="0">
                <a:solidFill>
                  <a:schemeClr val="accent3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SUBHEADLINE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ABB323-B086-4B45-AA60-00C89748B055}"/>
              </a:ext>
            </a:extLst>
          </p:cNvPr>
          <p:cNvSpPr txBox="1"/>
          <p:nvPr/>
        </p:nvSpPr>
        <p:spPr>
          <a:xfrm>
            <a:off x="372527" y="186404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Secondary </a:t>
            </a:r>
            <a:r>
              <a:rPr lang="en-US" sz="2400" b="1" dirty="0" err="1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subheadline</a:t>
            </a:r>
            <a:endParaRPr lang="en-US" sz="2400" b="1" dirty="0">
              <a:solidFill>
                <a:schemeClr val="accent1"/>
              </a:solidFill>
              <a:latin typeface="Roboto Slab" pitchFamily="2" charset="0"/>
              <a:ea typeface="Roboto Slab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A4DBA6-F5B9-754A-97FC-DFF99F9A0487}"/>
              </a:ext>
            </a:extLst>
          </p:cNvPr>
          <p:cNvSpPr txBox="1"/>
          <p:nvPr/>
        </p:nvSpPr>
        <p:spPr>
          <a:xfrm>
            <a:off x="372526" y="278836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9C686-50E5-B348-9F1B-22660CDB7881}"/>
              </a:ext>
            </a:extLst>
          </p:cNvPr>
          <p:cNvSpPr txBox="1"/>
          <p:nvPr/>
        </p:nvSpPr>
        <p:spPr>
          <a:xfrm>
            <a:off x="372526" y="3662266"/>
            <a:ext cx="274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Bulleted List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 1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 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400" dirty="0">
                <a:solidFill>
                  <a:schemeClr val="bg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Item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44342F-45C2-014A-BFFA-F9EA1B2E2B3E}"/>
              </a:ext>
            </a:extLst>
          </p:cNvPr>
          <p:cNvSpPr txBox="1"/>
          <p:nvPr/>
        </p:nvSpPr>
        <p:spPr>
          <a:xfrm>
            <a:off x="6124031" y="185234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Secondary </a:t>
            </a:r>
            <a:r>
              <a:rPr lang="en-US" sz="2400" b="1" dirty="0" err="1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subheadline</a:t>
            </a:r>
            <a:endParaRPr lang="en-US" sz="2400" b="1" dirty="0">
              <a:solidFill>
                <a:schemeClr val="accent1"/>
              </a:solidFill>
              <a:latin typeface="Roboto Slab" pitchFamily="2" charset="0"/>
              <a:ea typeface="Roboto Slab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448355-9509-1745-B97A-F0E07E5227D9}"/>
              </a:ext>
            </a:extLst>
          </p:cNvPr>
          <p:cNvSpPr txBox="1"/>
          <p:nvPr/>
        </p:nvSpPr>
        <p:spPr>
          <a:xfrm>
            <a:off x="6124030" y="277666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D4EAE7-0C2E-884F-AEAE-40B7E66961CA}"/>
              </a:ext>
            </a:extLst>
          </p:cNvPr>
          <p:cNvSpPr txBox="1"/>
          <p:nvPr/>
        </p:nvSpPr>
        <p:spPr>
          <a:xfrm>
            <a:off x="3248277" y="185234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Chart 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5145FE-9508-074D-946C-1C3CB6AC58F3}"/>
              </a:ext>
            </a:extLst>
          </p:cNvPr>
          <p:cNvSpPr txBox="1"/>
          <p:nvPr/>
        </p:nvSpPr>
        <p:spPr>
          <a:xfrm>
            <a:off x="3248276" y="2412352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785BC29-36D4-3C4A-9E77-33602EB8BC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09345966"/>
              </p:ext>
            </p:extLst>
          </p:nvPr>
        </p:nvGraphicFramePr>
        <p:xfrm>
          <a:off x="3248281" y="2949604"/>
          <a:ext cx="27432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80EA142-FAC8-DD48-A893-AFAA2EE695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1012417"/>
              </p:ext>
            </p:extLst>
          </p:nvPr>
        </p:nvGraphicFramePr>
        <p:xfrm>
          <a:off x="8999780" y="2937384"/>
          <a:ext cx="2743200" cy="266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1B1DA51-18EB-1F40-BC18-9B317ADE951B}"/>
              </a:ext>
            </a:extLst>
          </p:cNvPr>
          <p:cNvSpPr txBox="1"/>
          <p:nvPr/>
        </p:nvSpPr>
        <p:spPr>
          <a:xfrm>
            <a:off x="8999780" y="185234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Chart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80DB11-998F-A54D-B657-5668D3E918DA}"/>
              </a:ext>
            </a:extLst>
          </p:cNvPr>
          <p:cNvSpPr txBox="1"/>
          <p:nvPr/>
        </p:nvSpPr>
        <p:spPr>
          <a:xfrm>
            <a:off x="8999780" y="241235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8760D96-76A8-5C40-80A4-440BDEA7F56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5525" y="5819696"/>
            <a:ext cx="1209674" cy="103830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1DD54B9-0121-554D-94F4-B610FD5C58C1}"/>
              </a:ext>
            </a:extLst>
          </p:cNvPr>
          <p:cNvSpPr txBox="1"/>
          <p:nvPr/>
        </p:nvSpPr>
        <p:spPr>
          <a:xfrm>
            <a:off x="372526" y="3790858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Bulleted List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1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3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A35FAC4-346C-E04A-A739-439336659538}"/>
              </a:ext>
            </a:extLst>
          </p:cNvPr>
          <p:cNvSpPr txBox="1"/>
          <p:nvPr/>
        </p:nvSpPr>
        <p:spPr>
          <a:xfrm>
            <a:off x="371395" y="32848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Call-to-Action</a:t>
            </a:r>
          </a:p>
        </p:txBody>
      </p:sp>
    </p:spTree>
    <p:extLst>
      <p:ext uri="{BB962C8B-B14F-4D97-AF65-F5344CB8AC3E}">
        <p14:creationId xmlns:p14="http://schemas.microsoft.com/office/powerpoint/2010/main" val="333492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0F686B6-9B8E-E44F-997B-FFB22F2FB973}"/>
              </a:ext>
            </a:extLst>
          </p:cNvPr>
          <p:cNvSpPr/>
          <p:nvPr/>
        </p:nvSpPr>
        <p:spPr>
          <a:xfrm>
            <a:off x="-1" y="1"/>
            <a:ext cx="12192000" cy="15544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F5363A4-6D22-494B-B3C8-7322B612E988}"/>
              </a:ext>
            </a:extLst>
          </p:cNvPr>
          <p:cNvSpPr txBox="1"/>
          <p:nvPr/>
        </p:nvSpPr>
        <p:spPr>
          <a:xfrm>
            <a:off x="372526" y="253995"/>
            <a:ext cx="69549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bg1"/>
                </a:solidFill>
                <a:latin typeface="Source Sans Pro Black" panose="020B0503030403020204" pitchFamily="34" charset="0"/>
                <a:ea typeface="Source Sans Pro Black" panose="020B0503030403020204" pitchFamily="34" charset="0"/>
                <a:cs typeface="Helvetica Neue Condensed" panose="02000503000000020004" pitchFamily="2" charset="0"/>
              </a:rPr>
              <a:t>HEADLINE</a:t>
            </a:r>
            <a:endParaRPr lang="en-US" sz="6600" b="1" dirty="0">
              <a:solidFill>
                <a:schemeClr val="bg1"/>
              </a:solidFill>
              <a:latin typeface="Helvetica Neue Condensed" panose="02000503000000020004" pitchFamily="2" charset="0"/>
              <a:ea typeface="Helvetica Neue Condensed" panose="02000503000000020004" pitchFamily="2" charset="0"/>
              <a:cs typeface="Helvetica Neue Condensed" panose="02000503000000020004" pitchFamily="2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E8E4A86F-48D7-8C4C-B8EC-0DBFA3A9A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5167" y="3284850"/>
            <a:ext cx="2742063" cy="1828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5ABB323-B086-4B45-AA60-00C89748B055}"/>
              </a:ext>
            </a:extLst>
          </p:cNvPr>
          <p:cNvSpPr txBox="1"/>
          <p:nvPr/>
        </p:nvSpPr>
        <p:spPr>
          <a:xfrm>
            <a:off x="372527" y="186404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Secondary </a:t>
            </a:r>
            <a:r>
              <a:rPr lang="en-US" sz="2400" b="1" dirty="0" err="1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subheadline</a:t>
            </a:r>
            <a:endParaRPr lang="en-US" sz="2400" b="1" dirty="0">
              <a:solidFill>
                <a:schemeClr val="accent1"/>
              </a:solidFill>
              <a:latin typeface="Roboto Slab" pitchFamily="2" charset="0"/>
              <a:ea typeface="Roboto Slab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CA4DBA6-F5B9-754A-97FC-DFF99F9A0487}"/>
              </a:ext>
            </a:extLst>
          </p:cNvPr>
          <p:cNvSpPr txBox="1"/>
          <p:nvPr/>
        </p:nvSpPr>
        <p:spPr>
          <a:xfrm>
            <a:off x="372526" y="278836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69C686-50E5-B348-9F1B-22660CDB7881}"/>
              </a:ext>
            </a:extLst>
          </p:cNvPr>
          <p:cNvSpPr txBox="1"/>
          <p:nvPr/>
        </p:nvSpPr>
        <p:spPr>
          <a:xfrm>
            <a:off x="372526" y="3790858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Bulleted List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1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2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Item 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44342F-45C2-014A-BFFA-F9EA1B2E2B3E}"/>
              </a:ext>
            </a:extLst>
          </p:cNvPr>
          <p:cNvSpPr txBox="1"/>
          <p:nvPr/>
        </p:nvSpPr>
        <p:spPr>
          <a:xfrm>
            <a:off x="6124031" y="1852345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Secondary </a:t>
            </a:r>
            <a:r>
              <a:rPr lang="en-US" sz="2400" b="1" dirty="0" err="1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subheadline</a:t>
            </a:r>
            <a:endParaRPr lang="en-US" sz="2400" b="1" dirty="0">
              <a:solidFill>
                <a:schemeClr val="accent1"/>
              </a:solidFill>
              <a:latin typeface="Roboto Slab" pitchFamily="2" charset="0"/>
              <a:ea typeface="Roboto Slab" pitchFamily="2" charset="0"/>
              <a:cs typeface="Helvetica Neue Condensed" panose="02000503000000020004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1448355-9509-1745-B97A-F0E07E5227D9}"/>
              </a:ext>
            </a:extLst>
          </p:cNvPr>
          <p:cNvSpPr txBox="1"/>
          <p:nvPr/>
        </p:nvSpPr>
        <p:spPr>
          <a:xfrm>
            <a:off x="6124030" y="2776663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D4EAE7-0C2E-884F-AEAE-40B7E66961CA}"/>
              </a:ext>
            </a:extLst>
          </p:cNvPr>
          <p:cNvSpPr txBox="1"/>
          <p:nvPr/>
        </p:nvSpPr>
        <p:spPr>
          <a:xfrm>
            <a:off x="3248277" y="1852346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Chart Title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45145FE-9508-074D-946C-1C3CB6AC58F3}"/>
              </a:ext>
            </a:extLst>
          </p:cNvPr>
          <p:cNvSpPr txBox="1"/>
          <p:nvPr/>
        </p:nvSpPr>
        <p:spPr>
          <a:xfrm>
            <a:off x="3248276" y="2412352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E785BC29-36D4-3C4A-9E77-33602EB8BCF3}"/>
              </a:ext>
            </a:extLst>
          </p:cNvPr>
          <p:cNvGraphicFramePr/>
          <p:nvPr>
            <p:extLst/>
          </p:nvPr>
        </p:nvGraphicFramePr>
        <p:xfrm>
          <a:off x="3248281" y="2949604"/>
          <a:ext cx="2743200" cy="2651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680EA142-FAC8-DD48-A893-AFAA2EE69504}"/>
              </a:ext>
            </a:extLst>
          </p:cNvPr>
          <p:cNvGraphicFramePr/>
          <p:nvPr>
            <p:extLst/>
          </p:nvPr>
        </p:nvGraphicFramePr>
        <p:xfrm>
          <a:off x="8999780" y="2937384"/>
          <a:ext cx="2743200" cy="2666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11B1DA51-18EB-1F40-BC18-9B317ADE951B}"/>
              </a:ext>
            </a:extLst>
          </p:cNvPr>
          <p:cNvSpPr txBox="1"/>
          <p:nvPr/>
        </p:nvSpPr>
        <p:spPr>
          <a:xfrm>
            <a:off x="8999780" y="185234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Chart Title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780DB11-998F-A54D-B657-5668D3E918DA}"/>
              </a:ext>
            </a:extLst>
          </p:cNvPr>
          <p:cNvSpPr txBox="1"/>
          <p:nvPr/>
        </p:nvSpPr>
        <p:spPr>
          <a:xfrm>
            <a:off x="8999780" y="2412351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Helvetica Neue" panose="02000503000000020004" pitchFamily="2" charset="0"/>
              </a:rPr>
              <a:t>Copy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9E13CA2-52BA-0C43-9125-9B306169BA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15525" y="5819696"/>
            <a:ext cx="1209674" cy="1038303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977D3FC-E3F5-4C45-9E3F-9D8E1417B8C3}"/>
              </a:ext>
            </a:extLst>
          </p:cNvPr>
          <p:cNvSpPr txBox="1"/>
          <p:nvPr/>
        </p:nvSpPr>
        <p:spPr>
          <a:xfrm>
            <a:off x="371395" y="328485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Roboto Slab" pitchFamily="2" charset="0"/>
                <a:ea typeface="Roboto Slab" pitchFamily="2" charset="0"/>
                <a:cs typeface="Helvetica Neue Condensed" panose="02000503000000020004" pitchFamily="2" charset="0"/>
              </a:rPr>
              <a:t>Call-to-Action</a:t>
            </a:r>
          </a:p>
        </p:txBody>
      </p:sp>
    </p:spTree>
    <p:extLst>
      <p:ext uri="{BB962C8B-B14F-4D97-AF65-F5344CB8AC3E}">
        <p14:creationId xmlns:p14="http://schemas.microsoft.com/office/powerpoint/2010/main" val="2989716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9">
      <a:dk1>
        <a:srgbClr val="003E7E"/>
      </a:dk1>
      <a:lt1>
        <a:srgbClr val="FFFFFF"/>
      </a:lt1>
      <a:dk2>
        <a:srgbClr val="000000"/>
      </a:dk2>
      <a:lt2>
        <a:srgbClr val="FFD200"/>
      </a:lt2>
      <a:accent1>
        <a:srgbClr val="003E7E"/>
      </a:accent1>
      <a:accent2>
        <a:srgbClr val="FFD200"/>
      </a:accent2>
      <a:accent3>
        <a:srgbClr val="134FC9"/>
      </a:accent3>
      <a:accent4>
        <a:srgbClr val="AFD5E9"/>
      </a:accent4>
      <a:accent5>
        <a:srgbClr val="102B5F"/>
      </a:accent5>
      <a:accent6>
        <a:srgbClr val="494947"/>
      </a:accent6>
      <a:hlink>
        <a:srgbClr val="0563C1"/>
      </a:hlink>
      <a:folHlink>
        <a:srgbClr val="BDBBB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53</Words>
  <Application>Microsoft Macintosh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Helvetica Neue</vt:lpstr>
      <vt:lpstr>Helvetica Neue Condensed</vt:lpstr>
      <vt:lpstr>Roboto Slab</vt:lpstr>
      <vt:lpstr>Source Sans Pro</vt:lpstr>
      <vt:lpstr>Source Sans Pro Black</vt:lpstr>
      <vt:lpstr>Source Sans Pro Light</vt:lpstr>
      <vt:lpstr>Wingdings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McComb, Kate</cp:lastModifiedBy>
  <cp:revision>12</cp:revision>
  <cp:lastPrinted>2019-11-22T20:19:35Z</cp:lastPrinted>
  <dcterms:created xsi:type="dcterms:W3CDTF">2019-10-30T18:42:41Z</dcterms:created>
  <dcterms:modified xsi:type="dcterms:W3CDTF">2020-01-23T21:48:06Z</dcterms:modified>
  <cp:category/>
</cp:coreProperties>
</file>