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 id="2147483648" r:id="rId5"/>
    <p:sldMasterId id="2147483771" r:id="rId6"/>
  </p:sldMasterIdLst>
  <p:notesMasterIdLst>
    <p:notesMasterId r:id="rId14"/>
  </p:notesMasterIdLst>
  <p:handoutMasterIdLst>
    <p:handoutMasterId r:id="rId15"/>
  </p:handoutMasterIdLst>
  <p:sldIdLst>
    <p:sldId id="316" r:id="rId7"/>
    <p:sldId id="317" r:id="rId8"/>
    <p:sldId id="321" r:id="rId9"/>
    <p:sldId id="330" r:id="rId10"/>
    <p:sldId id="333" r:id="rId11"/>
    <p:sldId id="332" r:id="rId12"/>
    <p:sldId id="334"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C78"/>
    <a:srgbClr val="FFD200"/>
    <a:srgbClr val="EFC42C"/>
    <a:srgbClr val="F1C11D"/>
    <a:srgbClr val="003A72"/>
    <a:srgbClr val="07224A"/>
    <a:srgbClr val="273340"/>
    <a:srgbClr val="0558FF"/>
    <a:srgbClr val="D5E3FF"/>
    <a:srgbClr val="BD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70" autoAdjust="0"/>
    <p:restoredTop sz="83463" autoAdjust="0"/>
  </p:normalViewPr>
  <p:slideViewPr>
    <p:cSldViewPr snapToGrid="0" showGuides="1">
      <p:cViewPr varScale="1">
        <p:scale>
          <a:sx n="95" d="100"/>
          <a:sy n="95" d="100"/>
        </p:scale>
        <p:origin x="870" y="96"/>
      </p:cViewPr>
      <p:guideLst>
        <p:guide orient="horz" pos="228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3" d="100"/>
          <a:sy n="83" d="100"/>
        </p:scale>
        <p:origin x="227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dirty="0"/>
              <a:t>Chart Title</a:t>
            </a:r>
          </a:p>
        </c:rich>
      </c:tx>
      <c:overlay val="0"/>
    </c:title>
    <c:autoTitleDeleted val="0"/>
    <c:plotArea>
      <c:layout/>
      <c:barChart>
        <c:barDir val="bar"/>
        <c:grouping val="clustered"/>
        <c:varyColors val="0"/>
        <c:ser>
          <c:idx val="0"/>
          <c:order val="0"/>
          <c:tx>
            <c:strRef>
              <c:f>Sheet1!$B$1</c:f>
              <c:strCache>
                <c:ptCount val="1"/>
                <c:pt idx="0">
                  <c:v>Series 1</c:v>
                </c:pt>
              </c:strCache>
            </c:strRef>
          </c:tx>
          <c:spPr>
            <a:solidFill>
              <a:srgbClr val="EFC42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582-4DE8-8609-3C1540426068}"/>
            </c:ext>
          </c:extLst>
        </c:ser>
        <c:ser>
          <c:idx val="1"/>
          <c:order val="1"/>
          <c:tx>
            <c:strRef>
              <c:f>Sheet1!$C$1</c:f>
              <c:strCache>
                <c:ptCount val="1"/>
                <c:pt idx="0">
                  <c:v>Series 2</c:v>
                </c:pt>
              </c:strCache>
            </c:strRef>
          </c:tx>
          <c:spPr>
            <a:solidFill>
              <a:srgbClr val="07224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582-4DE8-8609-3C1540426068}"/>
            </c:ext>
          </c:extLst>
        </c:ser>
        <c:dLbls>
          <c:showLegendKey val="0"/>
          <c:showVal val="1"/>
          <c:showCatName val="0"/>
          <c:showSerName val="0"/>
          <c:showPercent val="0"/>
          <c:showBubbleSize val="0"/>
        </c:dLbls>
        <c:gapWidth val="150"/>
        <c:overlap val="-25"/>
        <c:axId val="560366448"/>
        <c:axId val="560368408"/>
      </c:barChart>
      <c:catAx>
        <c:axId val="560366448"/>
        <c:scaling>
          <c:orientation val="minMax"/>
        </c:scaling>
        <c:delete val="0"/>
        <c:axPos val="l"/>
        <c:numFmt formatCode="General" sourceLinked="0"/>
        <c:majorTickMark val="none"/>
        <c:minorTickMark val="none"/>
        <c:tickLblPos val="nextTo"/>
        <c:crossAx val="560368408"/>
        <c:crosses val="autoZero"/>
        <c:auto val="1"/>
        <c:lblAlgn val="ctr"/>
        <c:lblOffset val="100"/>
        <c:noMultiLvlLbl val="0"/>
      </c:catAx>
      <c:valAx>
        <c:axId val="560368408"/>
        <c:scaling>
          <c:orientation val="minMax"/>
        </c:scaling>
        <c:delete val="1"/>
        <c:axPos val="b"/>
        <c:numFmt formatCode="General" sourceLinked="1"/>
        <c:majorTickMark val="none"/>
        <c:minorTickMark val="none"/>
        <c:tickLblPos val="nextTo"/>
        <c:crossAx val="560366448"/>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43688080898099002"/>
          <c:y val="5.9311440873382002E-3"/>
        </c:manualLayout>
      </c:layout>
      <c:overlay val="0"/>
    </c:title>
    <c:autoTitleDeleted val="0"/>
    <c:plotArea>
      <c:layout/>
      <c:pieChart>
        <c:varyColors val="1"/>
        <c:ser>
          <c:idx val="0"/>
          <c:order val="0"/>
          <c:tx>
            <c:strRef>
              <c:f>Sheet1!$B$1</c:f>
              <c:strCache>
                <c:ptCount val="1"/>
                <c:pt idx="0">
                  <c:v>Sales</c:v>
                </c:pt>
              </c:strCache>
            </c:strRef>
          </c:tx>
          <c:dPt>
            <c:idx val="0"/>
            <c:bubble3D val="0"/>
            <c:spPr>
              <a:solidFill>
                <a:srgbClr val="EFC42C"/>
              </a:solidFill>
            </c:spPr>
            <c:extLst>
              <c:ext xmlns:c16="http://schemas.microsoft.com/office/drawing/2014/chart" uri="{C3380CC4-5D6E-409C-BE32-E72D297353CC}">
                <c16:uniqueId val="{00000001-AB88-4B9C-8837-41E5C974A978}"/>
              </c:ext>
            </c:extLst>
          </c:dPt>
          <c:dPt>
            <c:idx val="1"/>
            <c:bubble3D val="0"/>
            <c:spPr>
              <a:solidFill>
                <a:srgbClr val="07224A"/>
              </a:solidFill>
            </c:spPr>
            <c:extLst>
              <c:ext xmlns:c16="http://schemas.microsoft.com/office/drawing/2014/chart" uri="{C3380CC4-5D6E-409C-BE32-E72D297353CC}">
                <c16:uniqueId val="{00000003-AB88-4B9C-8837-41E5C974A978}"/>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AB88-4B9C-8837-41E5C974A978}"/>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spPr>
            <a:solidFill>
              <a:srgbClr val="EFC42C"/>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F5B-4739-A03A-B275C2FEB8CF}"/>
            </c:ext>
          </c:extLst>
        </c:ser>
        <c:ser>
          <c:idx val="1"/>
          <c:order val="1"/>
          <c:tx>
            <c:strRef>
              <c:f>Sheet1!$C$1</c:f>
              <c:strCache>
                <c:ptCount val="1"/>
                <c:pt idx="0">
                  <c:v>Series 2</c:v>
                </c:pt>
              </c:strCache>
            </c:strRef>
          </c:tx>
          <c:spPr>
            <a:solidFill>
              <a:srgbClr val="082650"/>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F5B-4739-A03A-B275C2FEB8CF}"/>
            </c:ext>
          </c:extLst>
        </c:ser>
        <c:dLbls>
          <c:showLegendKey val="0"/>
          <c:showVal val="0"/>
          <c:showCatName val="0"/>
          <c:showSerName val="0"/>
          <c:showPercent val="0"/>
          <c:showBubbleSize val="0"/>
        </c:dLbls>
        <c:gapWidth val="150"/>
        <c:shape val="box"/>
        <c:axId val="560364488"/>
        <c:axId val="560366840"/>
        <c:axId val="0"/>
      </c:bar3DChart>
      <c:catAx>
        <c:axId val="560364488"/>
        <c:scaling>
          <c:orientation val="minMax"/>
        </c:scaling>
        <c:delete val="0"/>
        <c:axPos val="b"/>
        <c:numFmt formatCode="General" sourceLinked="0"/>
        <c:majorTickMark val="out"/>
        <c:minorTickMark val="none"/>
        <c:tickLblPos val="nextTo"/>
        <c:crossAx val="560366840"/>
        <c:crosses val="autoZero"/>
        <c:auto val="1"/>
        <c:lblAlgn val="ctr"/>
        <c:lblOffset val="100"/>
        <c:noMultiLvlLbl val="0"/>
      </c:catAx>
      <c:valAx>
        <c:axId val="560366840"/>
        <c:scaling>
          <c:orientation val="minMax"/>
        </c:scaling>
        <c:delete val="0"/>
        <c:axPos val="l"/>
        <c:majorGridlines/>
        <c:numFmt formatCode="General" sourceLinked="1"/>
        <c:majorTickMark val="out"/>
        <c:minorTickMark val="none"/>
        <c:tickLblPos val="nextTo"/>
        <c:crossAx val="56036448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r>
              <a:rPr lang="en-US" dirty="0"/>
              <a:t>UT Strategic Planning Fall Discussions Groups</a:t>
            </a:r>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AFEADCB3-1A04-4A43-8273-C65A6A739B4D}" type="datetimeFigureOut">
              <a:rPr lang="en-US" smtClean="0"/>
              <a:t>9/10/2020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7D55FE-E738-4AAB-BF91-9545F6D194B4}" type="slidenum">
              <a:rPr lang="en-US" smtClean="0"/>
              <a:t>‹#›</a:t>
            </a:fld>
            <a:endParaRPr lang="en-US" dirty="0"/>
          </a:p>
        </p:txBody>
      </p:sp>
    </p:spTree>
    <p:extLst>
      <p:ext uri="{BB962C8B-B14F-4D97-AF65-F5344CB8AC3E}">
        <p14:creationId xmlns:p14="http://schemas.microsoft.com/office/powerpoint/2010/main" val="277468901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r>
              <a:rPr lang="en-US" dirty="0"/>
              <a:t>UT Strategic Planning Fall Discussions Groups</a:t>
            </a:r>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55E6E243-E118-424F-B1C9-D8C9CC2018DF}" type="datetimeFigureOut">
              <a:rPr lang="en-US" smtClean="0"/>
              <a:t>9/10/2020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1FFEAF-36BA-41BB-BCFF-E254B3DACFE4}" type="slidenum">
              <a:rPr lang="en-US" smtClean="0"/>
              <a:t>‹#›</a:t>
            </a:fld>
            <a:endParaRPr lang="en-US" dirty="0"/>
          </a:p>
        </p:txBody>
      </p:sp>
    </p:spTree>
    <p:extLst>
      <p:ext uri="{BB962C8B-B14F-4D97-AF65-F5344CB8AC3E}">
        <p14:creationId xmlns:p14="http://schemas.microsoft.com/office/powerpoint/2010/main" val="22532433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UT Strategic Planning Fall Discussions Groups</a:t>
            </a:r>
          </a:p>
        </p:txBody>
      </p:sp>
      <p:sp>
        <p:nvSpPr>
          <p:cNvPr id="5" name="Slide Number Placeholder 4"/>
          <p:cNvSpPr>
            <a:spLocks noGrp="1"/>
          </p:cNvSpPr>
          <p:nvPr>
            <p:ph type="sldNum" sz="quarter" idx="11"/>
          </p:nvPr>
        </p:nvSpPr>
        <p:spPr/>
        <p:txBody>
          <a:bodyPr/>
          <a:lstStyle/>
          <a:p>
            <a:fld id="{EB1FFEAF-36BA-41BB-BCFF-E254B3DACFE4}" type="slidenum">
              <a:rPr lang="en-US" smtClean="0"/>
              <a:t>1</a:t>
            </a:fld>
            <a:endParaRPr lang="en-US" dirty="0"/>
          </a:p>
        </p:txBody>
      </p:sp>
    </p:spTree>
    <p:extLst>
      <p:ext uri="{BB962C8B-B14F-4D97-AF65-F5344CB8AC3E}">
        <p14:creationId xmlns:p14="http://schemas.microsoft.com/office/powerpoint/2010/main" val="13405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UT Strategic Planning Fall Discussions Groups</a:t>
            </a:r>
          </a:p>
        </p:txBody>
      </p:sp>
      <p:sp>
        <p:nvSpPr>
          <p:cNvPr id="5" name="Slide Number Placeholder 4"/>
          <p:cNvSpPr>
            <a:spLocks noGrp="1"/>
          </p:cNvSpPr>
          <p:nvPr>
            <p:ph type="sldNum" sz="quarter" idx="11"/>
          </p:nvPr>
        </p:nvSpPr>
        <p:spPr/>
        <p:txBody>
          <a:bodyPr/>
          <a:lstStyle/>
          <a:p>
            <a:fld id="{EB1FFEAF-36BA-41BB-BCFF-E254B3DACFE4}" type="slidenum">
              <a:rPr lang="en-US" smtClean="0"/>
              <a:t>3</a:t>
            </a:fld>
            <a:endParaRPr lang="en-US" dirty="0"/>
          </a:p>
        </p:txBody>
      </p:sp>
    </p:spTree>
    <p:extLst>
      <p:ext uri="{BB962C8B-B14F-4D97-AF65-F5344CB8AC3E}">
        <p14:creationId xmlns:p14="http://schemas.microsoft.com/office/powerpoint/2010/main" val="422153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UT Strategic Planning Fall Discussions Groups</a:t>
            </a:r>
          </a:p>
        </p:txBody>
      </p:sp>
      <p:sp>
        <p:nvSpPr>
          <p:cNvPr id="5" name="Slide Number Placeholder 4"/>
          <p:cNvSpPr>
            <a:spLocks noGrp="1"/>
          </p:cNvSpPr>
          <p:nvPr>
            <p:ph type="sldNum" sz="quarter" idx="11"/>
          </p:nvPr>
        </p:nvSpPr>
        <p:spPr/>
        <p:txBody>
          <a:bodyPr/>
          <a:lstStyle/>
          <a:p>
            <a:fld id="{EB1FFEAF-36BA-41BB-BCFF-E254B3DACFE4}" type="slidenum">
              <a:rPr lang="en-US" smtClean="0"/>
              <a:t>5</a:t>
            </a:fld>
            <a:endParaRPr lang="en-US" dirty="0"/>
          </a:p>
        </p:txBody>
      </p:sp>
    </p:spTree>
    <p:extLst>
      <p:ext uri="{BB962C8B-B14F-4D97-AF65-F5344CB8AC3E}">
        <p14:creationId xmlns:p14="http://schemas.microsoft.com/office/powerpoint/2010/main" val="268633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UT Strategic Planning Fall Discussions Groups</a:t>
            </a:r>
            <a:endParaRPr lang="en-US" dirty="0"/>
          </a:p>
        </p:txBody>
      </p:sp>
      <p:sp>
        <p:nvSpPr>
          <p:cNvPr id="5" name="Slide Number Placeholder 4"/>
          <p:cNvSpPr>
            <a:spLocks noGrp="1"/>
          </p:cNvSpPr>
          <p:nvPr>
            <p:ph type="sldNum" sz="quarter" idx="5"/>
          </p:nvPr>
        </p:nvSpPr>
        <p:spPr/>
        <p:txBody>
          <a:bodyPr/>
          <a:lstStyle/>
          <a:p>
            <a:fld id="{EB1FFEAF-36BA-41BB-BCFF-E254B3DACFE4}" type="slidenum">
              <a:rPr lang="en-US" smtClean="0"/>
              <a:t>6</a:t>
            </a:fld>
            <a:endParaRPr lang="en-US" dirty="0"/>
          </a:p>
        </p:txBody>
      </p:sp>
    </p:spTree>
    <p:extLst>
      <p:ext uri="{BB962C8B-B14F-4D97-AF65-F5344CB8AC3E}">
        <p14:creationId xmlns:p14="http://schemas.microsoft.com/office/powerpoint/2010/main" val="1632790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Master" Target="../slideMasters/slideMaster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rizontal Logo w/room for Text">
    <p:spTree>
      <p:nvGrpSpPr>
        <p:cNvPr id="1" name=""/>
        <p:cNvGrpSpPr/>
        <p:nvPr/>
      </p:nvGrpSpPr>
      <p:grpSpPr>
        <a:xfrm>
          <a:off x="0" y="0"/>
          <a:ext cx="0" cy="0"/>
          <a:chOff x="0" y="0"/>
          <a:chExt cx="0" cy="0"/>
        </a:xfrm>
      </p:grpSpPr>
      <p:sp>
        <p:nvSpPr>
          <p:cNvPr id="4" name="Rectangle 3"/>
          <p:cNvSpPr/>
          <p:nvPr userDrawn="1"/>
        </p:nvSpPr>
        <p:spPr>
          <a:xfrm>
            <a:off x="0" y="2204532"/>
            <a:ext cx="12192000" cy="2342068"/>
          </a:xfrm>
          <a:prstGeom prst="rect">
            <a:avLst/>
          </a:prstGeom>
          <a:solidFill>
            <a:srgbClr val="003A72">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1" y="2016064"/>
            <a:ext cx="12192001" cy="188468"/>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698500" y="2501900"/>
            <a:ext cx="184731" cy="369332"/>
          </a:xfrm>
          <a:prstGeom prst="rect">
            <a:avLst/>
          </a:prstGeom>
          <a:noFill/>
        </p:spPr>
        <p:txBody>
          <a:bodyPr wrap="none" rtlCol="0">
            <a:spAutoFit/>
          </a:body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1100" y="2456672"/>
            <a:ext cx="7162800" cy="1786848"/>
          </a:xfrm>
          <a:prstGeom prst="rect">
            <a:avLst/>
          </a:prstGeom>
          <a:effectLst>
            <a:outerShdw blurRad="50800" dist="50800" dir="5400000" algn="ctr" rotWithShape="0">
              <a:srgbClr val="000000">
                <a:alpha val="43137"/>
              </a:srgbClr>
            </a:outerShdw>
          </a:effectLst>
        </p:spPr>
      </p:pic>
    </p:spTree>
    <p:extLst>
      <p:ext uri="{BB962C8B-B14F-4D97-AF65-F5344CB8AC3E}">
        <p14:creationId xmlns:p14="http://schemas.microsoft.com/office/powerpoint/2010/main" val="266645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rmation w/Image Left">
    <p:spTree>
      <p:nvGrpSpPr>
        <p:cNvPr id="1" name=""/>
        <p:cNvGrpSpPr/>
        <p:nvPr/>
      </p:nvGrpSpPr>
      <p:grpSpPr>
        <a:xfrm>
          <a:off x="0" y="0"/>
          <a:ext cx="0" cy="0"/>
          <a:chOff x="0" y="0"/>
          <a:chExt cx="0" cy="0"/>
        </a:xfrm>
      </p:grpSpPr>
      <p:sp>
        <p:nvSpPr>
          <p:cNvPr id="4" name="Rectangle 3"/>
          <p:cNvSpPr/>
          <p:nvPr userDrawn="1"/>
        </p:nvSpPr>
        <p:spPr>
          <a:xfrm>
            <a:off x="95683" y="6132729"/>
            <a:ext cx="4801558" cy="6611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4572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1233714" y="3011714"/>
            <a:ext cx="2195286" cy="553998"/>
          </a:xfrm>
          <a:prstGeom prst="rect">
            <a:avLst/>
          </a:prstGeom>
          <a:noFill/>
        </p:spPr>
        <p:txBody>
          <a:bodyPr wrap="square" rtlCol="0">
            <a:spAutoFit/>
          </a:bodyPr>
          <a:lstStyle/>
          <a:p>
            <a:pPr algn="ctr"/>
            <a:r>
              <a:rPr lang="en-US" sz="1000" dirty="0"/>
              <a:t>Image Size</a:t>
            </a:r>
          </a:p>
          <a:p>
            <a:pPr algn="ctr"/>
            <a:r>
              <a:rPr lang="en-US" sz="1000" dirty="0"/>
              <a:t>360 W x 540 H</a:t>
            </a:r>
          </a:p>
          <a:p>
            <a:pPr algn="ctr"/>
            <a:r>
              <a:rPr lang="en-US" sz="1000" dirty="0"/>
              <a:t>Then scale image to fit.</a:t>
            </a:r>
          </a:p>
        </p:txBody>
      </p:sp>
      <p:sp>
        <p:nvSpPr>
          <p:cNvPr id="2" name="TextBox 1"/>
          <p:cNvSpPr txBox="1"/>
          <p:nvPr userDrawn="1"/>
        </p:nvSpPr>
        <p:spPr>
          <a:xfrm>
            <a:off x="4713572" y="6537314"/>
            <a:ext cx="184666" cy="369332"/>
          </a:xfrm>
          <a:prstGeom prst="rect">
            <a:avLst/>
          </a:prstGeom>
          <a:noFill/>
        </p:spPr>
        <p:txBody>
          <a:bodyPr wrap="none" rtlCol="0">
            <a:spAutoFit/>
          </a:bodyPr>
          <a:lstStyle/>
          <a:p>
            <a:endParaRPr lang="en-US" dirty="0"/>
          </a:p>
        </p:txBody>
      </p:sp>
      <p:sp>
        <p:nvSpPr>
          <p:cNvPr id="11" name="Text Placeholder 6"/>
          <p:cNvSpPr>
            <a:spLocks noGrp="1"/>
          </p:cNvSpPr>
          <p:nvPr>
            <p:ph type="body" sz="quarter" idx="55" hasCustomPrompt="1"/>
          </p:nvPr>
        </p:nvSpPr>
        <p:spPr>
          <a:xfrm>
            <a:off x="5179785" y="1663698"/>
            <a:ext cx="6648802"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Text Placeholder 9"/>
          <p:cNvSpPr>
            <a:spLocks noGrp="1"/>
          </p:cNvSpPr>
          <p:nvPr>
            <p:ph type="body" sz="quarter" idx="12" hasCustomPrompt="1"/>
          </p:nvPr>
        </p:nvSpPr>
        <p:spPr>
          <a:xfrm>
            <a:off x="5179785" y="344858"/>
            <a:ext cx="6648802"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3921056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nformation w/Image Left">
    <p:spTree>
      <p:nvGrpSpPr>
        <p:cNvPr id="1" name=""/>
        <p:cNvGrpSpPr/>
        <p:nvPr/>
      </p:nvGrpSpPr>
      <p:grpSpPr>
        <a:xfrm>
          <a:off x="0" y="0"/>
          <a:ext cx="0" cy="0"/>
          <a:chOff x="0" y="0"/>
          <a:chExt cx="0" cy="0"/>
        </a:xfrm>
      </p:grpSpPr>
      <p:sp>
        <p:nvSpPr>
          <p:cNvPr id="4" name="Rectangle 3"/>
          <p:cNvSpPr/>
          <p:nvPr userDrawn="1"/>
        </p:nvSpPr>
        <p:spPr>
          <a:xfrm>
            <a:off x="95683" y="6132729"/>
            <a:ext cx="4801558" cy="6611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4572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1233714" y="3011714"/>
            <a:ext cx="2195286" cy="553998"/>
          </a:xfrm>
          <a:prstGeom prst="rect">
            <a:avLst/>
          </a:prstGeom>
          <a:noFill/>
        </p:spPr>
        <p:txBody>
          <a:bodyPr wrap="square" rtlCol="0">
            <a:spAutoFit/>
          </a:bodyPr>
          <a:lstStyle/>
          <a:p>
            <a:pPr algn="ctr"/>
            <a:r>
              <a:rPr lang="en-US" sz="1000" dirty="0"/>
              <a:t>Image Size</a:t>
            </a:r>
          </a:p>
          <a:p>
            <a:pPr algn="ctr"/>
            <a:r>
              <a:rPr lang="en-US" sz="1000" dirty="0"/>
              <a:t>360 W x 540 H</a:t>
            </a:r>
          </a:p>
          <a:p>
            <a:pPr algn="ctr"/>
            <a:r>
              <a:rPr lang="en-US" sz="1000" dirty="0"/>
              <a:t>Then scale image to fit.</a:t>
            </a:r>
          </a:p>
        </p:txBody>
      </p:sp>
      <p:sp>
        <p:nvSpPr>
          <p:cNvPr id="2" name="TextBox 1"/>
          <p:cNvSpPr txBox="1"/>
          <p:nvPr userDrawn="1"/>
        </p:nvSpPr>
        <p:spPr>
          <a:xfrm>
            <a:off x="4713572" y="6537314"/>
            <a:ext cx="184666" cy="369332"/>
          </a:xfrm>
          <a:prstGeom prst="rect">
            <a:avLst/>
          </a:prstGeom>
          <a:noFill/>
        </p:spPr>
        <p:txBody>
          <a:bodyPr wrap="none" rtlCol="0">
            <a:spAutoFit/>
          </a:bodyPr>
          <a:lstStyle/>
          <a:p>
            <a:endParaRPr lang="en-US" dirty="0"/>
          </a:p>
        </p:txBody>
      </p:sp>
      <p:sp>
        <p:nvSpPr>
          <p:cNvPr id="9" name="Text Placeholder 6"/>
          <p:cNvSpPr>
            <a:spLocks noGrp="1"/>
          </p:cNvSpPr>
          <p:nvPr>
            <p:ph type="body" sz="quarter" idx="56" hasCustomPrompt="1"/>
          </p:nvPr>
        </p:nvSpPr>
        <p:spPr>
          <a:xfrm>
            <a:off x="5179785" y="1663698"/>
            <a:ext cx="6648802"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1" name="Text Placeholder 9"/>
          <p:cNvSpPr>
            <a:spLocks noGrp="1"/>
          </p:cNvSpPr>
          <p:nvPr>
            <p:ph type="body" sz="quarter" idx="57" hasCustomPrompt="1"/>
          </p:nvPr>
        </p:nvSpPr>
        <p:spPr>
          <a:xfrm>
            <a:off x="5179785" y="344858"/>
            <a:ext cx="6648802"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31166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rmation w/Image Block Left">
    <p:spTree>
      <p:nvGrpSpPr>
        <p:cNvPr id="1" name=""/>
        <p:cNvGrpSpPr/>
        <p:nvPr/>
      </p:nvGrpSpPr>
      <p:grpSpPr>
        <a:xfrm>
          <a:off x="0" y="0"/>
          <a:ext cx="0" cy="0"/>
          <a:chOff x="0" y="0"/>
          <a:chExt cx="0" cy="0"/>
        </a:xfrm>
      </p:grpSpPr>
      <p:sp>
        <p:nvSpPr>
          <p:cNvPr id="16" name="Rectangle 15"/>
          <p:cNvSpPr/>
          <p:nvPr userDrawn="1"/>
        </p:nvSpPr>
        <p:spPr>
          <a:xfrm>
            <a:off x="1206500" y="1650993"/>
            <a:ext cx="3767613" cy="402772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2188792" y="3387854"/>
            <a:ext cx="1809052" cy="553998"/>
          </a:xfrm>
          <a:prstGeom prst="rect">
            <a:avLst/>
          </a:prstGeom>
          <a:noFill/>
        </p:spPr>
        <p:txBody>
          <a:bodyPr wrap="square" rtlCol="0">
            <a:spAutoFit/>
          </a:bodyPr>
          <a:lstStyle/>
          <a:p>
            <a:pPr algn="ctr"/>
            <a:r>
              <a:rPr lang="en-US" sz="1000" dirty="0"/>
              <a:t>Image Size</a:t>
            </a:r>
          </a:p>
          <a:p>
            <a:pPr algn="ctr"/>
            <a:r>
              <a:rPr lang="en-US" sz="1000" dirty="0"/>
              <a:t>340 W x 365 H</a:t>
            </a:r>
          </a:p>
          <a:p>
            <a:pPr algn="ctr"/>
            <a:r>
              <a:rPr lang="en-US" sz="1000" dirty="0"/>
              <a:t>Then scale to fit.</a:t>
            </a:r>
          </a:p>
        </p:txBody>
      </p:sp>
      <p:sp>
        <p:nvSpPr>
          <p:cNvPr id="22" name="Text Placeholder 6"/>
          <p:cNvSpPr>
            <a:spLocks noGrp="1"/>
          </p:cNvSpPr>
          <p:nvPr>
            <p:ph type="body" sz="quarter" idx="53" hasCustomPrompt="1"/>
          </p:nvPr>
        </p:nvSpPr>
        <p:spPr>
          <a:xfrm>
            <a:off x="5542644" y="1650998"/>
            <a:ext cx="6285292" cy="4027716"/>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9" name="Text Placeholder 9"/>
          <p:cNvSpPr>
            <a:spLocks noGrp="1"/>
          </p:cNvSpPr>
          <p:nvPr>
            <p:ph type="body" sz="quarter" idx="12" hasCustomPrompt="1"/>
          </p:nvPr>
        </p:nvSpPr>
        <p:spPr>
          <a:xfrm>
            <a:off x="1206500" y="344858"/>
            <a:ext cx="10621436"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701314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formation w/Image Block Left">
    <p:spTree>
      <p:nvGrpSpPr>
        <p:cNvPr id="1" name=""/>
        <p:cNvGrpSpPr/>
        <p:nvPr/>
      </p:nvGrpSpPr>
      <p:grpSpPr>
        <a:xfrm>
          <a:off x="0" y="0"/>
          <a:ext cx="0" cy="0"/>
          <a:chOff x="0" y="0"/>
          <a:chExt cx="0" cy="0"/>
        </a:xfrm>
      </p:grpSpPr>
      <p:cxnSp>
        <p:nvCxnSpPr>
          <p:cNvPr id="12" name="Straight Connector 11"/>
          <p:cNvCxnSpPr/>
          <p:nvPr userDrawn="1"/>
        </p:nvCxnSpPr>
        <p:spPr>
          <a:xfrm>
            <a:off x="0" y="806679"/>
            <a:ext cx="625929"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206500" y="1650993"/>
            <a:ext cx="3767613" cy="402772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6"/>
          <p:cNvSpPr>
            <a:spLocks noGrp="1"/>
          </p:cNvSpPr>
          <p:nvPr>
            <p:ph type="body" sz="quarter" idx="54" hasCustomPrompt="1"/>
          </p:nvPr>
        </p:nvSpPr>
        <p:spPr>
          <a:xfrm>
            <a:off x="5542644" y="1650998"/>
            <a:ext cx="6285292" cy="4027716"/>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5" name="Text Placeholder 9"/>
          <p:cNvSpPr>
            <a:spLocks noGrp="1"/>
          </p:cNvSpPr>
          <p:nvPr>
            <p:ph type="body" sz="quarter" idx="12" hasCustomPrompt="1"/>
          </p:nvPr>
        </p:nvSpPr>
        <p:spPr>
          <a:xfrm>
            <a:off x="1206500" y="344858"/>
            <a:ext cx="10621436"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
        <p:nvSpPr>
          <p:cNvPr id="19" name="TextBox 18"/>
          <p:cNvSpPr txBox="1"/>
          <p:nvPr userDrawn="1"/>
        </p:nvSpPr>
        <p:spPr>
          <a:xfrm>
            <a:off x="2188792" y="3387854"/>
            <a:ext cx="1809052" cy="553998"/>
          </a:xfrm>
          <a:prstGeom prst="rect">
            <a:avLst/>
          </a:prstGeom>
          <a:noFill/>
        </p:spPr>
        <p:txBody>
          <a:bodyPr wrap="square" rtlCol="0">
            <a:spAutoFit/>
          </a:bodyPr>
          <a:lstStyle/>
          <a:p>
            <a:pPr algn="ctr"/>
            <a:r>
              <a:rPr lang="en-US" sz="1000" dirty="0"/>
              <a:t>Image Size</a:t>
            </a:r>
          </a:p>
          <a:p>
            <a:pPr algn="ctr"/>
            <a:r>
              <a:rPr lang="en-US" sz="1000" dirty="0"/>
              <a:t>340 W x 365 H</a:t>
            </a:r>
          </a:p>
          <a:p>
            <a:pPr algn="ctr"/>
            <a:r>
              <a:rPr lang="en-US" sz="1000" dirty="0"/>
              <a:t>Then scale to fit.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500" y="1650993"/>
            <a:ext cx="3767613" cy="4044643"/>
          </a:xfrm>
          <a:prstGeom prst="rect">
            <a:avLst/>
          </a:prstGeom>
        </p:spPr>
      </p:pic>
    </p:spTree>
    <p:extLst>
      <p:ext uri="{BB962C8B-B14F-4D97-AF65-F5344CB8AC3E}">
        <p14:creationId xmlns:p14="http://schemas.microsoft.com/office/powerpoint/2010/main" val="2663808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rmation w/Image Block Right">
    <p:spTree>
      <p:nvGrpSpPr>
        <p:cNvPr id="1" name=""/>
        <p:cNvGrpSpPr/>
        <p:nvPr/>
      </p:nvGrpSpPr>
      <p:grpSpPr>
        <a:xfrm>
          <a:off x="0" y="0"/>
          <a:ext cx="0" cy="0"/>
          <a:chOff x="0" y="0"/>
          <a:chExt cx="0" cy="0"/>
        </a:xfrm>
      </p:grpSpPr>
      <p:sp>
        <p:nvSpPr>
          <p:cNvPr id="16" name="Rectangle 15"/>
          <p:cNvSpPr/>
          <p:nvPr userDrawn="1"/>
        </p:nvSpPr>
        <p:spPr>
          <a:xfrm>
            <a:off x="7819569" y="1614714"/>
            <a:ext cx="3996719" cy="4272644"/>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8794604" y="3274775"/>
            <a:ext cx="1919059" cy="553998"/>
          </a:xfrm>
          <a:prstGeom prst="rect">
            <a:avLst/>
          </a:prstGeom>
          <a:noFill/>
        </p:spPr>
        <p:txBody>
          <a:bodyPr wrap="square" rtlCol="0">
            <a:spAutoFit/>
          </a:bodyPr>
          <a:lstStyle/>
          <a:p>
            <a:pPr algn="ctr"/>
            <a:r>
              <a:rPr lang="en-US" sz="1000" dirty="0"/>
              <a:t>Image Size</a:t>
            </a:r>
          </a:p>
          <a:p>
            <a:pPr algn="ctr"/>
            <a:r>
              <a:rPr lang="en-US" sz="1000" dirty="0"/>
              <a:t>340 W x 365 H</a:t>
            </a:r>
          </a:p>
          <a:p>
            <a:pPr algn="ctr"/>
            <a:r>
              <a:rPr lang="en-US" sz="1000" dirty="0"/>
              <a:t>Then scale to fit.</a:t>
            </a:r>
          </a:p>
        </p:txBody>
      </p:sp>
      <p:sp>
        <p:nvSpPr>
          <p:cNvPr id="19" name="Text Placeholder 6"/>
          <p:cNvSpPr>
            <a:spLocks noGrp="1"/>
          </p:cNvSpPr>
          <p:nvPr>
            <p:ph type="body" sz="quarter" idx="53" hasCustomPrompt="1"/>
          </p:nvPr>
        </p:nvSpPr>
        <p:spPr>
          <a:xfrm>
            <a:off x="1206500" y="1614714"/>
            <a:ext cx="5988374" cy="4272644"/>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4" name="Text Placeholder 9"/>
          <p:cNvSpPr>
            <a:spLocks noGrp="1"/>
          </p:cNvSpPr>
          <p:nvPr>
            <p:ph type="body" sz="quarter" idx="12" hasCustomPrompt="1"/>
          </p:nvPr>
        </p:nvSpPr>
        <p:spPr>
          <a:xfrm>
            <a:off x="1206500" y="344858"/>
            <a:ext cx="598837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901791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formation w/Image Block Right">
    <p:spTree>
      <p:nvGrpSpPr>
        <p:cNvPr id="1" name=""/>
        <p:cNvGrpSpPr/>
        <p:nvPr/>
      </p:nvGrpSpPr>
      <p:grpSpPr>
        <a:xfrm>
          <a:off x="0" y="0"/>
          <a:ext cx="0" cy="0"/>
          <a:chOff x="0" y="0"/>
          <a:chExt cx="0" cy="0"/>
        </a:xfrm>
      </p:grpSpPr>
      <p:sp>
        <p:nvSpPr>
          <p:cNvPr id="16" name="Rectangle 15"/>
          <p:cNvSpPr/>
          <p:nvPr userDrawn="1"/>
        </p:nvSpPr>
        <p:spPr>
          <a:xfrm>
            <a:off x="7819569" y="1605636"/>
            <a:ext cx="3996719" cy="4272644"/>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8794604" y="3274775"/>
            <a:ext cx="1919059" cy="553998"/>
          </a:xfrm>
          <a:prstGeom prst="rect">
            <a:avLst/>
          </a:prstGeom>
          <a:noFill/>
        </p:spPr>
        <p:txBody>
          <a:bodyPr wrap="square" rtlCol="0">
            <a:spAutoFit/>
          </a:bodyPr>
          <a:lstStyle/>
          <a:p>
            <a:pPr algn="ctr"/>
            <a:r>
              <a:rPr lang="en-US" sz="1000" dirty="0"/>
              <a:t>Image Size</a:t>
            </a:r>
          </a:p>
          <a:p>
            <a:pPr algn="ctr"/>
            <a:r>
              <a:rPr lang="en-US" sz="1000" dirty="0"/>
              <a:t>340 W x 365 H</a:t>
            </a:r>
          </a:p>
          <a:p>
            <a:pPr algn="ctr"/>
            <a:r>
              <a:rPr lang="en-US" sz="1000" dirty="0"/>
              <a:t>Then scale to fit.</a:t>
            </a:r>
          </a:p>
        </p:txBody>
      </p:sp>
      <p:sp>
        <p:nvSpPr>
          <p:cNvPr id="13" name="Text Placeholder 6"/>
          <p:cNvSpPr>
            <a:spLocks noGrp="1"/>
          </p:cNvSpPr>
          <p:nvPr>
            <p:ph type="body" sz="quarter" idx="54" hasCustomPrompt="1"/>
          </p:nvPr>
        </p:nvSpPr>
        <p:spPr>
          <a:xfrm>
            <a:off x="1206500" y="1605636"/>
            <a:ext cx="5988374" cy="4272644"/>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4" name="Text Placeholder 9"/>
          <p:cNvSpPr>
            <a:spLocks noGrp="1"/>
          </p:cNvSpPr>
          <p:nvPr>
            <p:ph type="body" sz="quarter" idx="12" hasCustomPrompt="1"/>
          </p:nvPr>
        </p:nvSpPr>
        <p:spPr>
          <a:xfrm>
            <a:off x="1206500" y="344858"/>
            <a:ext cx="598837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9568" y="1587684"/>
            <a:ext cx="3996720" cy="4290596"/>
          </a:xfrm>
          <a:prstGeom prst="rect">
            <a:avLst/>
          </a:prstGeom>
        </p:spPr>
      </p:pic>
    </p:spTree>
    <p:extLst>
      <p:ext uri="{BB962C8B-B14F-4D97-AF65-F5344CB8AC3E}">
        <p14:creationId xmlns:p14="http://schemas.microsoft.com/office/powerpoint/2010/main" val="3781786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ple Information Areas w/Image Right">
    <p:spTree>
      <p:nvGrpSpPr>
        <p:cNvPr id="1" name=""/>
        <p:cNvGrpSpPr/>
        <p:nvPr/>
      </p:nvGrpSpPr>
      <p:grpSpPr>
        <a:xfrm>
          <a:off x="0" y="0"/>
          <a:ext cx="0" cy="0"/>
          <a:chOff x="0" y="0"/>
          <a:chExt cx="0" cy="0"/>
        </a:xfrm>
      </p:grpSpPr>
      <p:sp>
        <p:nvSpPr>
          <p:cNvPr id="15" name="Text Placeholder 10"/>
          <p:cNvSpPr>
            <a:spLocks noGrp="1"/>
          </p:cNvSpPr>
          <p:nvPr>
            <p:ph type="body" sz="quarter" idx="23" hasCustomPrompt="1"/>
          </p:nvPr>
        </p:nvSpPr>
        <p:spPr>
          <a:xfrm>
            <a:off x="1206499" y="4188667"/>
            <a:ext cx="3251201" cy="1468822"/>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17" name="Text Placeholder 10"/>
          <p:cNvSpPr>
            <a:spLocks noGrp="1"/>
          </p:cNvSpPr>
          <p:nvPr>
            <p:ph type="body" sz="quarter" idx="25" hasCustomPrompt="1"/>
          </p:nvPr>
        </p:nvSpPr>
        <p:spPr>
          <a:xfrm>
            <a:off x="1206499" y="3681188"/>
            <a:ext cx="325120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1"/>
                </a:solidFill>
                <a:latin typeface="Arial"/>
                <a:cs typeface="Arial"/>
              </a:defRPr>
            </a:lvl1pPr>
          </a:lstStyle>
          <a:p>
            <a:pPr lvl="0"/>
            <a:r>
              <a:rPr lang="en-US" dirty="0"/>
              <a:t>Lorem </a:t>
            </a:r>
            <a:r>
              <a:rPr lang="en-US" dirty="0" err="1"/>
              <a:t>ipsum</a:t>
            </a:r>
            <a:r>
              <a:rPr lang="en-US" dirty="0"/>
              <a:t> dolor</a:t>
            </a:r>
          </a:p>
        </p:txBody>
      </p:sp>
      <p:sp>
        <p:nvSpPr>
          <p:cNvPr id="26" name="Rectangle 25"/>
          <p:cNvSpPr/>
          <p:nvPr userDrawn="1"/>
        </p:nvSpPr>
        <p:spPr>
          <a:xfrm>
            <a:off x="8700420" y="1614714"/>
            <a:ext cx="3110580" cy="41275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p:cNvSpPr txBox="1"/>
          <p:nvPr userDrawn="1"/>
        </p:nvSpPr>
        <p:spPr>
          <a:xfrm>
            <a:off x="9478561" y="3161236"/>
            <a:ext cx="1585484" cy="707886"/>
          </a:xfrm>
          <a:prstGeom prst="rect">
            <a:avLst/>
          </a:prstGeom>
          <a:noFill/>
        </p:spPr>
        <p:txBody>
          <a:bodyPr wrap="square" rtlCol="0">
            <a:spAutoFit/>
          </a:bodyPr>
          <a:lstStyle/>
          <a:p>
            <a:pPr algn="ctr"/>
            <a:r>
              <a:rPr lang="en-US" sz="1000" dirty="0"/>
              <a:t>Image Size</a:t>
            </a:r>
          </a:p>
          <a:p>
            <a:pPr algn="ctr"/>
            <a:r>
              <a:rPr lang="en-US" sz="1000" dirty="0"/>
              <a:t>260 W x 345 H</a:t>
            </a:r>
          </a:p>
          <a:p>
            <a:pPr algn="ctr"/>
            <a:endParaRPr lang="en-US" sz="1000" dirty="0"/>
          </a:p>
          <a:p>
            <a:pPr algn="ctr"/>
            <a:r>
              <a:rPr lang="en-US" sz="1000" dirty="0"/>
              <a:t>Scale to fit</a:t>
            </a:r>
          </a:p>
        </p:txBody>
      </p:sp>
      <p:sp>
        <p:nvSpPr>
          <p:cNvPr id="16" name="Text Placeholder 6"/>
          <p:cNvSpPr>
            <a:spLocks noGrp="1"/>
          </p:cNvSpPr>
          <p:nvPr>
            <p:ph type="body" sz="quarter" idx="54" hasCustomPrompt="1"/>
          </p:nvPr>
        </p:nvSpPr>
        <p:spPr>
          <a:xfrm>
            <a:off x="1206499" y="1614714"/>
            <a:ext cx="7150101" cy="1878307"/>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p:txBody>
      </p:sp>
      <p:sp>
        <p:nvSpPr>
          <p:cNvPr id="19" name="Text Placeholder 9"/>
          <p:cNvSpPr>
            <a:spLocks noGrp="1"/>
          </p:cNvSpPr>
          <p:nvPr>
            <p:ph type="body" sz="quarter" idx="12" hasCustomPrompt="1"/>
          </p:nvPr>
        </p:nvSpPr>
        <p:spPr>
          <a:xfrm>
            <a:off x="1206500" y="344858"/>
            <a:ext cx="7150100"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
        <p:nvSpPr>
          <p:cNvPr id="20" name="Text Placeholder 10"/>
          <p:cNvSpPr>
            <a:spLocks noGrp="1"/>
          </p:cNvSpPr>
          <p:nvPr>
            <p:ph type="body" sz="quarter" idx="55" hasCustomPrompt="1"/>
          </p:nvPr>
        </p:nvSpPr>
        <p:spPr>
          <a:xfrm>
            <a:off x="5105399" y="4188667"/>
            <a:ext cx="3251201" cy="1468822"/>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25" name="Text Placeholder 10"/>
          <p:cNvSpPr>
            <a:spLocks noGrp="1"/>
          </p:cNvSpPr>
          <p:nvPr>
            <p:ph type="body" sz="quarter" idx="56" hasCustomPrompt="1"/>
          </p:nvPr>
        </p:nvSpPr>
        <p:spPr>
          <a:xfrm>
            <a:off x="5105399" y="3681188"/>
            <a:ext cx="325120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1"/>
                </a:solidFill>
                <a:latin typeface="Arial"/>
                <a:cs typeface="Arial"/>
              </a:defRPr>
            </a:lvl1pPr>
          </a:lstStyle>
          <a:p>
            <a:pPr lvl="0"/>
            <a:r>
              <a:rPr lang="en-US" dirty="0"/>
              <a:t>Lorem </a:t>
            </a:r>
            <a:r>
              <a:rPr lang="en-US" dirty="0" err="1"/>
              <a:t>ipsum</a:t>
            </a:r>
            <a:r>
              <a:rPr lang="en-US" dirty="0"/>
              <a:t> dolor</a:t>
            </a:r>
          </a:p>
        </p:txBody>
      </p:sp>
    </p:spTree>
    <p:extLst>
      <p:ext uri="{BB962C8B-B14F-4D97-AF65-F5344CB8AC3E}">
        <p14:creationId xmlns:p14="http://schemas.microsoft.com/office/powerpoint/2010/main" val="2602408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8" name="Text Placeholder 10"/>
          <p:cNvSpPr>
            <a:spLocks noGrp="1"/>
          </p:cNvSpPr>
          <p:nvPr>
            <p:ph type="body" sz="quarter" idx="19" hasCustomPrompt="1"/>
          </p:nvPr>
        </p:nvSpPr>
        <p:spPr>
          <a:xfrm>
            <a:off x="1200576" y="1930454"/>
            <a:ext cx="3180970" cy="41724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10" name="Text Placeholder 10"/>
          <p:cNvSpPr>
            <a:spLocks noGrp="1"/>
          </p:cNvSpPr>
          <p:nvPr>
            <p:ph type="body" sz="quarter" idx="21" hasCustomPrompt="1"/>
          </p:nvPr>
        </p:nvSpPr>
        <p:spPr>
          <a:xfrm>
            <a:off x="4917866" y="1930454"/>
            <a:ext cx="3189422" cy="41724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12" name="Text Placeholder 10"/>
          <p:cNvSpPr>
            <a:spLocks noGrp="1"/>
          </p:cNvSpPr>
          <p:nvPr>
            <p:ph type="body" sz="quarter" idx="23" hasCustomPrompt="1"/>
          </p:nvPr>
        </p:nvSpPr>
        <p:spPr>
          <a:xfrm>
            <a:off x="8636075" y="1930454"/>
            <a:ext cx="3189422" cy="41724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36" name="Text Placeholder 10"/>
          <p:cNvSpPr>
            <a:spLocks noGrp="1"/>
          </p:cNvSpPr>
          <p:nvPr>
            <p:ph type="body" sz="quarter" idx="33" hasCustomPrompt="1"/>
          </p:nvPr>
        </p:nvSpPr>
        <p:spPr>
          <a:xfrm>
            <a:off x="1200876" y="2347701"/>
            <a:ext cx="3180670" cy="210637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37" name="Text Placeholder 10"/>
          <p:cNvSpPr>
            <a:spLocks noGrp="1"/>
          </p:cNvSpPr>
          <p:nvPr>
            <p:ph type="body" sz="quarter" idx="34" hasCustomPrompt="1"/>
          </p:nvPr>
        </p:nvSpPr>
        <p:spPr>
          <a:xfrm>
            <a:off x="4924214" y="2347701"/>
            <a:ext cx="3180670" cy="210637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38" name="Text Placeholder 10"/>
          <p:cNvSpPr>
            <a:spLocks noGrp="1"/>
          </p:cNvSpPr>
          <p:nvPr>
            <p:ph type="body" sz="quarter" idx="35" hasCustomPrompt="1"/>
          </p:nvPr>
        </p:nvSpPr>
        <p:spPr>
          <a:xfrm>
            <a:off x="8639401" y="2347701"/>
            <a:ext cx="3180670" cy="210637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7"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68171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Sections w/Images">
    <p:spTree>
      <p:nvGrpSpPr>
        <p:cNvPr id="1" name=""/>
        <p:cNvGrpSpPr/>
        <p:nvPr/>
      </p:nvGrpSpPr>
      <p:grpSpPr>
        <a:xfrm>
          <a:off x="0" y="0"/>
          <a:ext cx="0" cy="0"/>
          <a:chOff x="0" y="0"/>
          <a:chExt cx="0" cy="0"/>
        </a:xfrm>
      </p:grpSpPr>
      <p:sp>
        <p:nvSpPr>
          <p:cNvPr id="31" name="Rectangle 30"/>
          <p:cNvSpPr/>
          <p:nvPr userDrawn="1"/>
        </p:nvSpPr>
        <p:spPr>
          <a:xfrm>
            <a:off x="1206499" y="2086429"/>
            <a:ext cx="1977571"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userDrawn="1"/>
        </p:nvSpPr>
        <p:spPr>
          <a:xfrm>
            <a:off x="1600417" y="2950714"/>
            <a:ext cx="1189733" cy="400110"/>
          </a:xfrm>
          <a:prstGeom prst="rect">
            <a:avLst/>
          </a:prstGeom>
          <a:noFill/>
        </p:spPr>
        <p:txBody>
          <a:bodyPr wrap="square" rtlCol="0">
            <a:spAutoFit/>
          </a:bodyPr>
          <a:lstStyle/>
          <a:p>
            <a:pPr algn="ctr"/>
            <a:r>
              <a:rPr lang="en-US" sz="1000" dirty="0"/>
              <a:t>Image Size</a:t>
            </a:r>
          </a:p>
          <a:p>
            <a:pPr algn="ctr"/>
            <a:r>
              <a:rPr lang="en-US" sz="1000" dirty="0"/>
              <a:t>155 W x 180 H</a:t>
            </a:r>
          </a:p>
        </p:txBody>
      </p:sp>
      <p:sp>
        <p:nvSpPr>
          <p:cNvPr id="19" name="Text Placeholder 10"/>
          <p:cNvSpPr>
            <a:spLocks noGrp="1"/>
          </p:cNvSpPr>
          <p:nvPr>
            <p:ph type="body" sz="quarter" idx="19" hasCustomPrompt="1"/>
          </p:nvPr>
        </p:nvSpPr>
        <p:spPr>
          <a:xfrm>
            <a:off x="3330460" y="2102811"/>
            <a:ext cx="3117471" cy="4582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20" name="Text Placeholder 10"/>
          <p:cNvSpPr>
            <a:spLocks noGrp="1"/>
          </p:cNvSpPr>
          <p:nvPr>
            <p:ph type="body" sz="quarter" idx="33" hasCustomPrompt="1"/>
          </p:nvPr>
        </p:nvSpPr>
        <p:spPr>
          <a:xfrm>
            <a:off x="3330760" y="2635514"/>
            <a:ext cx="3108916" cy="210637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21" name="Rectangle 20"/>
          <p:cNvSpPr/>
          <p:nvPr userDrawn="1"/>
        </p:nvSpPr>
        <p:spPr>
          <a:xfrm>
            <a:off x="6628778" y="2086429"/>
            <a:ext cx="1977571"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7022696" y="2950714"/>
            <a:ext cx="1189733" cy="400110"/>
          </a:xfrm>
          <a:prstGeom prst="rect">
            <a:avLst/>
          </a:prstGeom>
          <a:noFill/>
        </p:spPr>
        <p:txBody>
          <a:bodyPr wrap="square" rtlCol="0">
            <a:spAutoFit/>
          </a:bodyPr>
          <a:lstStyle/>
          <a:p>
            <a:pPr algn="ctr"/>
            <a:r>
              <a:rPr lang="en-US" sz="1000" dirty="0"/>
              <a:t>Image Size</a:t>
            </a:r>
          </a:p>
          <a:p>
            <a:pPr algn="ctr"/>
            <a:r>
              <a:rPr lang="en-US" sz="1000" dirty="0"/>
              <a:t>155 W x 180 H</a:t>
            </a:r>
          </a:p>
        </p:txBody>
      </p:sp>
      <p:sp>
        <p:nvSpPr>
          <p:cNvPr id="23" name="Text Placeholder 10"/>
          <p:cNvSpPr>
            <a:spLocks noGrp="1"/>
          </p:cNvSpPr>
          <p:nvPr>
            <p:ph type="body" sz="quarter" idx="34" hasCustomPrompt="1"/>
          </p:nvPr>
        </p:nvSpPr>
        <p:spPr>
          <a:xfrm>
            <a:off x="8753356" y="2102811"/>
            <a:ext cx="3074578" cy="4582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27" name="Text Placeholder 10"/>
          <p:cNvSpPr>
            <a:spLocks noGrp="1"/>
          </p:cNvSpPr>
          <p:nvPr>
            <p:ph type="body" sz="quarter" idx="35" hasCustomPrompt="1"/>
          </p:nvPr>
        </p:nvSpPr>
        <p:spPr>
          <a:xfrm>
            <a:off x="8753340" y="2635514"/>
            <a:ext cx="3066141" cy="210637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cxnSp>
        <p:nvCxnSpPr>
          <p:cNvPr id="24" name="Straight Connector 23"/>
          <p:cNvCxnSpPr/>
          <p:nvPr userDrawn="1"/>
        </p:nvCxnSpPr>
        <p:spPr>
          <a:xfrm>
            <a:off x="0" y="806679"/>
            <a:ext cx="625929"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1403406402"/>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Section w/Images">
    <p:spTree>
      <p:nvGrpSpPr>
        <p:cNvPr id="1" name=""/>
        <p:cNvGrpSpPr/>
        <p:nvPr/>
      </p:nvGrpSpPr>
      <p:grpSpPr>
        <a:xfrm>
          <a:off x="0" y="0"/>
          <a:ext cx="0" cy="0"/>
          <a:chOff x="0" y="0"/>
          <a:chExt cx="0" cy="0"/>
        </a:xfrm>
      </p:grpSpPr>
      <p:sp>
        <p:nvSpPr>
          <p:cNvPr id="42" name="Rectangle 41"/>
          <p:cNvSpPr/>
          <p:nvPr userDrawn="1"/>
        </p:nvSpPr>
        <p:spPr>
          <a:xfrm>
            <a:off x="1210123" y="1687286"/>
            <a:ext cx="1179286" cy="137885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p:cNvSpPr txBox="1"/>
          <p:nvPr userDrawn="1"/>
        </p:nvSpPr>
        <p:spPr>
          <a:xfrm>
            <a:off x="1272082" y="2170569"/>
            <a:ext cx="1061357" cy="400110"/>
          </a:xfrm>
          <a:prstGeom prst="rect">
            <a:avLst/>
          </a:prstGeom>
          <a:noFill/>
        </p:spPr>
        <p:txBody>
          <a:bodyPr wrap="square" rtlCol="0">
            <a:spAutoFit/>
          </a:bodyPr>
          <a:lstStyle/>
          <a:p>
            <a:pPr algn="ctr"/>
            <a:r>
              <a:rPr lang="en-US" sz="1000" dirty="0"/>
              <a:t>Image Size</a:t>
            </a:r>
          </a:p>
          <a:p>
            <a:pPr algn="ctr"/>
            <a:r>
              <a:rPr lang="en-US" sz="1000" dirty="0"/>
              <a:t>90 W x 105 H</a:t>
            </a:r>
          </a:p>
        </p:txBody>
      </p:sp>
      <p:sp>
        <p:nvSpPr>
          <p:cNvPr id="25" name="Text Placeholder 10"/>
          <p:cNvSpPr>
            <a:spLocks noGrp="1"/>
          </p:cNvSpPr>
          <p:nvPr>
            <p:ph type="body" sz="quarter" idx="19" hasCustomPrompt="1"/>
          </p:nvPr>
        </p:nvSpPr>
        <p:spPr>
          <a:xfrm>
            <a:off x="2637432" y="1547653"/>
            <a:ext cx="3658809" cy="45557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26" name="Text Placeholder 10"/>
          <p:cNvSpPr>
            <a:spLocks noGrp="1"/>
          </p:cNvSpPr>
          <p:nvPr>
            <p:ph type="body" sz="quarter" idx="33" hasCustomPrompt="1"/>
          </p:nvPr>
        </p:nvSpPr>
        <p:spPr>
          <a:xfrm>
            <a:off x="2637732" y="2111844"/>
            <a:ext cx="3648768" cy="138065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35" name="Rectangle 34"/>
          <p:cNvSpPr/>
          <p:nvPr userDrawn="1"/>
        </p:nvSpPr>
        <p:spPr>
          <a:xfrm>
            <a:off x="1210123" y="3882572"/>
            <a:ext cx="1179286" cy="137885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userDrawn="1"/>
        </p:nvSpPr>
        <p:spPr>
          <a:xfrm>
            <a:off x="1272082" y="4365855"/>
            <a:ext cx="1061357" cy="400110"/>
          </a:xfrm>
          <a:prstGeom prst="rect">
            <a:avLst/>
          </a:prstGeom>
          <a:noFill/>
        </p:spPr>
        <p:txBody>
          <a:bodyPr wrap="square" rtlCol="0">
            <a:spAutoFit/>
          </a:bodyPr>
          <a:lstStyle/>
          <a:p>
            <a:pPr algn="ctr"/>
            <a:r>
              <a:rPr lang="en-US" sz="1000" dirty="0"/>
              <a:t>Image Size</a:t>
            </a:r>
          </a:p>
          <a:p>
            <a:pPr algn="ctr"/>
            <a:r>
              <a:rPr lang="en-US" sz="1000" dirty="0"/>
              <a:t>90 W x 105 H</a:t>
            </a:r>
          </a:p>
        </p:txBody>
      </p:sp>
      <p:sp>
        <p:nvSpPr>
          <p:cNvPr id="50" name="Text Placeholder 10"/>
          <p:cNvSpPr>
            <a:spLocks noGrp="1"/>
          </p:cNvSpPr>
          <p:nvPr>
            <p:ph type="body" sz="quarter" idx="36" hasCustomPrompt="1"/>
          </p:nvPr>
        </p:nvSpPr>
        <p:spPr>
          <a:xfrm>
            <a:off x="2637432" y="3742939"/>
            <a:ext cx="3658809" cy="45557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52" name="Text Placeholder 10"/>
          <p:cNvSpPr>
            <a:spLocks noGrp="1"/>
          </p:cNvSpPr>
          <p:nvPr>
            <p:ph type="body" sz="quarter" idx="37" hasCustomPrompt="1"/>
          </p:nvPr>
        </p:nvSpPr>
        <p:spPr>
          <a:xfrm>
            <a:off x="2637732" y="4307130"/>
            <a:ext cx="3648768" cy="138065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22"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
        <p:nvSpPr>
          <p:cNvPr id="24" name="Rectangle 23"/>
          <p:cNvSpPr/>
          <p:nvPr userDrawn="1"/>
        </p:nvSpPr>
        <p:spPr>
          <a:xfrm>
            <a:off x="6741816" y="1687286"/>
            <a:ext cx="1179286" cy="137885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userDrawn="1"/>
        </p:nvSpPr>
        <p:spPr>
          <a:xfrm>
            <a:off x="6803775" y="2170569"/>
            <a:ext cx="1061357" cy="400110"/>
          </a:xfrm>
          <a:prstGeom prst="rect">
            <a:avLst/>
          </a:prstGeom>
          <a:noFill/>
        </p:spPr>
        <p:txBody>
          <a:bodyPr wrap="square" rtlCol="0">
            <a:spAutoFit/>
          </a:bodyPr>
          <a:lstStyle/>
          <a:p>
            <a:pPr algn="ctr"/>
            <a:r>
              <a:rPr lang="en-US" sz="1000" dirty="0"/>
              <a:t>Image Size</a:t>
            </a:r>
          </a:p>
          <a:p>
            <a:pPr algn="ctr"/>
            <a:r>
              <a:rPr lang="en-US" sz="1000" dirty="0"/>
              <a:t>90 W x 105 H</a:t>
            </a:r>
          </a:p>
        </p:txBody>
      </p:sp>
      <p:sp>
        <p:nvSpPr>
          <p:cNvPr id="36" name="Text Placeholder 10"/>
          <p:cNvSpPr>
            <a:spLocks noGrp="1"/>
          </p:cNvSpPr>
          <p:nvPr>
            <p:ph type="body" sz="quarter" idx="38" hasCustomPrompt="1"/>
          </p:nvPr>
        </p:nvSpPr>
        <p:spPr>
          <a:xfrm>
            <a:off x="8169125" y="1547653"/>
            <a:ext cx="3658809" cy="45557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37" name="Text Placeholder 10"/>
          <p:cNvSpPr>
            <a:spLocks noGrp="1"/>
          </p:cNvSpPr>
          <p:nvPr>
            <p:ph type="body" sz="quarter" idx="39" hasCustomPrompt="1"/>
          </p:nvPr>
        </p:nvSpPr>
        <p:spPr>
          <a:xfrm>
            <a:off x="8169425" y="2111844"/>
            <a:ext cx="3648768" cy="138065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38" name="Rectangle 37"/>
          <p:cNvSpPr/>
          <p:nvPr userDrawn="1"/>
        </p:nvSpPr>
        <p:spPr>
          <a:xfrm>
            <a:off x="6741816" y="3882572"/>
            <a:ext cx="1179286" cy="137885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6803775" y="4365855"/>
            <a:ext cx="1061357" cy="400110"/>
          </a:xfrm>
          <a:prstGeom prst="rect">
            <a:avLst/>
          </a:prstGeom>
          <a:noFill/>
        </p:spPr>
        <p:txBody>
          <a:bodyPr wrap="square" rtlCol="0">
            <a:spAutoFit/>
          </a:bodyPr>
          <a:lstStyle/>
          <a:p>
            <a:pPr algn="ctr"/>
            <a:r>
              <a:rPr lang="en-US" sz="1000" dirty="0"/>
              <a:t>Image Size</a:t>
            </a:r>
          </a:p>
          <a:p>
            <a:pPr algn="ctr"/>
            <a:r>
              <a:rPr lang="en-US" sz="1000" dirty="0"/>
              <a:t>90 W x 105 H</a:t>
            </a:r>
          </a:p>
        </p:txBody>
      </p:sp>
      <p:sp>
        <p:nvSpPr>
          <p:cNvPr id="44" name="Text Placeholder 10"/>
          <p:cNvSpPr>
            <a:spLocks noGrp="1"/>
          </p:cNvSpPr>
          <p:nvPr>
            <p:ph type="body" sz="quarter" idx="40" hasCustomPrompt="1"/>
          </p:nvPr>
        </p:nvSpPr>
        <p:spPr>
          <a:xfrm>
            <a:off x="8169125" y="3742939"/>
            <a:ext cx="3658809" cy="45557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45" name="Text Placeholder 10"/>
          <p:cNvSpPr>
            <a:spLocks noGrp="1"/>
          </p:cNvSpPr>
          <p:nvPr>
            <p:ph type="body" sz="quarter" idx="41" hasCustomPrompt="1"/>
          </p:nvPr>
        </p:nvSpPr>
        <p:spPr>
          <a:xfrm>
            <a:off x="8169425" y="4307130"/>
            <a:ext cx="3648768" cy="138065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Tree>
    <p:extLst>
      <p:ext uri="{BB962C8B-B14F-4D97-AF65-F5344CB8AC3E}">
        <p14:creationId xmlns:p14="http://schemas.microsoft.com/office/powerpoint/2010/main" val="12652662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Logo">
    <p:spTree>
      <p:nvGrpSpPr>
        <p:cNvPr id="1" name=""/>
        <p:cNvGrpSpPr/>
        <p:nvPr/>
      </p:nvGrpSpPr>
      <p:grpSpPr>
        <a:xfrm>
          <a:off x="0" y="0"/>
          <a:ext cx="0" cy="0"/>
          <a:chOff x="0" y="0"/>
          <a:chExt cx="0" cy="0"/>
        </a:xfrm>
      </p:grpSpPr>
      <p:sp>
        <p:nvSpPr>
          <p:cNvPr id="4" name="Rectangle 3"/>
          <p:cNvSpPr/>
          <p:nvPr userDrawn="1"/>
        </p:nvSpPr>
        <p:spPr>
          <a:xfrm>
            <a:off x="3178556" y="0"/>
            <a:ext cx="5816600" cy="6858000"/>
          </a:xfrm>
          <a:prstGeom prst="rect">
            <a:avLst/>
          </a:prstGeom>
          <a:solidFill>
            <a:srgbClr val="003A72">
              <a:alpha val="85000"/>
            </a:srgbClr>
          </a:solidFill>
          <a:ln>
            <a:noFill/>
          </a:ln>
          <a:effectLst>
            <a:outerShdw blurRad="50800" dir="5400000" sx="102000" sy="102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178556" y="0"/>
            <a:ext cx="5816600" cy="17843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9605" y="1752600"/>
            <a:ext cx="4860090" cy="3352800"/>
          </a:xfrm>
          <a:prstGeom prst="rect">
            <a:avLst/>
          </a:prstGeom>
          <a:effectLst>
            <a:outerShdw blurRad="50800" dist="50800" dir="5400000" algn="ctr" rotWithShape="0">
              <a:srgbClr val="000000">
                <a:alpha val="43137"/>
              </a:srgbClr>
            </a:outerShdw>
          </a:effectLst>
        </p:spPr>
      </p:pic>
    </p:spTree>
    <p:extLst>
      <p:ext uri="{BB962C8B-B14F-4D97-AF65-F5344CB8AC3E}">
        <p14:creationId xmlns:p14="http://schemas.microsoft.com/office/powerpoint/2010/main" val="1100925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Image to Left">
    <p:spTree>
      <p:nvGrpSpPr>
        <p:cNvPr id="1" name=""/>
        <p:cNvGrpSpPr/>
        <p:nvPr/>
      </p:nvGrpSpPr>
      <p:grpSpPr>
        <a:xfrm>
          <a:off x="0" y="0"/>
          <a:ext cx="0" cy="0"/>
          <a:chOff x="0" y="0"/>
          <a:chExt cx="0" cy="0"/>
        </a:xfrm>
      </p:grpSpPr>
      <p:sp>
        <p:nvSpPr>
          <p:cNvPr id="14" name="Text Placeholder 10"/>
          <p:cNvSpPr>
            <a:spLocks noGrp="1"/>
          </p:cNvSpPr>
          <p:nvPr>
            <p:ph type="body" sz="quarter" idx="34" hasCustomPrompt="1"/>
          </p:nvPr>
        </p:nvSpPr>
        <p:spPr>
          <a:xfrm>
            <a:off x="7369100" y="1621125"/>
            <a:ext cx="4458834" cy="40997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Chart to the Left</a:t>
            </a:r>
          </a:p>
        </p:txBody>
      </p:sp>
      <p:sp>
        <p:nvSpPr>
          <p:cNvPr id="15" name="Text Placeholder 10"/>
          <p:cNvSpPr>
            <a:spLocks noGrp="1"/>
          </p:cNvSpPr>
          <p:nvPr>
            <p:ph type="body" sz="quarter" idx="35" hasCustomPrompt="1"/>
          </p:nvPr>
        </p:nvSpPr>
        <p:spPr>
          <a:xfrm>
            <a:off x="7369399" y="2111843"/>
            <a:ext cx="4458535" cy="384808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8"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491577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ample Chart/Image to Left">
    <p:spTree>
      <p:nvGrpSpPr>
        <p:cNvPr id="1" name=""/>
        <p:cNvGrpSpPr/>
        <p:nvPr/>
      </p:nvGrpSpPr>
      <p:grpSpPr>
        <a:xfrm>
          <a:off x="0" y="0"/>
          <a:ext cx="0" cy="0"/>
          <a:chOff x="0" y="0"/>
          <a:chExt cx="0" cy="0"/>
        </a:xfrm>
      </p:grpSpPr>
      <p:graphicFrame>
        <p:nvGraphicFramePr>
          <p:cNvPr id="12" name="Chart 11"/>
          <p:cNvGraphicFramePr/>
          <p:nvPr userDrawn="1">
            <p:extLst>
              <p:ext uri="{D42A27DB-BD31-4B8C-83A1-F6EECF244321}">
                <p14:modId xmlns:p14="http://schemas.microsoft.com/office/powerpoint/2010/main" val="681232660"/>
              </p:ext>
            </p:extLst>
          </p:nvPr>
        </p:nvGraphicFramePr>
        <p:xfrm>
          <a:off x="1206498" y="1254976"/>
          <a:ext cx="5899051" cy="4706905"/>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 Placeholder 10"/>
          <p:cNvSpPr>
            <a:spLocks noGrp="1"/>
          </p:cNvSpPr>
          <p:nvPr>
            <p:ph type="body" sz="quarter" idx="36" hasCustomPrompt="1"/>
          </p:nvPr>
        </p:nvSpPr>
        <p:spPr>
          <a:xfrm>
            <a:off x="7369100" y="1642117"/>
            <a:ext cx="4444726" cy="40997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r>
              <a:rPr lang="en-US" dirty="0"/>
              <a:t>Example Chart</a:t>
            </a:r>
          </a:p>
        </p:txBody>
      </p:sp>
      <p:sp>
        <p:nvSpPr>
          <p:cNvPr id="18" name="Text Placeholder 10"/>
          <p:cNvSpPr>
            <a:spLocks noGrp="1"/>
          </p:cNvSpPr>
          <p:nvPr>
            <p:ph type="body" sz="quarter" idx="37" hasCustomPrompt="1"/>
          </p:nvPr>
        </p:nvSpPr>
        <p:spPr>
          <a:xfrm>
            <a:off x="7369399" y="2111843"/>
            <a:ext cx="4432529" cy="384808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r>
              <a:rPr lang="en-US" dirty="0"/>
              <a:t>Recommended Colors for Charts</a:t>
            </a:r>
          </a:p>
          <a:p>
            <a:r>
              <a:rPr lang="en-US" dirty="0"/>
              <a:t>Yellow – CMYK=1,16,99,0</a:t>
            </a:r>
          </a:p>
          <a:p>
            <a:r>
              <a:rPr lang="en-US" dirty="0"/>
              <a:t>Blue – CMYK=100,70,0,40</a:t>
            </a:r>
          </a:p>
        </p:txBody>
      </p:sp>
      <p:sp>
        <p:nvSpPr>
          <p:cNvPr id="9"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Example Slide for Reference</a:t>
            </a:r>
          </a:p>
        </p:txBody>
      </p:sp>
    </p:spTree>
    <p:extLst>
      <p:ext uri="{BB962C8B-B14F-4D97-AF65-F5344CB8AC3E}">
        <p14:creationId xmlns:p14="http://schemas.microsoft.com/office/powerpoint/2010/main" val="354688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Image to Right">
    <p:spTree>
      <p:nvGrpSpPr>
        <p:cNvPr id="1" name=""/>
        <p:cNvGrpSpPr/>
        <p:nvPr/>
      </p:nvGrpSpPr>
      <p:grpSpPr>
        <a:xfrm>
          <a:off x="0" y="0"/>
          <a:ext cx="0" cy="0"/>
          <a:chOff x="0" y="0"/>
          <a:chExt cx="0" cy="0"/>
        </a:xfrm>
      </p:grpSpPr>
      <p:sp>
        <p:nvSpPr>
          <p:cNvPr id="13" name="Text Placeholder 10"/>
          <p:cNvSpPr>
            <a:spLocks noGrp="1"/>
          </p:cNvSpPr>
          <p:nvPr>
            <p:ph type="body" sz="quarter" idx="34" hasCustomPrompt="1"/>
          </p:nvPr>
        </p:nvSpPr>
        <p:spPr>
          <a:xfrm>
            <a:off x="1206499" y="1631621"/>
            <a:ext cx="4444726" cy="40997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Chart to the Right</a:t>
            </a:r>
          </a:p>
        </p:txBody>
      </p:sp>
      <p:sp>
        <p:nvSpPr>
          <p:cNvPr id="14" name="Text Placeholder 10"/>
          <p:cNvSpPr>
            <a:spLocks noGrp="1"/>
          </p:cNvSpPr>
          <p:nvPr>
            <p:ph type="body" sz="quarter" idx="35" hasCustomPrompt="1"/>
          </p:nvPr>
        </p:nvSpPr>
        <p:spPr>
          <a:xfrm>
            <a:off x="1206798" y="2111843"/>
            <a:ext cx="4432529" cy="384808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8"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925589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xample Chart/Image to Right">
    <p:spTree>
      <p:nvGrpSpPr>
        <p:cNvPr id="1" name=""/>
        <p:cNvGrpSpPr/>
        <p:nvPr/>
      </p:nvGrpSpPr>
      <p:grpSpPr>
        <a:xfrm>
          <a:off x="0" y="0"/>
          <a:ext cx="0" cy="0"/>
          <a:chOff x="0" y="0"/>
          <a:chExt cx="0" cy="0"/>
        </a:xfrm>
      </p:grpSpPr>
      <p:graphicFrame>
        <p:nvGraphicFramePr>
          <p:cNvPr id="8" name="Chart 7"/>
          <p:cNvGraphicFramePr/>
          <p:nvPr userDrawn="1">
            <p:extLst>
              <p:ext uri="{D42A27DB-BD31-4B8C-83A1-F6EECF244321}">
                <p14:modId xmlns:p14="http://schemas.microsoft.com/office/powerpoint/2010/main" val="1247557381"/>
              </p:ext>
            </p:extLst>
          </p:nvPr>
        </p:nvGraphicFramePr>
        <p:xfrm>
          <a:off x="6045200" y="1668906"/>
          <a:ext cx="5782734" cy="429102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10"/>
          <p:cNvSpPr>
            <a:spLocks noGrp="1"/>
          </p:cNvSpPr>
          <p:nvPr>
            <p:ph type="body" sz="quarter" idx="36" hasCustomPrompt="1"/>
          </p:nvPr>
        </p:nvSpPr>
        <p:spPr>
          <a:xfrm>
            <a:off x="1206499" y="1631621"/>
            <a:ext cx="4444726" cy="40997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r>
              <a:rPr lang="en-US" dirty="0"/>
              <a:t>Example Pie Chart</a:t>
            </a:r>
          </a:p>
        </p:txBody>
      </p:sp>
      <p:sp>
        <p:nvSpPr>
          <p:cNvPr id="10" name="Text Placeholder 10"/>
          <p:cNvSpPr>
            <a:spLocks noGrp="1"/>
          </p:cNvSpPr>
          <p:nvPr>
            <p:ph type="body" sz="quarter" idx="37" hasCustomPrompt="1"/>
          </p:nvPr>
        </p:nvSpPr>
        <p:spPr>
          <a:xfrm>
            <a:off x="1206798" y="2111843"/>
            <a:ext cx="4432529" cy="384808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r>
              <a:rPr lang="en-US" dirty="0"/>
              <a:t>Recommended Colors for Charts</a:t>
            </a:r>
          </a:p>
          <a:p>
            <a:r>
              <a:rPr lang="en-US" dirty="0"/>
              <a:t>Yellow – CMYK=1,16,99,0</a:t>
            </a:r>
          </a:p>
          <a:p>
            <a:r>
              <a:rPr lang="en-US" dirty="0"/>
              <a:t>Blue – CMYK=100,70,0,40</a:t>
            </a:r>
          </a:p>
        </p:txBody>
      </p:sp>
      <p:sp>
        <p:nvSpPr>
          <p:cNvPr id="13"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Example Slide for Reference</a:t>
            </a:r>
          </a:p>
        </p:txBody>
      </p:sp>
    </p:spTree>
    <p:extLst>
      <p:ext uri="{BB962C8B-B14F-4D97-AF65-F5344CB8AC3E}">
        <p14:creationId xmlns:p14="http://schemas.microsoft.com/office/powerpoint/2010/main" val="2662517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Image Full Slide">
    <p:spTree>
      <p:nvGrpSpPr>
        <p:cNvPr id="1" name=""/>
        <p:cNvGrpSpPr/>
        <p:nvPr/>
      </p:nvGrpSpPr>
      <p:grpSpPr>
        <a:xfrm>
          <a:off x="0" y="0"/>
          <a:ext cx="0" cy="0"/>
          <a:chOff x="0" y="0"/>
          <a:chExt cx="0" cy="0"/>
        </a:xfrm>
      </p:grpSpPr>
      <p:sp>
        <p:nvSpPr>
          <p:cNvPr id="7"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3334783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xample Chart/Image Full Slide">
    <p:spTree>
      <p:nvGrpSpPr>
        <p:cNvPr id="1" name=""/>
        <p:cNvGrpSpPr/>
        <p:nvPr/>
      </p:nvGrpSpPr>
      <p:grpSpPr>
        <a:xfrm>
          <a:off x="0" y="0"/>
          <a:ext cx="0" cy="0"/>
          <a:chOff x="0" y="0"/>
          <a:chExt cx="0" cy="0"/>
        </a:xfrm>
      </p:grpSpPr>
      <p:graphicFrame>
        <p:nvGraphicFramePr>
          <p:cNvPr id="5" name="Chart 4"/>
          <p:cNvGraphicFramePr/>
          <p:nvPr userDrawn="1">
            <p:extLst>
              <p:ext uri="{D42A27DB-BD31-4B8C-83A1-F6EECF244321}">
                <p14:modId xmlns:p14="http://schemas.microsoft.com/office/powerpoint/2010/main" val="268038732"/>
              </p:ext>
            </p:extLst>
          </p:nvPr>
        </p:nvGraphicFramePr>
        <p:xfrm>
          <a:off x="1201053" y="1600199"/>
          <a:ext cx="10626882" cy="428820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9"/>
          <p:cNvSpPr>
            <a:spLocks noGrp="1"/>
          </p:cNvSpPr>
          <p:nvPr>
            <p:ph type="body" sz="quarter" idx="12" hasCustomPrompt="1"/>
          </p:nvPr>
        </p:nvSpPr>
        <p:spPr>
          <a:xfrm>
            <a:off x="1206499" y="344858"/>
            <a:ext cx="1062143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Example Slide for Reference</a:t>
            </a:r>
          </a:p>
        </p:txBody>
      </p:sp>
    </p:spTree>
    <p:extLst>
      <p:ext uri="{BB962C8B-B14F-4D97-AF65-F5344CB8AC3E}">
        <p14:creationId xmlns:p14="http://schemas.microsoft.com/office/powerpoint/2010/main" val="1538461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Photo Slide">
    <p:spTree>
      <p:nvGrpSpPr>
        <p:cNvPr id="1" name=""/>
        <p:cNvGrpSpPr/>
        <p:nvPr/>
      </p:nvGrpSpPr>
      <p:grpSpPr>
        <a:xfrm>
          <a:off x="0" y="0"/>
          <a:ext cx="0" cy="0"/>
          <a:chOff x="0" y="0"/>
          <a:chExt cx="0" cy="0"/>
        </a:xfrm>
      </p:grpSpPr>
      <p:sp>
        <p:nvSpPr>
          <p:cNvPr id="21" name="Rectangle 20"/>
          <p:cNvSpPr/>
          <p:nvPr userDrawn="1"/>
        </p:nvSpPr>
        <p:spPr>
          <a:xfrm>
            <a:off x="8608787" y="0"/>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9328721" y="909643"/>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23" name="Rectangle 22"/>
          <p:cNvSpPr/>
          <p:nvPr userDrawn="1"/>
        </p:nvSpPr>
        <p:spPr>
          <a:xfrm>
            <a:off x="8608787" y="2276928"/>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9328721" y="3186571"/>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32" name="Rectangle 31"/>
          <p:cNvSpPr/>
          <p:nvPr userDrawn="1"/>
        </p:nvSpPr>
        <p:spPr>
          <a:xfrm>
            <a:off x="8608787" y="4562929"/>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userDrawn="1"/>
        </p:nvSpPr>
        <p:spPr>
          <a:xfrm>
            <a:off x="9328721" y="5472572"/>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34" name="Rectangle 33"/>
          <p:cNvSpPr/>
          <p:nvPr userDrawn="1"/>
        </p:nvSpPr>
        <p:spPr>
          <a:xfrm>
            <a:off x="5025570" y="0"/>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userDrawn="1"/>
        </p:nvSpPr>
        <p:spPr>
          <a:xfrm>
            <a:off x="5745504" y="909643"/>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36" name="Rectangle 35"/>
          <p:cNvSpPr/>
          <p:nvPr userDrawn="1"/>
        </p:nvSpPr>
        <p:spPr>
          <a:xfrm>
            <a:off x="5025570" y="2276928"/>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userDrawn="1"/>
        </p:nvSpPr>
        <p:spPr>
          <a:xfrm>
            <a:off x="5745504" y="3186571"/>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38" name="Rectangle 37"/>
          <p:cNvSpPr/>
          <p:nvPr userDrawn="1"/>
        </p:nvSpPr>
        <p:spPr>
          <a:xfrm>
            <a:off x="5025570" y="4562929"/>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5745504" y="5472572"/>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24" name="Text Placeholder 10"/>
          <p:cNvSpPr>
            <a:spLocks noGrp="1"/>
          </p:cNvSpPr>
          <p:nvPr>
            <p:ph type="body" sz="quarter" idx="34" hasCustomPrompt="1"/>
          </p:nvPr>
        </p:nvSpPr>
        <p:spPr>
          <a:xfrm>
            <a:off x="1206499" y="1663109"/>
            <a:ext cx="3557405" cy="37131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25" name="Text Placeholder 10"/>
          <p:cNvSpPr>
            <a:spLocks noGrp="1"/>
          </p:cNvSpPr>
          <p:nvPr>
            <p:ph type="body" sz="quarter" idx="35" hasCustomPrompt="1"/>
          </p:nvPr>
        </p:nvSpPr>
        <p:spPr>
          <a:xfrm>
            <a:off x="1206499" y="2111844"/>
            <a:ext cx="3546930" cy="3485228"/>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9" name="Text Placeholder 9"/>
          <p:cNvSpPr>
            <a:spLocks noGrp="1"/>
          </p:cNvSpPr>
          <p:nvPr>
            <p:ph type="body" sz="quarter" idx="12" hasCustomPrompt="1"/>
          </p:nvPr>
        </p:nvSpPr>
        <p:spPr>
          <a:xfrm>
            <a:off x="1206499" y="344858"/>
            <a:ext cx="355740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47113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Multiple Photo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379200" y="6274858"/>
            <a:ext cx="448735" cy="583142"/>
          </a:xfrm>
          <a:prstGeom prst="rect">
            <a:avLst/>
          </a:prstGeom>
        </p:spPr>
        <p:txBody>
          <a:bodyPr/>
          <a:lstStyle/>
          <a:p>
            <a:fld id="{9C15BBE9-EF51-406C-8B81-DCEC1643AEA3}" type="slidenum">
              <a:rPr lang="en-US" b="1" smtClean="0">
                <a:latin typeface="Open Sans" panose="020B0606030504020204" pitchFamily="34" charset="0"/>
                <a:ea typeface="Open Sans" panose="020B0606030504020204" pitchFamily="34" charset="0"/>
                <a:cs typeface="Open Sans" panose="020B0606030504020204" pitchFamily="34" charset="0"/>
              </a:rPr>
              <a:pPr/>
              <a:t>‹#›</a:t>
            </a:fld>
            <a:endParaRPr lang="en-US" dirty="0"/>
          </a:p>
        </p:txBody>
      </p:sp>
      <p:sp>
        <p:nvSpPr>
          <p:cNvPr id="21" name="Rectangle 20"/>
          <p:cNvSpPr/>
          <p:nvPr userDrawn="1"/>
        </p:nvSpPr>
        <p:spPr>
          <a:xfrm>
            <a:off x="8608787" y="0"/>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9328721" y="909643"/>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23" name="Rectangle 22"/>
          <p:cNvSpPr/>
          <p:nvPr userDrawn="1"/>
        </p:nvSpPr>
        <p:spPr>
          <a:xfrm>
            <a:off x="8608787" y="2276928"/>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9328721" y="3186571"/>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32" name="Rectangle 31"/>
          <p:cNvSpPr/>
          <p:nvPr userDrawn="1"/>
        </p:nvSpPr>
        <p:spPr>
          <a:xfrm>
            <a:off x="8608787" y="4562929"/>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userDrawn="1"/>
        </p:nvSpPr>
        <p:spPr>
          <a:xfrm>
            <a:off x="9328721" y="5472572"/>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34" name="Rectangle 33"/>
          <p:cNvSpPr/>
          <p:nvPr userDrawn="1"/>
        </p:nvSpPr>
        <p:spPr>
          <a:xfrm>
            <a:off x="5025570" y="0"/>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userDrawn="1"/>
        </p:nvSpPr>
        <p:spPr>
          <a:xfrm>
            <a:off x="5745504" y="909643"/>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36" name="Rectangle 35"/>
          <p:cNvSpPr/>
          <p:nvPr userDrawn="1"/>
        </p:nvSpPr>
        <p:spPr>
          <a:xfrm>
            <a:off x="5025570" y="2276928"/>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userDrawn="1"/>
        </p:nvSpPr>
        <p:spPr>
          <a:xfrm>
            <a:off x="5745504" y="3186571"/>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38" name="Rectangle 37"/>
          <p:cNvSpPr/>
          <p:nvPr userDrawn="1"/>
        </p:nvSpPr>
        <p:spPr>
          <a:xfrm>
            <a:off x="5025570" y="4562929"/>
            <a:ext cx="3583213" cy="2286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5745504" y="5472572"/>
            <a:ext cx="2155710" cy="400110"/>
          </a:xfrm>
          <a:prstGeom prst="rect">
            <a:avLst/>
          </a:prstGeom>
          <a:noFill/>
        </p:spPr>
        <p:txBody>
          <a:bodyPr wrap="square" rtlCol="0">
            <a:spAutoFit/>
          </a:bodyPr>
          <a:lstStyle/>
          <a:p>
            <a:pPr algn="ctr"/>
            <a:r>
              <a:rPr lang="en-US" sz="1000" dirty="0"/>
              <a:t>Image Size</a:t>
            </a:r>
          </a:p>
          <a:p>
            <a:pPr algn="ctr"/>
            <a:r>
              <a:rPr lang="en-US" sz="1000" dirty="0"/>
              <a:t>284 W x 180 H</a:t>
            </a:r>
          </a:p>
        </p:txBody>
      </p:sp>
      <p:sp>
        <p:nvSpPr>
          <p:cNvPr id="26" name="Text Placeholder 10"/>
          <p:cNvSpPr>
            <a:spLocks noGrp="1"/>
          </p:cNvSpPr>
          <p:nvPr>
            <p:ph type="body" sz="quarter" idx="34" hasCustomPrompt="1"/>
          </p:nvPr>
        </p:nvSpPr>
        <p:spPr>
          <a:xfrm>
            <a:off x="1206499" y="1663109"/>
            <a:ext cx="3557405" cy="37131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43" name="Text Placeholder 10"/>
          <p:cNvSpPr>
            <a:spLocks noGrp="1"/>
          </p:cNvSpPr>
          <p:nvPr>
            <p:ph type="body" sz="quarter" idx="35" hasCustomPrompt="1"/>
          </p:nvPr>
        </p:nvSpPr>
        <p:spPr>
          <a:xfrm>
            <a:off x="1206499" y="2111844"/>
            <a:ext cx="3546930" cy="3485228"/>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44" name="Text Placeholder 9"/>
          <p:cNvSpPr>
            <a:spLocks noGrp="1"/>
          </p:cNvSpPr>
          <p:nvPr>
            <p:ph type="body" sz="quarter" idx="12" hasCustomPrompt="1"/>
          </p:nvPr>
        </p:nvSpPr>
        <p:spPr>
          <a:xfrm>
            <a:off x="1206499" y="344858"/>
            <a:ext cx="355740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287" y="-4698"/>
            <a:ext cx="3718428" cy="235675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1407" y="-1"/>
            <a:ext cx="3470591" cy="2333029"/>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3808" y="2254923"/>
            <a:ext cx="3710592" cy="2351783"/>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34400" y="2275261"/>
            <a:ext cx="3457599" cy="2305269"/>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734460" y="4523491"/>
            <a:ext cx="3459300" cy="2325438"/>
          </a:xfrm>
          <a:prstGeom prst="rect">
            <a:avLst/>
          </a:prstGeom>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21827" y="4508593"/>
            <a:ext cx="3712655" cy="2353091"/>
          </a:xfrm>
          <a:prstGeom prst="rect">
            <a:avLst/>
          </a:prstGeom>
        </p:spPr>
      </p:pic>
    </p:spTree>
    <p:extLst>
      <p:ext uri="{BB962C8B-B14F-4D97-AF65-F5344CB8AC3E}">
        <p14:creationId xmlns:p14="http://schemas.microsoft.com/office/powerpoint/2010/main" val="1057185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hoto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379200" y="6274858"/>
            <a:ext cx="448735" cy="583142"/>
          </a:xfrm>
          <a:prstGeom prst="rect">
            <a:avLst/>
          </a:prstGeom>
        </p:spPr>
        <p:txBody>
          <a:bodyPr/>
          <a:lstStyle/>
          <a:p>
            <a:fld id="{9C15BBE9-EF51-406C-8B81-DCEC1643AEA3}" type="slidenum">
              <a:rPr lang="en-US" b="1" smtClean="0">
                <a:latin typeface="Open Sans" panose="020B0606030504020204" pitchFamily="34" charset="0"/>
                <a:ea typeface="Open Sans" panose="020B0606030504020204" pitchFamily="34" charset="0"/>
                <a:cs typeface="Open Sans" panose="020B0606030504020204" pitchFamily="34" charset="0"/>
              </a:rPr>
              <a:pPr/>
              <a:t>‹#›</a:t>
            </a:fld>
            <a:endParaRPr lang="en-US" dirty="0"/>
          </a:p>
        </p:txBody>
      </p:sp>
      <p:sp>
        <p:nvSpPr>
          <p:cNvPr id="21" name="Rectangle 20"/>
          <p:cNvSpPr/>
          <p:nvPr userDrawn="1"/>
        </p:nvSpPr>
        <p:spPr>
          <a:xfrm>
            <a:off x="6830787" y="0"/>
            <a:ext cx="5361214" cy="342032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7929085" y="1553713"/>
            <a:ext cx="3138060" cy="553998"/>
          </a:xfrm>
          <a:prstGeom prst="rect">
            <a:avLst/>
          </a:prstGeom>
          <a:noFill/>
        </p:spPr>
        <p:txBody>
          <a:bodyPr wrap="square" rtlCol="0">
            <a:spAutoFit/>
          </a:bodyPr>
          <a:lstStyle/>
          <a:p>
            <a:pPr algn="ctr"/>
            <a:r>
              <a:rPr lang="en-US" sz="1000" dirty="0"/>
              <a:t>Image Size</a:t>
            </a:r>
          </a:p>
          <a:p>
            <a:pPr algn="ctr"/>
            <a:r>
              <a:rPr lang="en-US" sz="1000" dirty="0"/>
              <a:t>852 W </a:t>
            </a:r>
            <a:r>
              <a:rPr lang="en-US" sz="1000" baseline="0" dirty="0"/>
              <a:t>x 54</a:t>
            </a:r>
            <a:r>
              <a:rPr lang="en-US" sz="1000" dirty="0"/>
              <a:t>0 H</a:t>
            </a:r>
          </a:p>
          <a:p>
            <a:pPr algn="ctr"/>
            <a:r>
              <a:rPr lang="en-US" sz="1000" dirty="0"/>
              <a:t>Scale</a:t>
            </a:r>
            <a:r>
              <a:rPr lang="en-US" sz="1000" baseline="0" dirty="0"/>
              <a:t> to fit.</a:t>
            </a:r>
            <a:endParaRPr lang="en-US" sz="1000" dirty="0"/>
          </a:p>
        </p:txBody>
      </p:sp>
      <p:sp>
        <p:nvSpPr>
          <p:cNvPr id="23" name="Rectangle 22"/>
          <p:cNvSpPr/>
          <p:nvPr userDrawn="1"/>
        </p:nvSpPr>
        <p:spPr>
          <a:xfrm>
            <a:off x="6831400" y="3438071"/>
            <a:ext cx="5360601" cy="341992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7973786" y="4887886"/>
            <a:ext cx="3302001" cy="553998"/>
          </a:xfrm>
          <a:prstGeom prst="rect">
            <a:avLst/>
          </a:prstGeom>
          <a:noFill/>
        </p:spPr>
        <p:txBody>
          <a:bodyPr wrap="square" rtlCol="0">
            <a:spAutoFit/>
          </a:bodyPr>
          <a:lstStyle/>
          <a:p>
            <a:pPr algn="ctr"/>
            <a:r>
              <a:rPr lang="en-US" sz="1000" dirty="0"/>
              <a:t>Image Size</a:t>
            </a:r>
          </a:p>
          <a:p>
            <a:pPr algn="ctr"/>
            <a:r>
              <a:rPr lang="en-US" sz="1000" dirty="0"/>
              <a:t>852 W </a:t>
            </a:r>
            <a:r>
              <a:rPr lang="en-US" sz="1000" baseline="0" dirty="0"/>
              <a:t>x 54</a:t>
            </a:r>
            <a:r>
              <a:rPr lang="en-US" sz="1000" dirty="0"/>
              <a:t>0 H</a:t>
            </a:r>
          </a:p>
          <a:p>
            <a:pPr algn="ctr"/>
            <a:r>
              <a:rPr lang="en-US" sz="1000" dirty="0"/>
              <a:t>Scale</a:t>
            </a:r>
            <a:r>
              <a:rPr lang="en-US" sz="1000" baseline="0" dirty="0"/>
              <a:t> to fit.</a:t>
            </a:r>
            <a:endParaRPr lang="en-US" sz="1000" dirty="0"/>
          </a:p>
        </p:txBody>
      </p:sp>
      <p:sp>
        <p:nvSpPr>
          <p:cNvPr id="11" name="Text Placeholder 10"/>
          <p:cNvSpPr>
            <a:spLocks noGrp="1"/>
          </p:cNvSpPr>
          <p:nvPr>
            <p:ph type="body" sz="quarter" idx="36" hasCustomPrompt="1"/>
          </p:nvPr>
        </p:nvSpPr>
        <p:spPr>
          <a:xfrm>
            <a:off x="1206499" y="1663109"/>
            <a:ext cx="5225144" cy="37131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12" name="Text Placeholder 10"/>
          <p:cNvSpPr>
            <a:spLocks noGrp="1"/>
          </p:cNvSpPr>
          <p:nvPr>
            <p:ph type="body" sz="quarter" idx="37" hasCustomPrompt="1"/>
          </p:nvPr>
        </p:nvSpPr>
        <p:spPr>
          <a:xfrm>
            <a:off x="1206499" y="2111844"/>
            <a:ext cx="5209758" cy="3485228"/>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3" name="Text Placeholder 9"/>
          <p:cNvSpPr>
            <a:spLocks noGrp="1"/>
          </p:cNvSpPr>
          <p:nvPr>
            <p:ph type="body" sz="quarter" idx="12" hasCustomPrompt="1"/>
          </p:nvPr>
        </p:nvSpPr>
        <p:spPr>
          <a:xfrm>
            <a:off x="1206499" y="344858"/>
            <a:ext cx="522514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1783539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Photo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379200" y="6274858"/>
            <a:ext cx="448735" cy="583142"/>
          </a:xfrm>
          <a:prstGeom prst="rect">
            <a:avLst/>
          </a:prstGeom>
        </p:spPr>
        <p:txBody>
          <a:bodyPr/>
          <a:lstStyle/>
          <a:p>
            <a:fld id="{9C15BBE9-EF51-406C-8B81-DCEC1643AEA3}" type="slidenum">
              <a:rPr lang="en-US" b="1" smtClean="0">
                <a:latin typeface="Open Sans" panose="020B0606030504020204" pitchFamily="34" charset="0"/>
                <a:ea typeface="Open Sans" panose="020B0606030504020204" pitchFamily="34" charset="0"/>
                <a:cs typeface="Open Sans" panose="020B0606030504020204" pitchFamily="34" charset="0"/>
              </a:rPr>
              <a:pPr/>
              <a:t>‹#›</a:t>
            </a:fld>
            <a:endParaRPr lang="en-US" dirty="0"/>
          </a:p>
        </p:txBody>
      </p:sp>
      <p:sp>
        <p:nvSpPr>
          <p:cNvPr id="21" name="Rectangle 20"/>
          <p:cNvSpPr/>
          <p:nvPr userDrawn="1"/>
        </p:nvSpPr>
        <p:spPr>
          <a:xfrm>
            <a:off x="6830787" y="0"/>
            <a:ext cx="5361214" cy="342032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7929085" y="1553713"/>
            <a:ext cx="3138060" cy="553998"/>
          </a:xfrm>
          <a:prstGeom prst="rect">
            <a:avLst/>
          </a:prstGeom>
          <a:noFill/>
        </p:spPr>
        <p:txBody>
          <a:bodyPr wrap="square" rtlCol="0">
            <a:spAutoFit/>
          </a:bodyPr>
          <a:lstStyle/>
          <a:p>
            <a:pPr algn="ctr"/>
            <a:r>
              <a:rPr lang="en-US" sz="1000" dirty="0"/>
              <a:t>Image Size</a:t>
            </a:r>
          </a:p>
          <a:p>
            <a:pPr algn="ctr"/>
            <a:r>
              <a:rPr lang="en-US" sz="1000" dirty="0"/>
              <a:t>852 W </a:t>
            </a:r>
            <a:r>
              <a:rPr lang="en-US" sz="1000" baseline="0" dirty="0"/>
              <a:t>x 54</a:t>
            </a:r>
            <a:r>
              <a:rPr lang="en-US" sz="1000" dirty="0"/>
              <a:t>0 H</a:t>
            </a:r>
          </a:p>
          <a:p>
            <a:pPr algn="ctr"/>
            <a:r>
              <a:rPr lang="en-US" sz="1000" dirty="0"/>
              <a:t>Scale</a:t>
            </a:r>
            <a:r>
              <a:rPr lang="en-US" sz="1000" baseline="0" dirty="0"/>
              <a:t> to fit.</a:t>
            </a:r>
            <a:endParaRPr lang="en-US" sz="1000" dirty="0"/>
          </a:p>
        </p:txBody>
      </p:sp>
      <p:sp>
        <p:nvSpPr>
          <p:cNvPr id="23" name="Rectangle 22"/>
          <p:cNvSpPr/>
          <p:nvPr userDrawn="1"/>
        </p:nvSpPr>
        <p:spPr>
          <a:xfrm>
            <a:off x="6831400" y="3438071"/>
            <a:ext cx="5360601" cy="341992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7973786" y="4887886"/>
            <a:ext cx="3302001" cy="553998"/>
          </a:xfrm>
          <a:prstGeom prst="rect">
            <a:avLst/>
          </a:prstGeom>
          <a:noFill/>
        </p:spPr>
        <p:txBody>
          <a:bodyPr wrap="square" rtlCol="0">
            <a:spAutoFit/>
          </a:bodyPr>
          <a:lstStyle/>
          <a:p>
            <a:pPr algn="ctr"/>
            <a:r>
              <a:rPr lang="en-US" sz="1000" dirty="0"/>
              <a:t>Image Size</a:t>
            </a:r>
          </a:p>
          <a:p>
            <a:pPr algn="ctr"/>
            <a:r>
              <a:rPr lang="en-US" sz="1000" dirty="0"/>
              <a:t>852 W </a:t>
            </a:r>
            <a:r>
              <a:rPr lang="en-US" sz="1000" baseline="0" dirty="0"/>
              <a:t>x 54</a:t>
            </a:r>
            <a:r>
              <a:rPr lang="en-US" sz="1000" dirty="0"/>
              <a:t>0 H</a:t>
            </a:r>
          </a:p>
          <a:p>
            <a:pPr algn="ctr"/>
            <a:r>
              <a:rPr lang="en-US" sz="1000" dirty="0"/>
              <a:t>Scale</a:t>
            </a:r>
            <a:r>
              <a:rPr lang="en-US" sz="1000" baseline="0" dirty="0"/>
              <a:t> to fit.</a:t>
            </a:r>
            <a:endParaRPr lang="en-US" sz="1000" dirty="0"/>
          </a:p>
        </p:txBody>
      </p:sp>
      <p:sp>
        <p:nvSpPr>
          <p:cNvPr id="19" name="Text Placeholder 10"/>
          <p:cNvSpPr>
            <a:spLocks noGrp="1"/>
          </p:cNvSpPr>
          <p:nvPr>
            <p:ph type="body" sz="quarter" idx="36" hasCustomPrompt="1"/>
          </p:nvPr>
        </p:nvSpPr>
        <p:spPr>
          <a:xfrm>
            <a:off x="1206499" y="1663109"/>
            <a:ext cx="5225144" cy="37131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600" b="1" i="0" baseline="0">
                <a:solidFill>
                  <a:schemeClr val="tx2"/>
                </a:solidFill>
                <a:latin typeface="Arial"/>
                <a:cs typeface="Arial"/>
              </a:defRPr>
            </a:lvl1pPr>
          </a:lstStyle>
          <a:p>
            <a:pPr lvl="0"/>
            <a:r>
              <a:rPr lang="en-US" dirty="0"/>
              <a:t>Bold Title here</a:t>
            </a:r>
          </a:p>
        </p:txBody>
      </p:sp>
      <p:sp>
        <p:nvSpPr>
          <p:cNvPr id="20" name="Text Placeholder 10"/>
          <p:cNvSpPr>
            <a:spLocks noGrp="1"/>
          </p:cNvSpPr>
          <p:nvPr>
            <p:ph type="body" sz="quarter" idx="37" hasCustomPrompt="1"/>
          </p:nvPr>
        </p:nvSpPr>
        <p:spPr>
          <a:xfrm>
            <a:off x="1206499" y="2111844"/>
            <a:ext cx="5209758" cy="3485228"/>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24" name="Text Placeholder 9"/>
          <p:cNvSpPr>
            <a:spLocks noGrp="1"/>
          </p:cNvSpPr>
          <p:nvPr>
            <p:ph type="body" sz="quarter" idx="12" hasCustomPrompt="1"/>
          </p:nvPr>
        </p:nvSpPr>
        <p:spPr>
          <a:xfrm>
            <a:off x="1206499" y="344858"/>
            <a:ext cx="522514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8104" y="3438072"/>
            <a:ext cx="5423896" cy="343768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8104" y="0"/>
            <a:ext cx="5423896" cy="3437680"/>
          </a:xfrm>
          <a:prstGeom prst="rect">
            <a:avLst/>
          </a:prstGeom>
        </p:spPr>
      </p:pic>
    </p:spTree>
    <p:extLst>
      <p:ext uri="{BB962C8B-B14F-4D97-AF65-F5344CB8AC3E}">
        <p14:creationId xmlns:p14="http://schemas.microsoft.com/office/powerpoint/2010/main" val="4229940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t Styles Slide">
    <p:spTree>
      <p:nvGrpSpPr>
        <p:cNvPr id="1" name=""/>
        <p:cNvGrpSpPr/>
        <p:nvPr/>
      </p:nvGrpSpPr>
      <p:grpSpPr>
        <a:xfrm>
          <a:off x="0" y="0"/>
          <a:ext cx="0" cy="0"/>
          <a:chOff x="0" y="0"/>
          <a:chExt cx="0" cy="0"/>
        </a:xfrm>
      </p:grpSpPr>
      <p:sp>
        <p:nvSpPr>
          <p:cNvPr id="6" name="Text Placeholder 9"/>
          <p:cNvSpPr>
            <a:spLocks noGrp="1"/>
          </p:cNvSpPr>
          <p:nvPr>
            <p:ph type="body" sz="quarter" idx="12" hasCustomPrompt="1"/>
          </p:nvPr>
        </p:nvSpPr>
        <p:spPr>
          <a:xfrm>
            <a:off x="1263326" y="948137"/>
            <a:ext cx="1003910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Headline 52pt</a:t>
            </a:r>
          </a:p>
        </p:txBody>
      </p:sp>
      <p:sp>
        <p:nvSpPr>
          <p:cNvPr id="7" name="Text Placeholder 6"/>
          <p:cNvSpPr>
            <a:spLocks noGrp="1"/>
          </p:cNvSpPr>
          <p:nvPr>
            <p:ph type="body" sz="quarter" idx="51" hasCustomPrompt="1"/>
          </p:nvPr>
        </p:nvSpPr>
        <p:spPr>
          <a:xfrm>
            <a:off x="1263325" y="1996569"/>
            <a:ext cx="10039105" cy="743001"/>
          </a:xfrm>
          <a:prstGeom prst="rect">
            <a:avLst/>
          </a:prstGeom>
        </p:spPr>
        <p:txBody>
          <a:bodyPr anchor="t"/>
          <a:lstStyle>
            <a:lvl1pPr marL="0" indent="0" algn="l">
              <a:lnSpc>
                <a:spcPct val="100000"/>
              </a:lnSpc>
              <a:spcBef>
                <a:spcPts val="0"/>
              </a:spcBef>
              <a:buNone/>
              <a:defRPr sz="3600" b="0" i="0" cap="none" baseline="0">
                <a:solidFill>
                  <a:schemeClr val="accent6">
                    <a:lumMod val="50000"/>
                  </a:schemeClr>
                </a:solidFill>
                <a:latin typeface="Calibri" charset="0"/>
                <a:ea typeface="Calibri" charset="0"/>
                <a:cs typeface="Calibri" charset="0"/>
              </a:defRPr>
            </a:lvl1pPr>
          </a:lstStyle>
          <a:p>
            <a:pPr lvl="0"/>
            <a:r>
              <a:rPr lang="en-US" dirty="0"/>
              <a:t>Subtitle One</a:t>
            </a:r>
          </a:p>
        </p:txBody>
      </p:sp>
      <p:sp>
        <p:nvSpPr>
          <p:cNvPr id="9" name="Text Placeholder 6"/>
          <p:cNvSpPr>
            <a:spLocks noGrp="1"/>
          </p:cNvSpPr>
          <p:nvPr>
            <p:ph type="body" sz="quarter" idx="53" hasCustomPrompt="1"/>
          </p:nvPr>
        </p:nvSpPr>
        <p:spPr>
          <a:xfrm>
            <a:off x="1263326" y="3633183"/>
            <a:ext cx="10039104" cy="152400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800" b="0" i="0" cap="none" baseline="0">
                <a:solidFill>
                  <a:srgbClr val="273340"/>
                </a:solidFill>
                <a:latin typeface="Calibri" charset="0"/>
                <a:ea typeface="Calibri" charset="0"/>
                <a:cs typeface="Calibri" charset="0"/>
              </a:defRPr>
            </a:lvl1pPr>
            <a:lvl2pPr marL="685800" indent="-228600">
              <a:lnSpc>
                <a:spcPct val="100000"/>
              </a:lnSpc>
              <a:spcBef>
                <a:spcPts val="1000"/>
              </a:spcBef>
              <a:buFont typeface="Wingdings" charset="2"/>
              <a:buChar char="§"/>
              <a:defRPr sz="2800" b="0" i="0" baseline="0">
                <a:solidFill>
                  <a:srgbClr val="273340"/>
                </a:solidFill>
                <a:latin typeface="Calibri" charset="0"/>
                <a:ea typeface="Calibri" charset="0"/>
                <a:cs typeface="Calibri" charset="0"/>
              </a:defRPr>
            </a:lvl2pPr>
            <a:lvl3pPr marL="1143000" indent="-228600">
              <a:lnSpc>
                <a:spcPct val="100000"/>
              </a:lnSpc>
              <a:spcBef>
                <a:spcPts val="1000"/>
              </a:spcBef>
              <a:buFont typeface="Courier New"/>
              <a:buChar char="o"/>
              <a:defRPr sz="2800" b="0" i="0" baseline="0">
                <a:solidFill>
                  <a:srgbClr val="273340"/>
                </a:solidFill>
                <a:latin typeface="Calibri" charset="0"/>
                <a:ea typeface="Calibri" charset="0"/>
                <a:cs typeface="Calibri" charset="0"/>
              </a:defRPr>
            </a:lvl3pPr>
          </a:lstStyle>
          <a:p>
            <a:r>
              <a:rPr lang="en-US" dirty="0"/>
              <a:t>Bullet list</a:t>
            </a:r>
          </a:p>
          <a:p>
            <a:pPr lvl="1"/>
            <a:r>
              <a:rPr lang="en-US" dirty="0"/>
              <a:t>Additional bullet</a:t>
            </a:r>
          </a:p>
          <a:p>
            <a:pPr lvl="2"/>
            <a:r>
              <a:rPr lang="en-US" dirty="0"/>
              <a:t>Even more bullet lists</a:t>
            </a:r>
          </a:p>
        </p:txBody>
      </p:sp>
      <p:sp>
        <p:nvSpPr>
          <p:cNvPr id="10" name="Text Placeholder 6"/>
          <p:cNvSpPr>
            <a:spLocks noGrp="1"/>
          </p:cNvSpPr>
          <p:nvPr>
            <p:ph type="body" sz="quarter" idx="54" hasCustomPrompt="1"/>
          </p:nvPr>
        </p:nvSpPr>
        <p:spPr>
          <a:xfrm>
            <a:off x="1263326" y="2907467"/>
            <a:ext cx="10039104" cy="557819"/>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1" i="0" cap="none" baseline="0">
                <a:solidFill>
                  <a:srgbClr val="273340"/>
                </a:solidFill>
                <a:latin typeface="Calibri" charset="0"/>
                <a:ea typeface="Calibri" charset="0"/>
                <a:cs typeface="Calibri" charset="0"/>
              </a:defRPr>
            </a:lvl1pPr>
          </a:lstStyle>
          <a:p>
            <a:r>
              <a:rPr lang="en-US" dirty="0"/>
              <a:t>Bold Item header</a:t>
            </a:r>
          </a:p>
        </p:txBody>
      </p:sp>
      <p:sp>
        <p:nvSpPr>
          <p:cNvPr id="8" name="Footer Placeholder 4"/>
          <p:cNvSpPr txBox="1">
            <a:spLocks/>
          </p:cNvSpPr>
          <p:nvPr userDrawn="1"/>
        </p:nvSpPr>
        <p:spPr>
          <a:xfrm>
            <a:off x="7373711" y="6376984"/>
            <a:ext cx="4454224"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rgbClr val="08265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University of Toledo // </a:t>
            </a:r>
            <a:fld id="{98BE3D50-D72E-D04C-B4E5-63580ED9A050}" type="slidenum">
              <a:rPr lang="en-US" smtClean="0"/>
              <a:pPr/>
              <a:t>‹#›</a:t>
            </a:fld>
            <a:endParaRPr lang="en-US" dirty="0"/>
          </a:p>
        </p:txBody>
      </p:sp>
    </p:spTree>
    <p:extLst>
      <p:ext uri="{BB962C8B-B14F-4D97-AF65-F5344CB8AC3E}">
        <p14:creationId xmlns:p14="http://schemas.microsoft.com/office/powerpoint/2010/main" val="3884415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Yellow Half Photo Quarter Photo">
    <p:spTree>
      <p:nvGrpSpPr>
        <p:cNvPr id="1" name=""/>
        <p:cNvGrpSpPr/>
        <p:nvPr/>
      </p:nvGrpSpPr>
      <p:grpSpPr>
        <a:xfrm>
          <a:off x="0" y="0"/>
          <a:ext cx="0" cy="0"/>
          <a:chOff x="0" y="0"/>
          <a:chExt cx="0" cy="0"/>
        </a:xfrm>
      </p:grpSpPr>
      <p:sp>
        <p:nvSpPr>
          <p:cNvPr id="8" name="Rectangle 7"/>
          <p:cNvSpPr/>
          <p:nvPr userDrawn="1"/>
        </p:nvSpPr>
        <p:spPr>
          <a:xfrm>
            <a:off x="-1" y="-1"/>
            <a:ext cx="6232071" cy="3537857"/>
          </a:xfrm>
          <a:prstGeom prst="rect">
            <a:avLst/>
          </a:prstGeom>
          <a:solidFill>
            <a:srgbClr val="F6C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096000" y="0"/>
            <a:ext cx="6096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155214" y="2930071"/>
            <a:ext cx="2195286" cy="400110"/>
          </a:xfrm>
          <a:prstGeom prst="rect">
            <a:avLst/>
          </a:prstGeom>
          <a:noFill/>
        </p:spPr>
        <p:txBody>
          <a:bodyPr wrap="square" rtlCol="0">
            <a:spAutoFit/>
          </a:bodyPr>
          <a:lstStyle/>
          <a:p>
            <a:pPr algn="ctr"/>
            <a:r>
              <a:rPr lang="en-US" sz="1000" dirty="0"/>
              <a:t>Image Size</a:t>
            </a:r>
          </a:p>
          <a:p>
            <a:pPr algn="ctr"/>
            <a:r>
              <a:rPr lang="en-US" sz="1000" dirty="0"/>
              <a:t>480 W x 540 H</a:t>
            </a:r>
          </a:p>
        </p:txBody>
      </p:sp>
      <p:sp>
        <p:nvSpPr>
          <p:cNvPr id="13" name="Rectangle 12"/>
          <p:cNvSpPr/>
          <p:nvPr userDrawn="1"/>
        </p:nvSpPr>
        <p:spPr>
          <a:xfrm>
            <a:off x="0" y="3429000"/>
            <a:ext cx="6095999" cy="3428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1823356" y="4771571"/>
            <a:ext cx="2195286" cy="400110"/>
          </a:xfrm>
          <a:prstGeom prst="rect">
            <a:avLst/>
          </a:prstGeom>
          <a:noFill/>
        </p:spPr>
        <p:txBody>
          <a:bodyPr wrap="square" rtlCol="0">
            <a:spAutoFit/>
          </a:bodyPr>
          <a:lstStyle/>
          <a:p>
            <a:pPr algn="ctr"/>
            <a:r>
              <a:rPr lang="en-US" sz="1000" dirty="0"/>
              <a:t>Image Size</a:t>
            </a:r>
          </a:p>
          <a:p>
            <a:pPr algn="ctr"/>
            <a:r>
              <a:rPr lang="en-US" sz="1000" dirty="0"/>
              <a:t>480 W x 270 H</a:t>
            </a:r>
          </a:p>
        </p:txBody>
      </p:sp>
      <p:sp>
        <p:nvSpPr>
          <p:cNvPr id="9" name="Text Placeholder 10"/>
          <p:cNvSpPr>
            <a:spLocks noGrp="1"/>
          </p:cNvSpPr>
          <p:nvPr>
            <p:ph type="body" sz="quarter" idx="37" hasCustomPrompt="1"/>
          </p:nvPr>
        </p:nvSpPr>
        <p:spPr>
          <a:xfrm>
            <a:off x="1206499" y="1520829"/>
            <a:ext cx="4540449" cy="156442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rgbClr val="273340"/>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0" name="Text Placeholder 9"/>
          <p:cNvSpPr>
            <a:spLocks noGrp="1"/>
          </p:cNvSpPr>
          <p:nvPr>
            <p:ph type="body" sz="quarter" idx="12" hasCustomPrompt="1"/>
          </p:nvPr>
        </p:nvSpPr>
        <p:spPr>
          <a:xfrm>
            <a:off x="1206499" y="344858"/>
            <a:ext cx="4553858"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259600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Yellow Half Photo Quarter Photo">
    <p:spTree>
      <p:nvGrpSpPr>
        <p:cNvPr id="1" name=""/>
        <p:cNvGrpSpPr/>
        <p:nvPr/>
      </p:nvGrpSpPr>
      <p:grpSpPr>
        <a:xfrm>
          <a:off x="0" y="0"/>
          <a:ext cx="0" cy="0"/>
          <a:chOff x="0" y="0"/>
          <a:chExt cx="0" cy="0"/>
        </a:xfrm>
      </p:grpSpPr>
      <p:sp>
        <p:nvSpPr>
          <p:cNvPr id="8" name="Rectangle 7"/>
          <p:cNvSpPr/>
          <p:nvPr userDrawn="1"/>
        </p:nvSpPr>
        <p:spPr>
          <a:xfrm>
            <a:off x="-1" y="-1"/>
            <a:ext cx="6232071" cy="3537857"/>
          </a:xfrm>
          <a:prstGeom prst="rect">
            <a:avLst/>
          </a:prstGeom>
          <a:solidFill>
            <a:srgbClr val="F6C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096000" y="0"/>
            <a:ext cx="6096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155214" y="2930071"/>
            <a:ext cx="2195286" cy="400110"/>
          </a:xfrm>
          <a:prstGeom prst="rect">
            <a:avLst/>
          </a:prstGeom>
          <a:noFill/>
        </p:spPr>
        <p:txBody>
          <a:bodyPr wrap="square" rtlCol="0">
            <a:spAutoFit/>
          </a:bodyPr>
          <a:lstStyle/>
          <a:p>
            <a:pPr algn="ctr"/>
            <a:r>
              <a:rPr lang="en-US" sz="1000" dirty="0"/>
              <a:t>Image Size</a:t>
            </a:r>
          </a:p>
          <a:p>
            <a:pPr algn="ctr"/>
            <a:r>
              <a:rPr lang="en-US" sz="1000" dirty="0"/>
              <a:t>480 W x 540 H</a:t>
            </a:r>
          </a:p>
        </p:txBody>
      </p:sp>
      <p:sp>
        <p:nvSpPr>
          <p:cNvPr id="13" name="Rectangle 12"/>
          <p:cNvSpPr/>
          <p:nvPr userDrawn="1"/>
        </p:nvSpPr>
        <p:spPr>
          <a:xfrm>
            <a:off x="0" y="3429000"/>
            <a:ext cx="6095999" cy="3428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1823356" y="4771571"/>
            <a:ext cx="2195286" cy="400110"/>
          </a:xfrm>
          <a:prstGeom prst="rect">
            <a:avLst/>
          </a:prstGeom>
          <a:noFill/>
        </p:spPr>
        <p:txBody>
          <a:bodyPr wrap="square" rtlCol="0">
            <a:spAutoFit/>
          </a:bodyPr>
          <a:lstStyle/>
          <a:p>
            <a:pPr algn="ctr"/>
            <a:r>
              <a:rPr lang="en-US" sz="1000" dirty="0"/>
              <a:t>Image Size</a:t>
            </a:r>
          </a:p>
          <a:p>
            <a:pPr algn="ctr"/>
            <a:r>
              <a:rPr lang="en-US" sz="1000" dirty="0"/>
              <a:t>480 W x 270 H</a:t>
            </a:r>
          </a:p>
        </p:txBody>
      </p:sp>
      <p:sp>
        <p:nvSpPr>
          <p:cNvPr id="15" name="Text Placeholder 10"/>
          <p:cNvSpPr>
            <a:spLocks noGrp="1"/>
          </p:cNvSpPr>
          <p:nvPr>
            <p:ph type="body" sz="quarter" idx="37" hasCustomPrompt="1"/>
          </p:nvPr>
        </p:nvSpPr>
        <p:spPr>
          <a:xfrm>
            <a:off x="1206499" y="1520829"/>
            <a:ext cx="4540449" cy="156442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rgbClr val="273340"/>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7" name="Text Placeholder 9"/>
          <p:cNvSpPr>
            <a:spLocks noGrp="1"/>
          </p:cNvSpPr>
          <p:nvPr>
            <p:ph type="body" sz="quarter" idx="12" hasCustomPrompt="1"/>
          </p:nvPr>
        </p:nvSpPr>
        <p:spPr>
          <a:xfrm>
            <a:off x="1206499" y="344858"/>
            <a:ext cx="4553858"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6096000" cy="3429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5999" y="-2"/>
            <a:ext cx="6096000" cy="6858000"/>
          </a:xfrm>
          <a:prstGeom prst="rect">
            <a:avLst/>
          </a:prstGeom>
        </p:spPr>
      </p:pic>
    </p:spTree>
    <p:extLst>
      <p:ext uri="{BB962C8B-B14F-4D97-AF65-F5344CB8AC3E}">
        <p14:creationId xmlns:p14="http://schemas.microsoft.com/office/powerpoint/2010/main" val="2760093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Half Photo Quarter Photo">
    <p:spTree>
      <p:nvGrpSpPr>
        <p:cNvPr id="1" name=""/>
        <p:cNvGrpSpPr/>
        <p:nvPr/>
      </p:nvGrpSpPr>
      <p:grpSpPr>
        <a:xfrm>
          <a:off x="0" y="0"/>
          <a:ext cx="0" cy="0"/>
          <a:chOff x="0" y="0"/>
          <a:chExt cx="0" cy="0"/>
        </a:xfrm>
      </p:grpSpPr>
      <p:sp>
        <p:nvSpPr>
          <p:cNvPr id="16" name="Rectangle 15"/>
          <p:cNvSpPr/>
          <p:nvPr userDrawn="1"/>
        </p:nvSpPr>
        <p:spPr>
          <a:xfrm>
            <a:off x="-1" y="-1"/>
            <a:ext cx="6304643" cy="3546929"/>
          </a:xfrm>
          <a:prstGeom prst="rect">
            <a:avLst/>
          </a:prstGeom>
          <a:solidFill>
            <a:srgbClr val="08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096000" y="0"/>
            <a:ext cx="6096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155214" y="2930071"/>
            <a:ext cx="2195286" cy="400110"/>
          </a:xfrm>
          <a:prstGeom prst="rect">
            <a:avLst/>
          </a:prstGeom>
          <a:noFill/>
        </p:spPr>
        <p:txBody>
          <a:bodyPr wrap="square" rtlCol="0">
            <a:spAutoFit/>
          </a:bodyPr>
          <a:lstStyle/>
          <a:p>
            <a:pPr algn="ctr"/>
            <a:r>
              <a:rPr lang="en-US" sz="1000" dirty="0"/>
              <a:t>Image Size</a:t>
            </a:r>
          </a:p>
          <a:p>
            <a:pPr algn="ctr"/>
            <a:r>
              <a:rPr lang="en-US" sz="1000" dirty="0"/>
              <a:t>480 W x 540 H</a:t>
            </a:r>
          </a:p>
        </p:txBody>
      </p:sp>
      <p:sp>
        <p:nvSpPr>
          <p:cNvPr id="13" name="Rectangle 12"/>
          <p:cNvSpPr/>
          <p:nvPr userDrawn="1"/>
        </p:nvSpPr>
        <p:spPr>
          <a:xfrm>
            <a:off x="0" y="3429000"/>
            <a:ext cx="6095999" cy="3428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1823356" y="4771571"/>
            <a:ext cx="2195286" cy="400110"/>
          </a:xfrm>
          <a:prstGeom prst="rect">
            <a:avLst/>
          </a:prstGeom>
          <a:noFill/>
        </p:spPr>
        <p:txBody>
          <a:bodyPr wrap="square" rtlCol="0">
            <a:spAutoFit/>
          </a:bodyPr>
          <a:lstStyle/>
          <a:p>
            <a:pPr algn="ctr"/>
            <a:r>
              <a:rPr lang="en-US" sz="1000" dirty="0"/>
              <a:t>Image Size</a:t>
            </a:r>
          </a:p>
          <a:p>
            <a:pPr algn="ctr"/>
            <a:r>
              <a:rPr lang="en-US" sz="1000" dirty="0"/>
              <a:t>480 W x 270 H</a:t>
            </a:r>
          </a:p>
        </p:txBody>
      </p:sp>
      <p:sp>
        <p:nvSpPr>
          <p:cNvPr id="17" name="Text Placeholder 10"/>
          <p:cNvSpPr>
            <a:spLocks noGrp="1"/>
          </p:cNvSpPr>
          <p:nvPr>
            <p:ph type="body" sz="quarter" idx="37" hasCustomPrompt="1"/>
          </p:nvPr>
        </p:nvSpPr>
        <p:spPr>
          <a:xfrm>
            <a:off x="1206499" y="1520829"/>
            <a:ext cx="4540449" cy="156442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bg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8" name="Text Placeholder 9"/>
          <p:cNvSpPr>
            <a:spLocks noGrp="1"/>
          </p:cNvSpPr>
          <p:nvPr>
            <p:ph type="body" sz="quarter" idx="12" hasCustomPrompt="1"/>
          </p:nvPr>
        </p:nvSpPr>
        <p:spPr>
          <a:xfrm>
            <a:off x="1206499" y="344858"/>
            <a:ext cx="4553858" cy="880535"/>
          </a:xfrm>
          <a:prstGeom prst="rect">
            <a:avLst/>
          </a:prstGeom>
        </p:spPr>
        <p:txBody>
          <a:bodyPr/>
          <a:lstStyle>
            <a:lvl1pPr marL="0" indent="0" algn="l">
              <a:lnSpc>
                <a:spcPts val="6000"/>
              </a:lnSpc>
              <a:buNone/>
              <a:defRPr sz="5200" b="1" i="0" baseline="0">
                <a:solidFill>
                  <a:schemeClr val="bg1"/>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1662856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ue Half Photo Quarter Photo">
    <p:spTree>
      <p:nvGrpSpPr>
        <p:cNvPr id="1" name=""/>
        <p:cNvGrpSpPr/>
        <p:nvPr/>
      </p:nvGrpSpPr>
      <p:grpSpPr>
        <a:xfrm>
          <a:off x="0" y="0"/>
          <a:ext cx="0" cy="0"/>
          <a:chOff x="0" y="0"/>
          <a:chExt cx="0" cy="0"/>
        </a:xfrm>
      </p:grpSpPr>
      <p:sp>
        <p:nvSpPr>
          <p:cNvPr id="16" name="Rectangle 15"/>
          <p:cNvSpPr/>
          <p:nvPr userDrawn="1"/>
        </p:nvSpPr>
        <p:spPr>
          <a:xfrm>
            <a:off x="-1" y="-1"/>
            <a:ext cx="6304643" cy="3546929"/>
          </a:xfrm>
          <a:prstGeom prst="rect">
            <a:avLst/>
          </a:prstGeom>
          <a:solidFill>
            <a:srgbClr val="08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096000" y="0"/>
            <a:ext cx="6096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155214" y="2930071"/>
            <a:ext cx="2195286" cy="400110"/>
          </a:xfrm>
          <a:prstGeom prst="rect">
            <a:avLst/>
          </a:prstGeom>
          <a:noFill/>
        </p:spPr>
        <p:txBody>
          <a:bodyPr wrap="square" rtlCol="0">
            <a:spAutoFit/>
          </a:bodyPr>
          <a:lstStyle/>
          <a:p>
            <a:pPr algn="ctr"/>
            <a:r>
              <a:rPr lang="en-US" sz="1000" dirty="0"/>
              <a:t>Image Size</a:t>
            </a:r>
          </a:p>
          <a:p>
            <a:pPr algn="ctr"/>
            <a:r>
              <a:rPr lang="en-US" sz="1000" dirty="0"/>
              <a:t>480 W x 540 H</a:t>
            </a:r>
          </a:p>
        </p:txBody>
      </p:sp>
      <p:sp>
        <p:nvSpPr>
          <p:cNvPr id="13" name="Rectangle 12"/>
          <p:cNvSpPr/>
          <p:nvPr userDrawn="1"/>
        </p:nvSpPr>
        <p:spPr>
          <a:xfrm>
            <a:off x="0" y="3429000"/>
            <a:ext cx="6095999" cy="3428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1823356" y="4771571"/>
            <a:ext cx="2195286" cy="400110"/>
          </a:xfrm>
          <a:prstGeom prst="rect">
            <a:avLst/>
          </a:prstGeom>
          <a:noFill/>
        </p:spPr>
        <p:txBody>
          <a:bodyPr wrap="square" rtlCol="0">
            <a:spAutoFit/>
          </a:bodyPr>
          <a:lstStyle/>
          <a:p>
            <a:pPr algn="ctr"/>
            <a:r>
              <a:rPr lang="en-US" sz="1000" dirty="0"/>
              <a:t>Image Size</a:t>
            </a:r>
          </a:p>
          <a:p>
            <a:pPr algn="ctr"/>
            <a:r>
              <a:rPr lang="en-US" sz="1000" dirty="0"/>
              <a:t>480 W x 270 H</a:t>
            </a:r>
          </a:p>
        </p:txBody>
      </p:sp>
      <p:sp>
        <p:nvSpPr>
          <p:cNvPr id="17" name="Text Placeholder 10"/>
          <p:cNvSpPr>
            <a:spLocks noGrp="1"/>
          </p:cNvSpPr>
          <p:nvPr>
            <p:ph type="body" sz="quarter" idx="37" hasCustomPrompt="1"/>
          </p:nvPr>
        </p:nvSpPr>
        <p:spPr>
          <a:xfrm>
            <a:off x="1206499" y="1520829"/>
            <a:ext cx="4540449" cy="156442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bg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8" name="Text Placeholder 9"/>
          <p:cNvSpPr>
            <a:spLocks noGrp="1"/>
          </p:cNvSpPr>
          <p:nvPr>
            <p:ph type="body" sz="quarter" idx="12" hasCustomPrompt="1"/>
          </p:nvPr>
        </p:nvSpPr>
        <p:spPr>
          <a:xfrm>
            <a:off x="1206499" y="344858"/>
            <a:ext cx="4553858" cy="880535"/>
          </a:xfrm>
          <a:prstGeom prst="rect">
            <a:avLst/>
          </a:prstGeom>
        </p:spPr>
        <p:txBody>
          <a:bodyPr/>
          <a:lstStyle>
            <a:lvl1pPr marL="0" indent="0" algn="l">
              <a:lnSpc>
                <a:spcPts val="6000"/>
              </a:lnSpc>
              <a:buNone/>
              <a:defRPr sz="5200" b="1" i="0" baseline="0">
                <a:solidFill>
                  <a:schemeClr val="bg1"/>
                </a:solidFill>
                <a:latin typeface="Calibri" charset="0"/>
                <a:ea typeface="Calibri" charset="0"/>
                <a:cs typeface="Calibri" charset="0"/>
              </a:defRPr>
            </a:lvl1pPr>
          </a:lstStyle>
          <a:p>
            <a:pPr lvl="0"/>
            <a:r>
              <a:rPr lang="en-US" dirty="0"/>
              <a:t>Slide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8999"/>
            <a:ext cx="6096000" cy="3429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2860103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Yellow Title Info">
    <p:spTree>
      <p:nvGrpSpPr>
        <p:cNvPr id="1" name=""/>
        <p:cNvGrpSpPr/>
        <p:nvPr/>
      </p:nvGrpSpPr>
      <p:grpSpPr>
        <a:xfrm>
          <a:off x="0" y="0"/>
          <a:ext cx="0" cy="0"/>
          <a:chOff x="0" y="0"/>
          <a:chExt cx="0" cy="0"/>
        </a:xfrm>
      </p:grpSpPr>
      <p:sp>
        <p:nvSpPr>
          <p:cNvPr id="2" name="Rectangle 1"/>
          <p:cNvSpPr/>
          <p:nvPr userDrawn="1"/>
        </p:nvSpPr>
        <p:spPr>
          <a:xfrm>
            <a:off x="1382751" y="716643"/>
            <a:ext cx="3386271" cy="4726214"/>
          </a:xfrm>
          <a:prstGeom prst="rect">
            <a:avLst/>
          </a:prstGeom>
          <a:solidFill>
            <a:srgbClr val="F6C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 Placeholder 9"/>
          <p:cNvSpPr>
            <a:spLocks noGrp="1"/>
          </p:cNvSpPr>
          <p:nvPr>
            <p:ph type="body" sz="quarter" idx="12" hasCustomPrompt="1"/>
          </p:nvPr>
        </p:nvSpPr>
        <p:spPr>
          <a:xfrm>
            <a:off x="1593775" y="1822476"/>
            <a:ext cx="2964222" cy="1515809"/>
          </a:xfrm>
          <a:prstGeom prst="rect">
            <a:avLst/>
          </a:prstGeom>
        </p:spPr>
        <p:txBody>
          <a:bodyPr/>
          <a:lstStyle>
            <a:lvl1pPr marL="0" indent="0">
              <a:lnSpc>
                <a:spcPts val="6000"/>
              </a:lnSpc>
              <a:buNone/>
              <a:defRPr sz="5200" b="1" i="0" baseline="0">
                <a:solidFill>
                  <a:srgbClr val="003A72"/>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5179785" y="725712"/>
            <a:ext cx="6649357"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Tree>
    <p:extLst>
      <p:ext uri="{BB962C8B-B14F-4D97-AF65-F5344CB8AC3E}">
        <p14:creationId xmlns:p14="http://schemas.microsoft.com/office/powerpoint/2010/main" val="1680986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Title Info">
    <p:spTree>
      <p:nvGrpSpPr>
        <p:cNvPr id="1" name=""/>
        <p:cNvGrpSpPr/>
        <p:nvPr/>
      </p:nvGrpSpPr>
      <p:grpSpPr>
        <a:xfrm>
          <a:off x="0" y="0"/>
          <a:ext cx="0" cy="0"/>
          <a:chOff x="0" y="0"/>
          <a:chExt cx="0" cy="0"/>
        </a:xfrm>
      </p:grpSpPr>
      <p:sp>
        <p:nvSpPr>
          <p:cNvPr id="7" name="Rectangle 6"/>
          <p:cNvSpPr/>
          <p:nvPr userDrawn="1"/>
        </p:nvSpPr>
        <p:spPr>
          <a:xfrm>
            <a:off x="1382750" y="716643"/>
            <a:ext cx="3386273" cy="4726214"/>
          </a:xfrm>
          <a:prstGeom prst="rect">
            <a:avLst/>
          </a:prstGeom>
          <a:solidFill>
            <a:srgbClr val="082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9"/>
          <p:cNvSpPr>
            <a:spLocks noGrp="1"/>
          </p:cNvSpPr>
          <p:nvPr>
            <p:ph type="body" sz="quarter" idx="12" hasCustomPrompt="1"/>
          </p:nvPr>
        </p:nvSpPr>
        <p:spPr>
          <a:xfrm>
            <a:off x="1593775" y="1822476"/>
            <a:ext cx="2964222" cy="1515809"/>
          </a:xfrm>
          <a:prstGeom prst="rect">
            <a:avLst/>
          </a:prstGeom>
        </p:spPr>
        <p:txBody>
          <a:bodyPr/>
          <a:lstStyle>
            <a:lvl1pPr marL="0" indent="0">
              <a:lnSpc>
                <a:spcPts val="6000"/>
              </a:lnSpc>
              <a:buNone/>
              <a:defRPr sz="5200" b="1" i="0" baseline="0">
                <a:solidFill>
                  <a:schemeClr val="bg1"/>
                </a:solidFill>
                <a:latin typeface="Calibri"/>
                <a:cs typeface="Calibri"/>
              </a:defRPr>
            </a:lvl1pPr>
          </a:lstStyle>
          <a:p>
            <a:pPr lvl="0"/>
            <a:r>
              <a:rPr lang="en-US" dirty="0"/>
              <a:t>Slide Title.</a:t>
            </a:r>
          </a:p>
        </p:txBody>
      </p:sp>
      <p:sp>
        <p:nvSpPr>
          <p:cNvPr id="12" name="Text Placeholder 6"/>
          <p:cNvSpPr>
            <a:spLocks noGrp="1"/>
          </p:cNvSpPr>
          <p:nvPr>
            <p:ph type="body" sz="quarter" idx="53" hasCustomPrompt="1"/>
          </p:nvPr>
        </p:nvSpPr>
        <p:spPr>
          <a:xfrm>
            <a:off x="5179785" y="725712"/>
            <a:ext cx="6649357"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Tree>
    <p:extLst>
      <p:ext uri="{BB962C8B-B14F-4D97-AF65-F5344CB8AC3E}">
        <p14:creationId xmlns:p14="http://schemas.microsoft.com/office/powerpoint/2010/main" val="2437850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Yellow Feature Slide">
    <p:spTree>
      <p:nvGrpSpPr>
        <p:cNvPr id="1" name=""/>
        <p:cNvGrpSpPr/>
        <p:nvPr/>
      </p:nvGrpSpPr>
      <p:grpSpPr>
        <a:xfrm>
          <a:off x="0" y="0"/>
          <a:ext cx="0" cy="0"/>
          <a:chOff x="0" y="0"/>
          <a:chExt cx="0" cy="0"/>
        </a:xfrm>
      </p:grpSpPr>
      <p:sp>
        <p:nvSpPr>
          <p:cNvPr id="2" name="Rectangle 1"/>
          <p:cNvSpPr/>
          <p:nvPr userDrawn="1"/>
        </p:nvSpPr>
        <p:spPr>
          <a:xfrm>
            <a:off x="-1" y="0"/>
            <a:ext cx="4826001" cy="6858000"/>
          </a:xfrm>
          <a:prstGeom prst="rect">
            <a:avLst/>
          </a:prstGeom>
          <a:solidFill>
            <a:srgbClr val="F6C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9"/>
          <p:cNvSpPr>
            <a:spLocks noGrp="1"/>
          </p:cNvSpPr>
          <p:nvPr>
            <p:ph type="body" sz="quarter" idx="12" hasCustomPrompt="1"/>
          </p:nvPr>
        </p:nvSpPr>
        <p:spPr>
          <a:xfrm>
            <a:off x="972778" y="1598081"/>
            <a:ext cx="2735622" cy="1512403"/>
          </a:xfrm>
          <a:prstGeom prst="rect">
            <a:avLst/>
          </a:prstGeom>
        </p:spPr>
        <p:txBody>
          <a:bodyPr/>
          <a:lstStyle>
            <a:lvl1pPr marL="0" indent="0">
              <a:lnSpc>
                <a:spcPts val="6000"/>
              </a:lnSpc>
              <a:buNone/>
              <a:defRPr sz="5200" b="1" baseline="0">
                <a:solidFill>
                  <a:srgbClr val="003A72"/>
                </a:solidFill>
                <a:latin typeface="Calibri"/>
                <a:cs typeface="Calibri"/>
              </a:defRPr>
            </a:lvl1pPr>
          </a:lstStyle>
          <a:p>
            <a:pPr lvl="0"/>
            <a:r>
              <a:rPr lang="en-US" dirty="0"/>
              <a:t>Slide Title</a:t>
            </a:r>
          </a:p>
        </p:txBody>
      </p:sp>
      <p:sp>
        <p:nvSpPr>
          <p:cNvPr id="9" name="Text Placeholder 6"/>
          <p:cNvSpPr>
            <a:spLocks noGrp="1"/>
          </p:cNvSpPr>
          <p:nvPr>
            <p:ph type="body" sz="quarter" idx="53" hasCustomPrompt="1"/>
          </p:nvPr>
        </p:nvSpPr>
        <p:spPr>
          <a:xfrm>
            <a:off x="5179785" y="725712"/>
            <a:ext cx="6649357"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Tree>
    <p:extLst>
      <p:ext uri="{BB962C8B-B14F-4D97-AF65-F5344CB8AC3E}">
        <p14:creationId xmlns:p14="http://schemas.microsoft.com/office/powerpoint/2010/main" val="403517935"/>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feature slide">
    <p:spTree>
      <p:nvGrpSpPr>
        <p:cNvPr id="1" name=""/>
        <p:cNvGrpSpPr/>
        <p:nvPr/>
      </p:nvGrpSpPr>
      <p:grpSpPr>
        <a:xfrm>
          <a:off x="0" y="0"/>
          <a:ext cx="0" cy="0"/>
          <a:chOff x="0" y="0"/>
          <a:chExt cx="0" cy="0"/>
        </a:xfrm>
      </p:grpSpPr>
      <p:sp>
        <p:nvSpPr>
          <p:cNvPr id="2" name="Rectangle 1"/>
          <p:cNvSpPr/>
          <p:nvPr userDrawn="1"/>
        </p:nvSpPr>
        <p:spPr>
          <a:xfrm>
            <a:off x="-1" y="0"/>
            <a:ext cx="4826001" cy="6858000"/>
          </a:xfrm>
          <a:prstGeom prst="rect">
            <a:avLst/>
          </a:prstGeom>
          <a:solidFill>
            <a:srgbClr val="072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9"/>
          <p:cNvSpPr>
            <a:spLocks noGrp="1"/>
          </p:cNvSpPr>
          <p:nvPr>
            <p:ph type="body" sz="quarter" idx="12" hasCustomPrompt="1"/>
          </p:nvPr>
        </p:nvSpPr>
        <p:spPr>
          <a:xfrm>
            <a:off x="972778" y="1598081"/>
            <a:ext cx="2735622" cy="1512403"/>
          </a:xfrm>
          <a:prstGeom prst="rect">
            <a:avLst/>
          </a:prstGeom>
        </p:spPr>
        <p:txBody>
          <a:bodyPr/>
          <a:lstStyle>
            <a:lvl1pPr marL="0" indent="0">
              <a:lnSpc>
                <a:spcPts val="6000"/>
              </a:lnSpc>
              <a:buNone/>
              <a:defRPr sz="5400" b="1" baseline="0">
                <a:solidFill>
                  <a:srgbClr val="F2F2F2"/>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5179785" y="725712"/>
            <a:ext cx="6649357"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Tree>
    <p:extLst>
      <p:ext uri="{BB962C8B-B14F-4D97-AF65-F5344CB8AC3E}">
        <p14:creationId xmlns:p14="http://schemas.microsoft.com/office/powerpoint/2010/main" val="593981562"/>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reak Slide Yellow">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F6C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9"/>
          <p:cNvSpPr>
            <a:spLocks noGrp="1"/>
          </p:cNvSpPr>
          <p:nvPr>
            <p:ph type="body" sz="quarter" idx="12" hasCustomPrompt="1"/>
          </p:nvPr>
        </p:nvSpPr>
        <p:spPr>
          <a:xfrm>
            <a:off x="972777" y="3276599"/>
            <a:ext cx="9479793" cy="705949"/>
          </a:xfrm>
          <a:prstGeom prst="rect">
            <a:avLst/>
          </a:prstGeom>
        </p:spPr>
        <p:txBody>
          <a:bodyPr/>
          <a:lstStyle>
            <a:lvl1pPr marL="0" indent="0">
              <a:lnSpc>
                <a:spcPts val="6000"/>
              </a:lnSpc>
              <a:buNone/>
              <a:defRPr sz="5200" b="1" baseline="0">
                <a:solidFill>
                  <a:schemeClr val="bg1"/>
                </a:solidFill>
                <a:latin typeface="Calibri"/>
                <a:cs typeface="Calibri"/>
              </a:defRPr>
            </a:lvl1pPr>
          </a:lstStyle>
          <a:p>
            <a:pPr lvl="0"/>
            <a:r>
              <a:rPr lang="en-US" dirty="0"/>
              <a:t>Break Slide.</a:t>
            </a:r>
          </a:p>
        </p:txBody>
      </p:sp>
      <p:sp>
        <p:nvSpPr>
          <p:cNvPr id="9" name="Text Placeholder 10"/>
          <p:cNvSpPr>
            <a:spLocks noGrp="1"/>
          </p:cNvSpPr>
          <p:nvPr>
            <p:ph type="body" sz="quarter" idx="17" hasCustomPrompt="1"/>
          </p:nvPr>
        </p:nvSpPr>
        <p:spPr>
          <a:xfrm>
            <a:off x="1006926" y="4181930"/>
            <a:ext cx="5170714" cy="193221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rgbClr val="07224A"/>
                </a:solidFill>
                <a:latin typeface="Arial"/>
                <a:cs typeface="Arial"/>
              </a:defRPr>
            </a:lvl1pPr>
          </a:lstStyle>
          <a:p>
            <a:r>
              <a:rPr lang="en-US" dirty="0"/>
              <a:t>List Item</a:t>
            </a:r>
          </a:p>
          <a:p>
            <a:r>
              <a:rPr lang="en-US" dirty="0"/>
              <a:t>List Item</a:t>
            </a:r>
          </a:p>
        </p:txBody>
      </p:sp>
    </p:spTree>
    <p:extLst>
      <p:ext uri="{BB962C8B-B14F-4D97-AF65-F5344CB8AC3E}">
        <p14:creationId xmlns:p14="http://schemas.microsoft.com/office/powerpoint/2010/main" val="127289622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reak Slide Blu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72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9"/>
          <p:cNvSpPr>
            <a:spLocks noGrp="1"/>
          </p:cNvSpPr>
          <p:nvPr>
            <p:ph type="body" sz="quarter" idx="12" hasCustomPrompt="1"/>
          </p:nvPr>
        </p:nvSpPr>
        <p:spPr>
          <a:xfrm>
            <a:off x="972777" y="3276599"/>
            <a:ext cx="10384342" cy="705949"/>
          </a:xfrm>
          <a:prstGeom prst="rect">
            <a:avLst/>
          </a:prstGeom>
        </p:spPr>
        <p:txBody>
          <a:bodyPr/>
          <a:lstStyle>
            <a:lvl1pPr marL="0" indent="0">
              <a:lnSpc>
                <a:spcPts val="6000"/>
              </a:lnSpc>
              <a:buNone/>
              <a:defRPr sz="5200" b="1" baseline="0">
                <a:solidFill>
                  <a:srgbClr val="F6C51E"/>
                </a:solidFill>
                <a:latin typeface="Calibri"/>
                <a:cs typeface="Calibri"/>
              </a:defRPr>
            </a:lvl1pPr>
          </a:lstStyle>
          <a:p>
            <a:pPr lvl="0"/>
            <a:r>
              <a:rPr lang="en-US" dirty="0"/>
              <a:t>Break Slide.</a:t>
            </a:r>
          </a:p>
        </p:txBody>
      </p:sp>
      <p:sp>
        <p:nvSpPr>
          <p:cNvPr id="9" name="Text Placeholder 10"/>
          <p:cNvSpPr>
            <a:spLocks noGrp="1"/>
          </p:cNvSpPr>
          <p:nvPr>
            <p:ph type="body" sz="quarter" idx="17" hasCustomPrompt="1"/>
          </p:nvPr>
        </p:nvSpPr>
        <p:spPr>
          <a:xfrm>
            <a:off x="1015997" y="4181930"/>
            <a:ext cx="5170714" cy="193221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baseline="0">
                <a:solidFill>
                  <a:schemeClr val="bg1"/>
                </a:solidFill>
                <a:latin typeface="Arial"/>
                <a:cs typeface="Arial"/>
              </a:defRPr>
            </a:lvl1pPr>
          </a:lstStyle>
          <a:p>
            <a:pPr lvl="0"/>
            <a:r>
              <a:rPr lang="en-US" dirty="0"/>
              <a:t>List Item</a:t>
            </a:r>
          </a:p>
          <a:p>
            <a:pPr lvl="0"/>
            <a:r>
              <a:rPr lang="en-US" dirty="0"/>
              <a:t>List Item</a:t>
            </a:r>
          </a:p>
        </p:txBody>
      </p:sp>
    </p:spTree>
    <p:extLst>
      <p:ext uri="{BB962C8B-B14F-4D97-AF65-F5344CB8AC3E}">
        <p14:creationId xmlns:p14="http://schemas.microsoft.com/office/powerpoint/2010/main" val="309760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11" name="Text Placeholder 9"/>
          <p:cNvSpPr>
            <a:spLocks noGrp="1"/>
          </p:cNvSpPr>
          <p:nvPr>
            <p:ph type="body" sz="quarter" idx="12" hasCustomPrompt="1"/>
          </p:nvPr>
        </p:nvSpPr>
        <p:spPr>
          <a:xfrm>
            <a:off x="1263326" y="948137"/>
            <a:ext cx="10039105"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Presentation Title</a:t>
            </a:r>
          </a:p>
        </p:txBody>
      </p:sp>
      <p:sp>
        <p:nvSpPr>
          <p:cNvPr id="13" name="Text Placeholder 6"/>
          <p:cNvSpPr>
            <a:spLocks noGrp="1"/>
          </p:cNvSpPr>
          <p:nvPr>
            <p:ph type="body" sz="quarter" idx="51" hasCustomPrompt="1"/>
          </p:nvPr>
        </p:nvSpPr>
        <p:spPr>
          <a:xfrm>
            <a:off x="1263325" y="1996569"/>
            <a:ext cx="10039105" cy="743001"/>
          </a:xfrm>
          <a:prstGeom prst="rect">
            <a:avLst/>
          </a:prstGeom>
        </p:spPr>
        <p:txBody>
          <a:bodyPr anchor="t"/>
          <a:lstStyle>
            <a:lvl1pPr marL="0" indent="0" algn="l">
              <a:lnSpc>
                <a:spcPct val="100000"/>
              </a:lnSpc>
              <a:spcBef>
                <a:spcPts val="0"/>
              </a:spcBef>
              <a:buNone/>
              <a:defRPr sz="3600" b="0" i="0" cap="none" baseline="0">
                <a:solidFill>
                  <a:schemeClr val="accent6">
                    <a:lumMod val="50000"/>
                  </a:schemeClr>
                </a:solidFill>
                <a:latin typeface="Calibri" charset="0"/>
                <a:ea typeface="Calibri" charset="0"/>
                <a:cs typeface="Calibri" charset="0"/>
              </a:defRPr>
            </a:lvl1pPr>
          </a:lstStyle>
          <a:p>
            <a:pPr lvl="0"/>
            <a:r>
              <a:rPr lang="en-US" dirty="0"/>
              <a:t>Subtitle for Presentation</a:t>
            </a:r>
          </a:p>
        </p:txBody>
      </p:sp>
      <p:sp>
        <p:nvSpPr>
          <p:cNvPr id="14" name="Text Placeholder 6"/>
          <p:cNvSpPr>
            <a:spLocks noGrp="1"/>
          </p:cNvSpPr>
          <p:nvPr>
            <p:ph type="body" sz="quarter" idx="53" hasCustomPrompt="1"/>
          </p:nvPr>
        </p:nvSpPr>
        <p:spPr>
          <a:xfrm>
            <a:off x="1263326" y="3633183"/>
            <a:ext cx="10039104" cy="1524000"/>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800" b="0" i="0" cap="none" baseline="0">
                <a:solidFill>
                  <a:srgbClr val="273340"/>
                </a:solidFill>
                <a:latin typeface="Calibri" charset="0"/>
                <a:ea typeface="Calibri" charset="0"/>
                <a:cs typeface="Calibri" charset="0"/>
              </a:defRPr>
            </a:lvl1pPr>
            <a:lvl2pPr marL="685800" indent="-228600">
              <a:lnSpc>
                <a:spcPct val="100000"/>
              </a:lnSpc>
              <a:spcBef>
                <a:spcPts val="1000"/>
              </a:spcBef>
              <a:buFont typeface="Wingdings" charset="2"/>
              <a:buChar char="§"/>
              <a:defRPr sz="2800" b="0" i="0" baseline="0">
                <a:solidFill>
                  <a:srgbClr val="273340"/>
                </a:solidFill>
                <a:latin typeface="Calibri" charset="0"/>
                <a:ea typeface="Calibri" charset="0"/>
                <a:cs typeface="Calibri" charset="0"/>
              </a:defRPr>
            </a:lvl2pPr>
            <a:lvl3pPr marL="1143000" indent="-228600">
              <a:lnSpc>
                <a:spcPct val="100000"/>
              </a:lnSpc>
              <a:spcBef>
                <a:spcPts val="1000"/>
              </a:spcBef>
              <a:buFont typeface="Courier New"/>
              <a:buChar char="o"/>
              <a:defRPr sz="2800" b="0" i="0" baseline="0">
                <a:solidFill>
                  <a:srgbClr val="273340"/>
                </a:solidFill>
                <a:latin typeface="Calibri" charset="0"/>
                <a:ea typeface="Calibri" charset="0"/>
                <a:cs typeface="Calibri" charset="0"/>
              </a:defRPr>
            </a:lvl3pPr>
          </a:lstStyle>
          <a:p>
            <a:r>
              <a:rPr lang="en-US" dirty="0"/>
              <a:t>Date</a:t>
            </a:r>
          </a:p>
        </p:txBody>
      </p:sp>
      <p:sp>
        <p:nvSpPr>
          <p:cNvPr id="15" name="Text Placeholder 6"/>
          <p:cNvSpPr>
            <a:spLocks noGrp="1"/>
          </p:cNvSpPr>
          <p:nvPr>
            <p:ph type="body" sz="quarter" idx="54" hasCustomPrompt="1"/>
          </p:nvPr>
        </p:nvSpPr>
        <p:spPr>
          <a:xfrm>
            <a:off x="1263326" y="2907467"/>
            <a:ext cx="10039104" cy="557819"/>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1" i="0" cap="none" baseline="0">
                <a:solidFill>
                  <a:srgbClr val="273340"/>
                </a:solidFill>
                <a:latin typeface="Calibri" charset="0"/>
                <a:ea typeface="Calibri" charset="0"/>
                <a:cs typeface="Calibri" charset="0"/>
              </a:defRPr>
            </a:lvl1pPr>
          </a:lstStyle>
          <a:p>
            <a:r>
              <a:rPr lang="en-US" dirty="0"/>
              <a:t>Presenter Name</a:t>
            </a:r>
          </a:p>
        </p:txBody>
      </p:sp>
      <p:sp>
        <p:nvSpPr>
          <p:cNvPr id="17" name="Footer Placeholder 4"/>
          <p:cNvSpPr txBox="1">
            <a:spLocks/>
          </p:cNvSpPr>
          <p:nvPr userDrawn="1"/>
        </p:nvSpPr>
        <p:spPr>
          <a:xfrm>
            <a:off x="7373711" y="6376984"/>
            <a:ext cx="4454224"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rgbClr val="08265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University of Toledo // </a:t>
            </a:r>
            <a:fld id="{98BE3D50-D72E-D04C-B4E5-63580ED9A050}" type="slidenum">
              <a:rPr lang="en-US" smtClean="0"/>
              <a:pPr/>
              <a:t>‹#›</a:t>
            </a:fld>
            <a:endParaRPr lang="en-US" dirty="0"/>
          </a:p>
        </p:txBody>
      </p:sp>
    </p:spTree>
    <p:extLst>
      <p:ext uri="{BB962C8B-B14F-4D97-AF65-F5344CB8AC3E}">
        <p14:creationId xmlns:p14="http://schemas.microsoft.com/office/powerpoint/2010/main" val="270948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wo Column Lis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582257" y="27883"/>
            <a:ext cx="11323595"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cxnSp>
        <p:nvCxnSpPr>
          <p:cNvPr id="5" name="Straight Connector 4"/>
          <p:cNvCxnSpPr/>
          <p:nvPr userDrawn="1"/>
        </p:nvCxnSpPr>
        <p:spPr>
          <a:xfrm>
            <a:off x="0" y="474024"/>
            <a:ext cx="459928"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53" hasCustomPrompt="1"/>
          </p:nvPr>
        </p:nvSpPr>
        <p:spPr>
          <a:xfrm>
            <a:off x="608734" y="1062166"/>
            <a:ext cx="5474852"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7" name="Text Placeholder 6"/>
          <p:cNvSpPr>
            <a:spLocks noGrp="1"/>
          </p:cNvSpPr>
          <p:nvPr>
            <p:ph type="body" sz="quarter" idx="54" hasCustomPrompt="1"/>
          </p:nvPr>
        </p:nvSpPr>
        <p:spPr>
          <a:xfrm>
            <a:off x="6418081" y="1062166"/>
            <a:ext cx="5487772"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Footer Placeholder 4"/>
          <p:cNvSpPr>
            <a:spLocks noGrp="1"/>
          </p:cNvSpPr>
          <p:nvPr>
            <p:ph type="ftr" sz="quarter" idx="3"/>
          </p:nvPr>
        </p:nvSpPr>
        <p:spPr>
          <a:xfrm>
            <a:off x="5315651" y="6376986"/>
            <a:ext cx="5938965"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1485177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UT Crest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6023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UT Crest w/Page Number">
    <p:spTree>
      <p:nvGrpSpPr>
        <p:cNvPr id="1" name=""/>
        <p:cNvGrpSpPr/>
        <p:nvPr/>
      </p:nvGrpSpPr>
      <p:grpSpPr>
        <a:xfrm>
          <a:off x="0" y="0"/>
          <a:ext cx="0" cy="0"/>
          <a:chOff x="0" y="0"/>
          <a:chExt cx="0" cy="0"/>
        </a:xfrm>
      </p:grpSpPr>
      <p:sp>
        <p:nvSpPr>
          <p:cNvPr id="4" name="Footer Placeholder 4"/>
          <p:cNvSpPr txBox="1">
            <a:spLocks/>
          </p:cNvSpPr>
          <p:nvPr userDrawn="1"/>
        </p:nvSpPr>
        <p:spPr>
          <a:xfrm>
            <a:off x="7373711" y="6376984"/>
            <a:ext cx="4454224"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rgbClr val="08265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University of Toledo // </a:t>
            </a:r>
            <a:fld id="{98BE3D50-D72E-D04C-B4E5-63580ED9A050}" type="slidenum">
              <a:rPr lang="en-US" smtClean="0"/>
              <a:pPr/>
              <a:t>‹#›</a:t>
            </a:fld>
            <a:endParaRPr lang="en-US" dirty="0"/>
          </a:p>
        </p:txBody>
      </p:sp>
    </p:spTree>
    <p:extLst>
      <p:ext uri="{BB962C8B-B14F-4D97-AF65-F5344CB8AC3E}">
        <p14:creationId xmlns:p14="http://schemas.microsoft.com/office/powerpoint/2010/main" val="17080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Title Slide w/Hospital">
    <p:spTree>
      <p:nvGrpSpPr>
        <p:cNvPr id="1" name=""/>
        <p:cNvGrpSpPr/>
        <p:nvPr/>
      </p:nvGrpSpPr>
      <p:grpSpPr>
        <a:xfrm>
          <a:off x="0" y="0"/>
          <a:ext cx="0" cy="0"/>
          <a:chOff x="0" y="0"/>
          <a:chExt cx="0" cy="0"/>
        </a:xfrm>
      </p:grpSpPr>
      <p:sp>
        <p:nvSpPr>
          <p:cNvPr id="9" name="Text Placeholder 9"/>
          <p:cNvSpPr>
            <a:spLocks noGrp="1"/>
          </p:cNvSpPr>
          <p:nvPr>
            <p:ph type="body" sz="quarter" idx="12" hasCustomPrompt="1"/>
          </p:nvPr>
        </p:nvSpPr>
        <p:spPr>
          <a:xfrm>
            <a:off x="1263326" y="344858"/>
            <a:ext cx="7232398"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Presentation Title</a:t>
            </a:r>
          </a:p>
        </p:txBody>
      </p:sp>
      <p:sp>
        <p:nvSpPr>
          <p:cNvPr id="12" name="Text Placeholder 6"/>
          <p:cNvSpPr>
            <a:spLocks noGrp="1"/>
          </p:cNvSpPr>
          <p:nvPr>
            <p:ph type="body" sz="quarter" idx="55" hasCustomPrompt="1"/>
          </p:nvPr>
        </p:nvSpPr>
        <p:spPr>
          <a:xfrm>
            <a:off x="1263325" y="1339693"/>
            <a:ext cx="7232397" cy="791479"/>
          </a:xfrm>
          <a:prstGeom prst="rect">
            <a:avLst/>
          </a:prstGeom>
        </p:spPr>
        <p:txBody>
          <a:bodyPr anchor="t"/>
          <a:lstStyle>
            <a:lvl1pPr marL="0" indent="0" algn="l">
              <a:lnSpc>
                <a:spcPct val="100000"/>
              </a:lnSpc>
              <a:spcBef>
                <a:spcPts val="0"/>
              </a:spcBef>
              <a:buNone/>
              <a:defRPr sz="3600" b="0" i="0" cap="none" baseline="0">
                <a:solidFill>
                  <a:schemeClr val="accent6">
                    <a:lumMod val="50000"/>
                  </a:schemeClr>
                </a:solidFill>
                <a:latin typeface="Calibri" charset="0"/>
                <a:ea typeface="Calibri" charset="0"/>
                <a:cs typeface="Calibri" charset="0"/>
              </a:defRPr>
            </a:lvl1pPr>
          </a:lstStyle>
          <a:p>
            <a:pPr lvl="0"/>
            <a:r>
              <a:rPr lang="en-US" dirty="0"/>
              <a:t>Subtitle for Presentation</a:t>
            </a:r>
          </a:p>
        </p:txBody>
      </p:sp>
      <p:sp>
        <p:nvSpPr>
          <p:cNvPr id="14" name="Text Placeholder 6"/>
          <p:cNvSpPr>
            <a:spLocks noGrp="1"/>
          </p:cNvSpPr>
          <p:nvPr>
            <p:ph type="body" sz="quarter" idx="56" hasCustomPrompt="1"/>
          </p:nvPr>
        </p:nvSpPr>
        <p:spPr>
          <a:xfrm>
            <a:off x="1263325" y="2829778"/>
            <a:ext cx="7232399" cy="713522"/>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800" b="0" i="0" cap="none" baseline="0">
                <a:solidFill>
                  <a:srgbClr val="273340"/>
                </a:solidFill>
                <a:latin typeface="Calibri" charset="0"/>
                <a:ea typeface="Calibri" charset="0"/>
                <a:cs typeface="Calibri" charset="0"/>
              </a:defRPr>
            </a:lvl1pPr>
            <a:lvl2pPr marL="685800" indent="-228600">
              <a:lnSpc>
                <a:spcPct val="100000"/>
              </a:lnSpc>
              <a:spcBef>
                <a:spcPts val="1000"/>
              </a:spcBef>
              <a:buFont typeface="Wingdings" charset="2"/>
              <a:buChar char="§"/>
              <a:defRPr sz="2800" b="0" i="0" baseline="0">
                <a:solidFill>
                  <a:srgbClr val="273340"/>
                </a:solidFill>
                <a:latin typeface="Calibri" charset="0"/>
                <a:ea typeface="Calibri" charset="0"/>
                <a:cs typeface="Calibri" charset="0"/>
              </a:defRPr>
            </a:lvl2pPr>
            <a:lvl3pPr marL="1143000" indent="-228600">
              <a:lnSpc>
                <a:spcPct val="100000"/>
              </a:lnSpc>
              <a:spcBef>
                <a:spcPts val="1000"/>
              </a:spcBef>
              <a:buFont typeface="Courier New"/>
              <a:buChar char="o"/>
              <a:defRPr sz="2800" b="0" i="0" baseline="0">
                <a:solidFill>
                  <a:srgbClr val="273340"/>
                </a:solidFill>
                <a:latin typeface="Calibri" charset="0"/>
                <a:ea typeface="Calibri" charset="0"/>
                <a:cs typeface="Calibri" charset="0"/>
              </a:defRPr>
            </a:lvl3pPr>
          </a:lstStyle>
          <a:p>
            <a:r>
              <a:rPr lang="en-US" dirty="0"/>
              <a:t>Date</a:t>
            </a:r>
          </a:p>
        </p:txBody>
      </p:sp>
      <p:sp>
        <p:nvSpPr>
          <p:cNvPr id="15" name="Text Placeholder 6"/>
          <p:cNvSpPr>
            <a:spLocks noGrp="1"/>
          </p:cNvSpPr>
          <p:nvPr>
            <p:ph type="body" sz="quarter" idx="57" hasCustomPrompt="1"/>
          </p:nvPr>
        </p:nvSpPr>
        <p:spPr>
          <a:xfrm>
            <a:off x="1263325" y="2273671"/>
            <a:ext cx="7232399" cy="413608"/>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1" i="0" cap="none" baseline="0">
                <a:solidFill>
                  <a:srgbClr val="273340"/>
                </a:solidFill>
                <a:latin typeface="Calibri" charset="0"/>
                <a:ea typeface="Calibri" charset="0"/>
                <a:cs typeface="Calibri" charset="0"/>
              </a:defRPr>
            </a:lvl1pPr>
          </a:lstStyle>
          <a:p>
            <a:r>
              <a:rPr lang="en-US" dirty="0"/>
              <a:t>Presenter Name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656" y="0"/>
            <a:ext cx="3133344" cy="6858000"/>
          </a:xfrm>
          <a:prstGeom prst="rect">
            <a:avLst/>
          </a:prstGeom>
        </p:spPr>
      </p:pic>
    </p:spTree>
    <p:extLst>
      <p:ext uri="{BB962C8B-B14F-4D97-AF65-F5344CB8AC3E}">
        <p14:creationId xmlns:p14="http://schemas.microsoft.com/office/powerpoint/2010/main" val="102774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nformation Slide">
    <p:spTree>
      <p:nvGrpSpPr>
        <p:cNvPr id="1" name=""/>
        <p:cNvGrpSpPr/>
        <p:nvPr/>
      </p:nvGrpSpPr>
      <p:grpSpPr>
        <a:xfrm>
          <a:off x="0" y="0"/>
          <a:ext cx="0" cy="0"/>
          <a:chOff x="0" y="0"/>
          <a:chExt cx="0" cy="0"/>
        </a:xfrm>
      </p:grpSpPr>
      <p:sp>
        <p:nvSpPr>
          <p:cNvPr id="15" name="Text Placeholder 6"/>
          <p:cNvSpPr>
            <a:spLocks noGrp="1"/>
          </p:cNvSpPr>
          <p:nvPr>
            <p:ph type="body" sz="quarter" idx="53" hasCustomPrompt="1"/>
          </p:nvPr>
        </p:nvSpPr>
        <p:spPr>
          <a:xfrm>
            <a:off x="1263326" y="1663698"/>
            <a:ext cx="10564609"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Text Placeholder 9"/>
          <p:cNvSpPr>
            <a:spLocks noGrp="1"/>
          </p:cNvSpPr>
          <p:nvPr>
            <p:ph type="body" sz="quarter" idx="12" hasCustomPrompt="1"/>
          </p:nvPr>
        </p:nvSpPr>
        <p:spPr>
          <a:xfrm>
            <a:off x="1263325" y="344858"/>
            <a:ext cx="10564609"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
        <p:nvSpPr>
          <p:cNvPr id="12" name="Footer Placeholder 4"/>
          <p:cNvSpPr txBox="1">
            <a:spLocks/>
          </p:cNvSpPr>
          <p:nvPr userDrawn="1"/>
        </p:nvSpPr>
        <p:spPr>
          <a:xfrm>
            <a:off x="7373711" y="6376984"/>
            <a:ext cx="4454224"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rgbClr val="08265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University of Toledo // </a:t>
            </a:r>
            <a:fld id="{98BE3D50-D72E-D04C-B4E5-63580ED9A050}" type="slidenum">
              <a:rPr lang="en-US" smtClean="0"/>
              <a:pPr/>
              <a:t>‹#›</a:t>
            </a:fld>
            <a:endParaRPr lang="en-US" dirty="0"/>
          </a:p>
        </p:txBody>
      </p:sp>
    </p:spTree>
    <p:extLst>
      <p:ext uri="{BB962C8B-B14F-4D97-AF65-F5344CB8AC3E}">
        <p14:creationId xmlns:p14="http://schemas.microsoft.com/office/powerpoint/2010/main" val="113142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ull Information Slide">
    <p:spTree>
      <p:nvGrpSpPr>
        <p:cNvPr id="1" name=""/>
        <p:cNvGrpSpPr/>
        <p:nvPr/>
      </p:nvGrpSpPr>
      <p:grpSpPr>
        <a:xfrm>
          <a:off x="0" y="0"/>
          <a:ext cx="0" cy="0"/>
          <a:chOff x="0" y="0"/>
          <a:chExt cx="0" cy="0"/>
        </a:xfrm>
      </p:grpSpPr>
      <p:sp>
        <p:nvSpPr>
          <p:cNvPr id="10" name="Text Placeholder 6"/>
          <p:cNvSpPr>
            <a:spLocks noGrp="1"/>
          </p:cNvSpPr>
          <p:nvPr>
            <p:ph type="body" sz="quarter" idx="54" hasCustomPrompt="1"/>
          </p:nvPr>
        </p:nvSpPr>
        <p:spPr>
          <a:xfrm>
            <a:off x="6706049" y="1650998"/>
            <a:ext cx="5122539"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1" name="Text Placeholder 6"/>
          <p:cNvSpPr>
            <a:spLocks noGrp="1"/>
          </p:cNvSpPr>
          <p:nvPr>
            <p:ph type="body" sz="quarter" idx="55" hasCustomPrompt="1"/>
          </p:nvPr>
        </p:nvSpPr>
        <p:spPr>
          <a:xfrm>
            <a:off x="1263327" y="1663698"/>
            <a:ext cx="5137473"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2" name="Text Placeholder 9"/>
          <p:cNvSpPr>
            <a:spLocks noGrp="1"/>
          </p:cNvSpPr>
          <p:nvPr>
            <p:ph type="body" sz="quarter" idx="12" hasCustomPrompt="1"/>
          </p:nvPr>
        </p:nvSpPr>
        <p:spPr>
          <a:xfrm>
            <a:off x="1263326" y="344858"/>
            <a:ext cx="10565262"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349021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rmation w/Image Right">
    <p:spTree>
      <p:nvGrpSpPr>
        <p:cNvPr id="1" name=""/>
        <p:cNvGrpSpPr/>
        <p:nvPr/>
      </p:nvGrpSpPr>
      <p:grpSpPr>
        <a:xfrm>
          <a:off x="0" y="0"/>
          <a:ext cx="0" cy="0"/>
          <a:chOff x="0" y="0"/>
          <a:chExt cx="0" cy="0"/>
        </a:xfrm>
      </p:grpSpPr>
      <p:sp>
        <p:nvSpPr>
          <p:cNvPr id="15" name="Slide Number Placeholder 5"/>
          <p:cNvSpPr txBox="1">
            <a:spLocks/>
          </p:cNvSpPr>
          <p:nvPr userDrawn="1"/>
        </p:nvSpPr>
        <p:spPr>
          <a:xfrm>
            <a:off x="11379200" y="6274858"/>
            <a:ext cx="448735" cy="583142"/>
          </a:xfrm>
          <a:prstGeom prst="rect">
            <a:avLst/>
          </a:prstGeom>
          <a:solidFill>
            <a:srgbClr val="F6C51E"/>
          </a:solidFill>
        </p:spPr>
        <p:txBody>
          <a:bodyPr vert="horz" lIns="91440" tIns="274320" rIns="91440" bIns="45720" rtlCol="0" anchor="ctr"/>
          <a:lstStyle>
            <a:defPPr>
              <a:defRPr lang="en-US"/>
            </a:defPPr>
            <a:lvl1pPr marL="0" algn="ctr" defTabSz="914400" rtl="0" eaLnBrk="1" latinLnBrk="0" hangingPunct="1">
              <a:defRPr sz="85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15BBE9-EF51-406C-8B81-DCEC1643AEA3}" type="slidenum">
              <a:rPr lang="en-US" b="1" smtClean="0">
                <a:latin typeface="Open Sans" panose="020B0606030504020204" pitchFamily="34" charset="0"/>
                <a:ea typeface="Open Sans" panose="020B0606030504020204" pitchFamily="34" charset="0"/>
                <a:cs typeface="Open Sans" panose="020B0606030504020204" pitchFamily="34" charset="0"/>
              </a:rPr>
              <a:pPr/>
              <a:t>‹#›</a:t>
            </a:fld>
            <a:endParaRPr lang="en-US" dirty="0"/>
          </a:p>
        </p:txBody>
      </p:sp>
      <p:sp>
        <p:nvSpPr>
          <p:cNvPr id="10" name="Rectangle 9"/>
          <p:cNvSpPr/>
          <p:nvPr userDrawn="1"/>
        </p:nvSpPr>
        <p:spPr>
          <a:xfrm>
            <a:off x="7620000" y="0"/>
            <a:ext cx="4572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8853714" y="3011714"/>
            <a:ext cx="2195286" cy="553998"/>
          </a:xfrm>
          <a:prstGeom prst="rect">
            <a:avLst/>
          </a:prstGeom>
          <a:noFill/>
        </p:spPr>
        <p:txBody>
          <a:bodyPr wrap="square" rtlCol="0">
            <a:spAutoFit/>
          </a:bodyPr>
          <a:lstStyle/>
          <a:p>
            <a:pPr algn="ctr"/>
            <a:r>
              <a:rPr lang="en-US" sz="1000" dirty="0"/>
              <a:t>Image Size</a:t>
            </a:r>
          </a:p>
          <a:p>
            <a:pPr algn="ctr"/>
            <a:r>
              <a:rPr lang="en-US" sz="1000" dirty="0"/>
              <a:t>360 W x 540 H</a:t>
            </a:r>
          </a:p>
          <a:p>
            <a:pPr algn="ctr"/>
            <a:r>
              <a:rPr lang="en-US" sz="1000" dirty="0"/>
              <a:t>Then Scale image</a:t>
            </a:r>
            <a:r>
              <a:rPr lang="en-US" sz="1000" baseline="0" dirty="0"/>
              <a:t> to fit.</a:t>
            </a:r>
            <a:endParaRPr lang="en-US" sz="1000" dirty="0"/>
          </a:p>
        </p:txBody>
      </p:sp>
      <p:sp>
        <p:nvSpPr>
          <p:cNvPr id="9" name="Text Placeholder 6"/>
          <p:cNvSpPr>
            <a:spLocks noGrp="1"/>
          </p:cNvSpPr>
          <p:nvPr>
            <p:ph type="body" sz="quarter" idx="55" hasCustomPrompt="1"/>
          </p:nvPr>
        </p:nvSpPr>
        <p:spPr>
          <a:xfrm>
            <a:off x="1263327" y="1663698"/>
            <a:ext cx="5988373"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1" name="Text Placeholder 9"/>
          <p:cNvSpPr>
            <a:spLocks noGrp="1"/>
          </p:cNvSpPr>
          <p:nvPr>
            <p:ph type="body" sz="quarter" idx="12" hasCustomPrompt="1"/>
          </p:nvPr>
        </p:nvSpPr>
        <p:spPr>
          <a:xfrm>
            <a:off x="1263326" y="344858"/>
            <a:ext cx="598837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spTree>
    <p:extLst>
      <p:ext uri="{BB962C8B-B14F-4D97-AF65-F5344CB8AC3E}">
        <p14:creationId xmlns:p14="http://schemas.microsoft.com/office/powerpoint/2010/main" val="301080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formation w/Image Righ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379200" y="6274858"/>
            <a:ext cx="448735" cy="583142"/>
          </a:xfrm>
          <a:prstGeom prst="rect">
            <a:avLst/>
          </a:prstGeom>
          <a:solidFill>
            <a:srgbClr val="F6C51E"/>
          </a:solidFill>
        </p:spPr>
        <p:txBody>
          <a:bodyPr/>
          <a:lstStyle/>
          <a:p>
            <a:fld id="{9C15BBE9-EF51-406C-8B81-DCEC1643AEA3}" type="slidenum">
              <a:rPr lang="en-US" b="1" smtClean="0">
                <a:latin typeface="Open Sans" panose="020B0606030504020204" pitchFamily="34" charset="0"/>
                <a:ea typeface="Open Sans" panose="020B0606030504020204" pitchFamily="34" charset="0"/>
                <a:cs typeface="Open Sans" panose="020B0606030504020204" pitchFamily="34" charset="0"/>
              </a:rPr>
              <a:pPr/>
              <a:t>‹#›</a:t>
            </a:fld>
            <a:endParaRPr lang="en-US" dirty="0"/>
          </a:p>
        </p:txBody>
      </p:sp>
      <p:sp>
        <p:nvSpPr>
          <p:cNvPr id="15" name="Slide Number Placeholder 5"/>
          <p:cNvSpPr txBox="1">
            <a:spLocks/>
          </p:cNvSpPr>
          <p:nvPr userDrawn="1"/>
        </p:nvSpPr>
        <p:spPr>
          <a:xfrm>
            <a:off x="11379200" y="6274858"/>
            <a:ext cx="448735" cy="583142"/>
          </a:xfrm>
          <a:prstGeom prst="rect">
            <a:avLst/>
          </a:prstGeom>
          <a:solidFill>
            <a:srgbClr val="F6C51E"/>
          </a:solidFill>
        </p:spPr>
        <p:txBody>
          <a:bodyPr vert="horz" lIns="91440" tIns="274320" rIns="91440" bIns="45720" rtlCol="0" anchor="ctr"/>
          <a:lstStyle>
            <a:defPPr>
              <a:defRPr lang="en-US"/>
            </a:defPPr>
            <a:lvl1pPr marL="0" algn="ctr" defTabSz="914400" rtl="0" eaLnBrk="1" latinLnBrk="0" hangingPunct="1">
              <a:defRPr sz="85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15BBE9-EF51-406C-8B81-DCEC1643AEA3}" type="slidenum">
              <a:rPr lang="en-US" b="1" smtClean="0">
                <a:latin typeface="Open Sans" panose="020B0606030504020204" pitchFamily="34" charset="0"/>
                <a:ea typeface="Open Sans" panose="020B0606030504020204" pitchFamily="34" charset="0"/>
                <a:cs typeface="Open Sans" panose="020B0606030504020204" pitchFamily="34" charset="0"/>
              </a:rPr>
              <a:pPr/>
              <a:t>‹#›</a:t>
            </a:fld>
            <a:endParaRPr lang="en-US" dirty="0"/>
          </a:p>
        </p:txBody>
      </p:sp>
      <p:sp>
        <p:nvSpPr>
          <p:cNvPr id="10" name="Rectangle 9"/>
          <p:cNvSpPr/>
          <p:nvPr userDrawn="1"/>
        </p:nvSpPr>
        <p:spPr>
          <a:xfrm>
            <a:off x="7620000" y="0"/>
            <a:ext cx="4572000"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8853714" y="3011714"/>
            <a:ext cx="2195286" cy="553998"/>
          </a:xfrm>
          <a:prstGeom prst="rect">
            <a:avLst/>
          </a:prstGeom>
          <a:noFill/>
        </p:spPr>
        <p:txBody>
          <a:bodyPr wrap="square" rtlCol="0">
            <a:spAutoFit/>
          </a:bodyPr>
          <a:lstStyle/>
          <a:p>
            <a:pPr algn="ctr"/>
            <a:r>
              <a:rPr lang="en-US" sz="1000" dirty="0"/>
              <a:t>Image Size</a:t>
            </a:r>
          </a:p>
          <a:p>
            <a:pPr algn="ctr"/>
            <a:r>
              <a:rPr lang="en-US" sz="1000" dirty="0"/>
              <a:t>360 W x 540 H</a:t>
            </a:r>
          </a:p>
          <a:p>
            <a:pPr algn="ctr"/>
            <a:r>
              <a:rPr lang="en-US" sz="1000" dirty="0"/>
              <a:t>Then Scale image</a:t>
            </a:r>
            <a:r>
              <a:rPr lang="en-US" sz="1000" baseline="0" dirty="0"/>
              <a:t> to fit.</a:t>
            </a:r>
            <a:endParaRPr lang="en-US" sz="1000" dirty="0"/>
          </a:p>
        </p:txBody>
      </p:sp>
      <p:sp>
        <p:nvSpPr>
          <p:cNvPr id="12" name="Text Placeholder 6"/>
          <p:cNvSpPr>
            <a:spLocks noGrp="1"/>
          </p:cNvSpPr>
          <p:nvPr>
            <p:ph type="body" sz="quarter" idx="55" hasCustomPrompt="1"/>
          </p:nvPr>
        </p:nvSpPr>
        <p:spPr>
          <a:xfrm>
            <a:off x="1263327" y="1663698"/>
            <a:ext cx="5988373"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4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3" name="Text Placeholder 9"/>
          <p:cNvSpPr>
            <a:spLocks noGrp="1"/>
          </p:cNvSpPr>
          <p:nvPr>
            <p:ph type="body" sz="quarter" idx="12" hasCustomPrompt="1"/>
          </p:nvPr>
        </p:nvSpPr>
        <p:spPr>
          <a:xfrm>
            <a:off x="1263326" y="344858"/>
            <a:ext cx="5988374" cy="880535"/>
          </a:xfrm>
          <a:prstGeom prst="rect">
            <a:avLst/>
          </a:prstGeom>
        </p:spPr>
        <p:txBody>
          <a:bodyPr/>
          <a:lstStyle>
            <a:lvl1pPr marL="0" indent="0" algn="l">
              <a:lnSpc>
                <a:spcPts val="6000"/>
              </a:lnSpc>
              <a:buNone/>
              <a:defRPr sz="5200" b="1" i="0" baseline="0">
                <a:solidFill>
                  <a:srgbClr val="003A72"/>
                </a:solidFill>
                <a:latin typeface="Calibri" charset="0"/>
                <a:ea typeface="Calibri" charset="0"/>
                <a:cs typeface="Calibri" charset="0"/>
              </a:defRPr>
            </a:lvl1pPr>
          </a:lstStyle>
          <a:p>
            <a:pPr lvl="0"/>
            <a:r>
              <a:rPr lang="en-US" dirty="0"/>
              <a:t>Slide 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1504982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theme" Target="../theme/theme2.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image" Target="../media/image4.png"/><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8" Type="http://schemas.openxmlformats.org/officeDocument/2006/relationships/slideLayout" Target="../slideLayouts/slideLayout10.xml"/><Relationship Id="rId3"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userDrawn="1"/>
        </p:nvSpPr>
        <p:spPr>
          <a:xfrm>
            <a:off x="2823" y="0"/>
            <a:ext cx="12192000" cy="6858000"/>
          </a:xfrm>
          <a:prstGeom prst="rect">
            <a:avLst/>
          </a:prstGeom>
          <a:solidFill>
            <a:srgbClr val="07224A">
              <a:alpha val="5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3921065"/>
      </p:ext>
    </p:extLst>
  </p:cSld>
  <p:clrMap bg1="lt1" tx1="dk1" bg2="lt2" tx2="dk2" accent1="accent1" accent2="accent2" accent3="accent3" accent4="accent4" accent5="accent5" accent6="accent6" hlink="hlink" folHlink="folHlink"/>
  <p:sldLayoutIdLst>
    <p:sldLayoutId id="2147483793" r:id="rId1"/>
    <p:sldLayoutId id="214748379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88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0"/>
          <a:stretch>
            <a:fillRect/>
          </a:stretch>
        </p:blipFill>
        <p:spPr>
          <a:xfrm>
            <a:off x="145233" y="6058072"/>
            <a:ext cx="598534" cy="684038"/>
          </a:xfrm>
          <a:prstGeom prst="rect">
            <a:avLst/>
          </a:prstGeom>
        </p:spPr>
      </p:pic>
      <p:sp>
        <p:nvSpPr>
          <p:cNvPr id="6" name="Footer Placeholder 4"/>
          <p:cNvSpPr txBox="1">
            <a:spLocks/>
          </p:cNvSpPr>
          <p:nvPr userDrawn="1"/>
        </p:nvSpPr>
        <p:spPr>
          <a:xfrm>
            <a:off x="7373711" y="6376984"/>
            <a:ext cx="4454224"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rgbClr val="08265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University of Toledo // </a:t>
            </a:r>
            <a:fld id="{98BE3D50-D72E-D04C-B4E5-63580ED9A050}" type="slidenum">
              <a:rPr lang="en-US" smtClean="0"/>
              <a:pPr/>
              <a:t>‹#›</a:t>
            </a:fld>
            <a:endParaRPr lang="en-US" dirty="0"/>
          </a:p>
        </p:txBody>
      </p:sp>
      <p:sp>
        <p:nvSpPr>
          <p:cNvPr id="3" name="Rectangle 2"/>
          <p:cNvSpPr/>
          <p:nvPr userDrawn="1"/>
        </p:nvSpPr>
        <p:spPr>
          <a:xfrm rot="16200000">
            <a:off x="-109499" y="563983"/>
            <a:ext cx="1107996" cy="646331"/>
          </a:xfrm>
          <a:prstGeom prst="rect">
            <a:avLst/>
          </a:prstGeom>
          <a:noFill/>
        </p:spPr>
        <p:txBody>
          <a:bodyPr wrap="none" lIns="91440" tIns="45720" rIns="91440" bIns="45720">
            <a:spAutoFit/>
          </a:bodyPr>
          <a:lstStyle/>
          <a:p>
            <a:pPr algn="ctr"/>
            <a:r>
              <a:rPr lang="en-US" sz="3600" b="1" i="0" cap="none" spc="0" dirty="0">
                <a:ln w="0">
                  <a:noFill/>
                </a:ln>
                <a:solidFill>
                  <a:schemeClr val="accent1">
                    <a:lumMod val="60000"/>
                    <a:lumOff val="40000"/>
                  </a:schemeClr>
                </a:solidFill>
                <a:effectLst/>
                <a:latin typeface="Arial" charset="0"/>
                <a:ea typeface="Arial" charset="0"/>
                <a:cs typeface="Arial" charset="0"/>
              </a:rPr>
              <a:t>UTP</a:t>
            </a:r>
          </a:p>
        </p:txBody>
      </p:sp>
    </p:spTree>
    <p:extLst>
      <p:ext uri="{BB962C8B-B14F-4D97-AF65-F5344CB8AC3E}">
        <p14:creationId xmlns:p14="http://schemas.microsoft.com/office/powerpoint/2010/main" val="425501413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98" r:id="rId3"/>
    <p:sldLayoutId id="2147483650" r:id="rId4"/>
    <p:sldLayoutId id="2147483810" r:id="rId5"/>
    <p:sldLayoutId id="2147483651" r:id="rId6"/>
    <p:sldLayoutId id="2147483799" r:id="rId7"/>
    <p:sldLayoutId id="2147483748" r:id="rId8"/>
    <p:sldLayoutId id="2147483800" r:id="rId9"/>
    <p:sldLayoutId id="2147483652" r:id="rId10"/>
    <p:sldLayoutId id="2147483801" r:id="rId11"/>
    <p:sldLayoutId id="2147483756" r:id="rId12"/>
    <p:sldLayoutId id="2147483802" r:id="rId13"/>
    <p:sldLayoutId id="2147483656" r:id="rId14"/>
    <p:sldLayoutId id="2147483670" r:id="rId15"/>
    <p:sldLayoutId id="2147483672" r:id="rId16"/>
    <p:sldLayoutId id="2147483682" r:id="rId17"/>
    <p:sldLayoutId id="2147483706" r:id="rId18"/>
    <p:sldLayoutId id="2147483807" r:id="rId19"/>
    <p:sldLayoutId id="2147483730" r:id="rId20"/>
    <p:sldLayoutId id="2147483808" r:id="rId21"/>
    <p:sldLayoutId id="2147483735" r:id="rId22"/>
    <p:sldLayoutId id="2147483809" r:id="rId23"/>
    <p:sldLayoutId id="2147483699" r:id="rId24"/>
    <p:sldLayoutId id="2147483803" r:id="rId25"/>
    <p:sldLayoutId id="2147483757" r:id="rId26"/>
    <p:sldLayoutId id="2147483804" r:id="rId27"/>
    <p:sldLayoutId id="2147483704" r:id="rId28"/>
    <p:sldLayoutId id="2147483805" r:id="rId29"/>
    <p:sldLayoutId id="2147483753" r:id="rId30"/>
    <p:sldLayoutId id="2147483806" r:id="rId31"/>
    <p:sldLayoutId id="2147483679" r:id="rId32"/>
    <p:sldLayoutId id="2147483751" r:id="rId33"/>
    <p:sldLayoutId id="2147483678" r:id="rId34"/>
    <p:sldLayoutId id="2147483752" r:id="rId35"/>
    <p:sldLayoutId id="2147483671" r:id="rId36"/>
    <p:sldLayoutId id="2147483749" r:id="rId37"/>
    <p:sldLayoutId id="2147483811" r:id="rId3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
          <p15:clr>
            <a:srgbClr val="F26B43"/>
          </p15:clr>
        </p15:guide>
        <p15:guide id="2" orient="horz" pos="4032">
          <p15:clr>
            <a:srgbClr val="F26B43"/>
          </p15:clr>
        </p15:guide>
        <p15:guide id="3" pos="288">
          <p15:clr>
            <a:srgbClr val="F26B43"/>
          </p15:clr>
        </p15:guide>
        <p15:guide id="4" pos="7392">
          <p15:clr>
            <a:srgbClr val="F26B43"/>
          </p15:clr>
        </p15:guide>
        <p15:guide id="5"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0"/>
            <a:ext cx="889000" cy="6858000"/>
          </a:xfrm>
          <a:prstGeom prst="rect">
            <a:avLst/>
          </a:prstGeom>
          <a:solidFill>
            <a:srgbClr val="EFC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4"/>
          <a:stretch>
            <a:fillRect/>
          </a:stretch>
        </p:blipFill>
        <p:spPr>
          <a:xfrm>
            <a:off x="145233" y="6054381"/>
            <a:ext cx="598534" cy="684038"/>
          </a:xfrm>
          <a:prstGeom prst="rect">
            <a:avLst/>
          </a:prstGeom>
        </p:spPr>
      </p:pic>
      <p:sp>
        <p:nvSpPr>
          <p:cNvPr id="7" name="Rectangle 6"/>
          <p:cNvSpPr/>
          <p:nvPr userDrawn="1"/>
        </p:nvSpPr>
        <p:spPr>
          <a:xfrm rot="16200000">
            <a:off x="-109499" y="563983"/>
            <a:ext cx="1107996" cy="646331"/>
          </a:xfrm>
          <a:prstGeom prst="rect">
            <a:avLst/>
          </a:prstGeom>
          <a:noFill/>
        </p:spPr>
        <p:txBody>
          <a:bodyPr wrap="none" lIns="91440" tIns="45720" rIns="91440" bIns="45720">
            <a:spAutoFit/>
          </a:bodyPr>
          <a:lstStyle/>
          <a:p>
            <a:pPr algn="ctr"/>
            <a:r>
              <a:rPr lang="en-US" sz="3600" b="1" i="0" cap="none" spc="0" dirty="0">
                <a:ln w="0">
                  <a:noFill/>
                </a:ln>
                <a:solidFill>
                  <a:srgbClr val="FADC78"/>
                </a:solidFill>
                <a:effectLst/>
                <a:latin typeface="Arial" charset="0"/>
                <a:ea typeface="Arial" charset="0"/>
                <a:cs typeface="Arial" charset="0"/>
              </a:rPr>
              <a:t>UTP</a:t>
            </a:r>
          </a:p>
        </p:txBody>
      </p:sp>
    </p:spTree>
    <p:extLst>
      <p:ext uri="{BB962C8B-B14F-4D97-AF65-F5344CB8AC3E}">
        <p14:creationId xmlns:p14="http://schemas.microsoft.com/office/powerpoint/2010/main" val="3601837377"/>
      </p:ext>
    </p:extLst>
  </p:cSld>
  <p:clrMap bg1="lt1" tx1="dk1" bg2="lt2" tx2="dk2" accent1="accent1" accent2="accent2" accent3="accent3" accent4="accent4" accent5="accent5" accent6="accent6" hlink="hlink" folHlink="folHlink"/>
  <p:sldLayoutIdLst>
    <p:sldLayoutId id="2147483780" r:id="rId1"/>
    <p:sldLayoutId id="214748378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97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464294" y="958185"/>
            <a:ext cx="10039105" cy="880535"/>
          </a:xfrm>
          <a:prstGeom prst="rect">
            <a:avLst/>
          </a:prstGeom>
        </p:spPr>
        <p:txBody>
          <a:bodyPr/>
          <a:lstStyle/>
          <a:p>
            <a:pPr algn="ctr"/>
            <a:r>
              <a:rPr lang="en-US" dirty="0"/>
              <a:t>COVID-19 vs Influenza</a:t>
            </a:r>
          </a:p>
        </p:txBody>
      </p:sp>
      <p:sp>
        <p:nvSpPr>
          <p:cNvPr id="4" name="Text Placeholder 3"/>
          <p:cNvSpPr>
            <a:spLocks noGrp="1"/>
          </p:cNvSpPr>
          <p:nvPr>
            <p:ph type="body" sz="quarter" idx="53"/>
          </p:nvPr>
        </p:nvSpPr>
        <p:spPr>
          <a:xfrm>
            <a:off x="5206321" y="3019175"/>
            <a:ext cx="2153114" cy="557819"/>
          </a:xfrm>
          <a:prstGeom prst="rect">
            <a:avLst/>
          </a:prstGeom>
        </p:spPr>
        <p:txBody>
          <a:bodyPr/>
          <a:lstStyle/>
          <a:p>
            <a:pPr algn="ctr"/>
            <a:r>
              <a:rPr lang="en-US" dirty="0"/>
              <a:t>09/11/2020</a:t>
            </a:r>
          </a:p>
        </p:txBody>
      </p:sp>
      <p:sp>
        <p:nvSpPr>
          <p:cNvPr id="5" name="Text Placeholder 4"/>
          <p:cNvSpPr>
            <a:spLocks noGrp="1"/>
          </p:cNvSpPr>
          <p:nvPr>
            <p:ph type="body" sz="quarter" idx="54"/>
          </p:nvPr>
        </p:nvSpPr>
        <p:spPr>
          <a:xfrm>
            <a:off x="4448654" y="2284469"/>
            <a:ext cx="3831188" cy="557819"/>
          </a:xfrm>
          <a:prstGeom prst="rect">
            <a:avLst/>
          </a:prstGeom>
        </p:spPr>
        <p:txBody>
          <a:bodyPr/>
          <a:lstStyle/>
          <a:p>
            <a:pPr algn="ctr"/>
            <a:r>
              <a:rPr lang="en-US" dirty="0"/>
              <a:t>Belinda Heywood PA-C </a:t>
            </a:r>
          </a:p>
        </p:txBody>
      </p:sp>
    </p:spTree>
    <p:extLst>
      <p:ext uri="{BB962C8B-B14F-4D97-AF65-F5344CB8AC3E}">
        <p14:creationId xmlns:p14="http://schemas.microsoft.com/office/powerpoint/2010/main" val="13765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9711" y="1997773"/>
            <a:ext cx="2832207" cy="1521000"/>
          </a:xfrm>
          <a:prstGeom prst="rect">
            <a:avLst/>
          </a:prstGeom>
        </p:spPr>
      </p:pic>
      <p:sp>
        <p:nvSpPr>
          <p:cNvPr id="4" name="Text Placeholder 3"/>
          <p:cNvSpPr>
            <a:spLocks noGrp="1"/>
          </p:cNvSpPr>
          <p:nvPr>
            <p:ph type="body" sz="quarter" idx="53"/>
          </p:nvPr>
        </p:nvSpPr>
        <p:spPr>
          <a:xfrm>
            <a:off x="1393478" y="3567626"/>
            <a:ext cx="10039104" cy="2571917"/>
          </a:xfrm>
        </p:spPr>
        <p:txBody>
          <a:bodyPr/>
          <a:lstStyle/>
          <a:p>
            <a:r>
              <a:rPr lang="en-US" sz="2200" dirty="0"/>
              <a:t>COVID-19 has been declared a pandemic because of the speed at which it has spread globally</a:t>
            </a:r>
          </a:p>
          <a:p>
            <a:r>
              <a:rPr lang="en-US" sz="2200" dirty="0"/>
              <a:t>COVID-19 and flu are spread in similar ways, however COVID-19 is more contagious among certain populations and age groups </a:t>
            </a:r>
          </a:p>
          <a:p>
            <a:r>
              <a:rPr lang="en-US" sz="2200" dirty="0"/>
              <a:t>Due to this the virus that causes COVID-19 can quickly and easily spread to multiple people even with asymptomatic carriers</a:t>
            </a:r>
          </a:p>
        </p:txBody>
      </p:sp>
      <p:sp>
        <p:nvSpPr>
          <p:cNvPr id="6" name="TextBox 5"/>
          <p:cNvSpPr txBox="1"/>
          <p:nvPr/>
        </p:nvSpPr>
        <p:spPr>
          <a:xfrm>
            <a:off x="1263325" y="503626"/>
            <a:ext cx="10299411" cy="1815882"/>
          </a:xfrm>
          <a:prstGeom prst="rect">
            <a:avLst/>
          </a:prstGeom>
          <a:noFill/>
        </p:spPr>
        <p:txBody>
          <a:bodyPr wrap="square" rtlCol="0">
            <a:spAutoFit/>
          </a:bodyPr>
          <a:lstStyle/>
          <a:p>
            <a:r>
              <a:rPr lang="en-US" sz="2800" dirty="0"/>
              <a:t>Flu and COVID-19 are both contagious respiratory illnesses but are caused by different viruses.  COVID-19 is caused by infection with a new coronavirus called SARS-CoV-2 and flu is caused by infection with influenza virus.</a:t>
            </a:r>
          </a:p>
        </p:txBody>
      </p:sp>
      <p:sp>
        <p:nvSpPr>
          <p:cNvPr id="8" name="TextBox 7">
            <a:extLst>
              <a:ext uri="{FF2B5EF4-FFF2-40B4-BE49-F238E27FC236}">
                <a16:creationId xmlns:a16="http://schemas.microsoft.com/office/drawing/2014/main" id="{81162F7A-C47C-47E6-ACF3-B784736E62DC}"/>
              </a:ext>
            </a:extLst>
          </p:cNvPr>
          <p:cNvSpPr txBox="1"/>
          <p:nvPr/>
        </p:nvSpPr>
        <p:spPr>
          <a:xfrm>
            <a:off x="4592199" y="2692896"/>
            <a:ext cx="2345642" cy="646331"/>
          </a:xfrm>
          <a:prstGeom prst="rect">
            <a:avLst/>
          </a:prstGeom>
          <a:noFill/>
        </p:spPr>
        <p:txBody>
          <a:bodyPr wrap="square" rtlCol="0">
            <a:spAutoFit/>
          </a:bodyPr>
          <a:lstStyle/>
          <a:p>
            <a:r>
              <a:rPr lang="en-US" sz="3600" b="1" dirty="0">
                <a:solidFill>
                  <a:schemeClr val="accent1">
                    <a:lumMod val="75000"/>
                  </a:schemeClr>
                </a:solidFill>
              </a:rPr>
              <a:t>PANDEMIC</a:t>
            </a:r>
          </a:p>
        </p:txBody>
      </p:sp>
    </p:spTree>
    <p:extLst>
      <p:ext uri="{BB962C8B-B14F-4D97-AF65-F5344CB8AC3E}">
        <p14:creationId xmlns:p14="http://schemas.microsoft.com/office/powerpoint/2010/main" val="72194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3"/>
          </p:nvPr>
        </p:nvSpPr>
        <p:spPr>
          <a:xfrm>
            <a:off x="1479106" y="1437547"/>
            <a:ext cx="4106139" cy="5199227"/>
          </a:xfrm>
        </p:spPr>
        <p:txBody>
          <a:bodyPr/>
          <a:lstStyle/>
          <a:p>
            <a:r>
              <a:rPr lang="en-US" sz="1800" dirty="0"/>
              <a:t>Fever</a:t>
            </a:r>
          </a:p>
          <a:p>
            <a:r>
              <a:rPr lang="en-US" sz="1800" dirty="0"/>
              <a:t>Chills</a:t>
            </a:r>
          </a:p>
          <a:p>
            <a:r>
              <a:rPr lang="en-US" sz="1800" dirty="0"/>
              <a:t>Shortness of breath or difficulty breathing </a:t>
            </a:r>
          </a:p>
          <a:p>
            <a:r>
              <a:rPr lang="en-US" sz="1800" dirty="0"/>
              <a:t>Fatigue</a:t>
            </a:r>
          </a:p>
          <a:p>
            <a:r>
              <a:rPr lang="en-US" sz="1800" dirty="0"/>
              <a:t>Sore throat </a:t>
            </a:r>
          </a:p>
          <a:p>
            <a:r>
              <a:rPr lang="en-US" sz="1800" dirty="0"/>
              <a:t>Runny or stuffy nose</a:t>
            </a:r>
          </a:p>
          <a:p>
            <a:r>
              <a:rPr lang="en-US" sz="1800" dirty="0"/>
              <a:t>Muscle pain or aches</a:t>
            </a:r>
          </a:p>
          <a:p>
            <a:r>
              <a:rPr lang="en-US" sz="1800" dirty="0"/>
              <a:t>Headache </a:t>
            </a:r>
          </a:p>
          <a:p>
            <a:r>
              <a:rPr lang="en-US" sz="1800" dirty="0"/>
              <a:t>Vomiting or diarrhea ( more common in children) </a:t>
            </a:r>
          </a:p>
          <a:p>
            <a:r>
              <a:rPr lang="en-US" sz="1800" dirty="0"/>
              <a:t>Loss of taste or smell</a:t>
            </a:r>
          </a:p>
          <a:p>
            <a:endParaRPr lang="en-US" dirty="0"/>
          </a:p>
        </p:txBody>
      </p:sp>
      <p:sp>
        <p:nvSpPr>
          <p:cNvPr id="4" name="Text Placeholder 3"/>
          <p:cNvSpPr>
            <a:spLocks noGrp="1"/>
          </p:cNvSpPr>
          <p:nvPr>
            <p:ph type="body" sz="quarter" idx="54"/>
          </p:nvPr>
        </p:nvSpPr>
        <p:spPr>
          <a:xfrm>
            <a:off x="6534205" y="1591328"/>
            <a:ext cx="4115829" cy="4183739"/>
          </a:xfrm>
        </p:spPr>
        <p:txBody>
          <a:bodyPr/>
          <a:lstStyle/>
          <a:p>
            <a:r>
              <a:rPr lang="en-US" sz="1800" dirty="0"/>
              <a:t>Fever</a:t>
            </a:r>
          </a:p>
          <a:p>
            <a:r>
              <a:rPr lang="en-US" sz="1800" dirty="0"/>
              <a:t>Malaise</a:t>
            </a:r>
          </a:p>
          <a:p>
            <a:r>
              <a:rPr lang="en-US" sz="1800" dirty="0"/>
              <a:t>Headache</a:t>
            </a:r>
          </a:p>
          <a:p>
            <a:r>
              <a:rPr lang="en-US" sz="1800" dirty="0"/>
              <a:t>Runny nose</a:t>
            </a:r>
          </a:p>
          <a:p>
            <a:r>
              <a:rPr lang="en-US" sz="1800" dirty="0"/>
              <a:t>Chills</a:t>
            </a:r>
          </a:p>
          <a:p>
            <a:r>
              <a:rPr lang="en-US" sz="1800" dirty="0"/>
              <a:t>Cough</a:t>
            </a:r>
          </a:p>
          <a:p>
            <a:r>
              <a:rPr lang="en-US" sz="1800" dirty="0"/>
              <a:t>Body Pain or muscle aches </a:t>
            </a:r>
          </a:p>
          <a:p>
            <a:r>
              <a:rPr lang="en-US" sz="1800" dirty="0"/>
              <a:t>Sore throat</a:t>
            </a:r>
          </a:p>
          <a:p>
            <a:endParaRPr lang="en-US" dirty="0"/>
          </a:p>
        </p:txBody>
      </p:sp>
      <p:sp>
        <p:nvSpPr>
          <p:cNvPr id="5" name="TextBox 4"/>
          <p:cNvSpPr txBox="1"/>
          <p:nvPr/>
        </p:nvSpPr>
        <p:spPr>
          <a:xfrm>
            <a:off x="1150968" y="221226"/>
            <a:ext cx="4017309" cy="1200329"/>
          </a:xfrm>
          <a:prstGeom prst="rect">
            <a:avLst/>
          </a:prstGeom>
          <a:noFill/>
        </p:spPr>
        <p:txBody>
          <a:bodyPr wrap="square" rtlCol="0">
            <a:spAutoFit/>
          </a:bodyPr>
          <a:lstStyle/>
          <a:p>
            <a:r>
              <a:rPr lang="en-US" sz="3600" b="1" dirty="0">
                <a:solidFill>
                  <a:schemeClr val="accent1">
                    <a:lumMod val="75000"/>
                  </a:schemeClr>
                </a:solidFill>
              </a:rPr>
              <a:t>COVID-19 SYMPTOMS </a:t>
            </a:r>
          </a:p>
        </p:txBody>
      </p:sp>
      <p:sp>
        <p:nvSpPr>
          <p:cNvPr id="6" name="TextBox 5"/>
          <p:cNvSpPr txBox="1"/>
          <p:nvPr/>
        </p:nvSpPr>
        <p:spPr>
          <a:xfrm>
            <a:off x="6149844" y="311387"/>
            <a:ext cx="2505631" cy="1200329"/>
          </a:xfrm>
          <a:prstGeom prst="rect">
            <a:avLst/>
          </a:prstGeom>
          <a:noFill/>
        </p:spPr>
        <p:txBody>
          <a:bodyPr wrap="square" rtlCol="0">
            <a:spAutoFit/>
          </a:bodyPr>
          <a:lstStyle/>
          <a:p>
            <a:r>
              <a:rPr lang="en-US" sz="3600" b="1" dirty="0">
                <a:solidFill>
                  <a:schemeClr val="accent1">
                    <a:lumMod val="75000"/>
                  </a:schemeClr>
                </a:solidFill>
              </a:rPr>
              <a:t>INFLUENZA SYMPTOMS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2443" y="277118"/>
            <a:ext cx="2615381" cy="1961536"/>
          </a:xfrm>
          <a:prstGeom prst="rect">
            <a:avLst/>
          </a:prstGeom>
        </p:spPr>
      </p:pic>
    </p:spTree>
    <p:extLst>
      <p:ext uri="{BB962C8B-B14F-4D97-AF65-F5344CB8AC3E}">
        <p14:creationId xmlns:p14="http://schemas.microsoft.com/office/powerpoint/2010/main" val="342887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5"/>
          </p:nvPr>
        </p:nvSpPr>
        <p:spPr>
          <a:xfrm>
            <a:off x="1162843" y="1299372"/>
            <a:ext cx="10272182" cy="1936637"/>
          </a:xfrm>
        </p:spPr>
        <p:txBody>
          <a:bodyPr/>
          <a:lstStyle/>
          <a:p>
            <a:r>
              <a:rPr lang="en-US" sz="1800" dirty="0"/>
              <a:t>It is possible for people to spread the virus for about 2 days before experiencing signs or symptoms</a:t>
            </a:r>
          </a:p>
          <a:p>
            <a:r>
              <a:rPr lang="en-US" sz="1800" dirty="0"/>
              <a:t>People can remain contagious for at least 10 days after signs or symptoms first appear</a:t>
            </a:r>
          </a:p>
          <a:p>
            <a:r>
              <a:rPr lang="en-US" sz="1800" dirty="0"/>
              <a:t>If someone is asymptomatic or if their symptoms resolve it is still possible to remain contagious for at least 10 days after testing positive for COVID-19</a:t>
            </a:r>
            <a:endParaRPr lang="en-US" dirty="0"/>
          </a:p>
        </p:txBody>
      </p:sp>
      <p:sp>
        <p:nvSpPr>
          <p:cNvPr id="5" name="TextBox 4"/>
          <p:cNvSpPr txBox="1"/>
          <p:nvPr/>
        </p:nvSpPr>
        <p:spPr>
          <a:xfrm>
            <a:off x="1263325" y="564426"/>
            <a:ext cx="7703803" cy="646331"/>
          </a:xfrm>
          <a:prstGeom prst="rect">
            <a:avLst/>
          </a:prstGeom>
          <a:noFill/>
        </p:spPr>
        <p:txBody>
          <a:bodyPr wrap="square" rtlCol="0">
            <a:spAutoFit/>
          </a:bodyPr>
          <a:lstStyle/>
          <a:p>
            <a:r>
              <a:rPr lang="en-US" sz="3600" dirty="0">
                <a:solidFill>
                  <a:schemeClr val="accent1">
                    <a:lumMod val="75000"/>
                  </a:schemeClr>
                </a:solidFill>
              </a:rPr>
              <a:t>COVID-19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7886" y="35259"/>
            <a:ext cx="1865107" cy="1089223"/>
          </a:xfrm>
          <a:prstGeom prst="rect">
            <a:avLst/>
          </a:prstGeom>
        </p:spPr>
      </p:pic>
      <p:sp>
        <p:nvSpPr>
          <p:cNvPr id="12" name="TextBox 11">
            <a:extLst>
              <a:ext uri="{FF2B5EF4-FFF2-40B4-BE49-F238E27FC236}">
                <a16:creationId xmlns:a16="http://schemas.microsoft.com/office/drawing/2014/main" id="{AE6EB608-1100-4BB5-8FE4-00735E892A21}"/>
              </a:ext>
            </a:extLst>
          </p:cNvPr>
          <p:cNvSpPr txBox="1"/>
          <p:nvPr/>
        </p:nvSpPr>
        <p:spPr>
          <a:xfrm>
            <a:off x="1263325" y="3324624"/>
            <a:ext cx="7703803" cy="646331"/>
          </a:xfrm>
          <a:prstGeom prst="rect">
            <a:avLst/>
          </a:prstGeom>
          <a:noFill/>
        </p:spPr>
        <p:txBody>
          <a:bodyPr wrap="square" rtlCol="0">
            <a:spAutoFit/>
          </a:bodyPr>
          <a:lstStyle/>
          <a:p>
            <a:r>
              <a:rPr lang="en-US" sz="3600" dirty="0">
                <a:solidFill>
                  <a:schemeClr val="accent1">
                    <a:lumMod val="75000"/>
                  </a:schemeClr>
                </a:solidFill>
              </a:rPr>
              <a:t>Flu </a:t>
            </a:r>
          </a:p>
        </p:txBody>
      </p:sp>
      <p:sp>
        <p:nvSpPr>
          <p:cNvPr id="14" name="Rectangle 13">
            <a:extLst>
              <a:ext uri="{FF2B5EF4-FFF2-40B4-BE49-F238E27FC236}">
                <a16:creationId xmlns:a16="http://schemas.microsoft.com/office/drawing/2014/main" id="{9468E8F4-DE71-4B9E-9C5A-C7B09C806C61}"/>
              </a:ext>
            </a:extLst>
          </p:cNvPr>
          <p:cNvSpPr/>
          <p:nvPr/>
        </p:nvSpPr>
        <p:spPr>
          <a:xfrm>
            <a:off x="1263325" y="4015759"/>
            <a:ext cx="9922458" cy="1456809"/>
          </a:xfrm>
          <a:prstGeom prst="rect">
            <a:avLst/>
          </a:prstGeom>
        </p:spPr>
        <p:txBody>
          <a:bodyPr wrap="square">
            <a:spAutoFit/>
          </a:bodyPr>
          <a:lstStyle/>
          <a:p>
            <a:pPr marL="285750" indent="-285750">
              <a:spcBef>
                <a:spcPts val="1000"/>
              </a:spcBef>
              <a:buFont typeface="Arial" panose="020B0604020202020204" pitchFamily="34" charset="0"/>
              <a:buChar char="•"/>
            </a:pPr>
            <a:r>
              <a:rPr lang="en-US" dirty="0">
                <a:latin typeface="Arial" panose="020B0604020202020204" pitchFamily="34" charset="0"/>
                <a:cs typeface="Arial" panose="020B0604020202020204" pitchFamily="34" charset="0"/>
              </a:rPr>
              <a:t>Most people with flu are contagious for about 1 day prior to showing symptoms</a:t>
            </a:r>
          </a:p>
          <a:p>
            <a:pPr marL="285750" indent="-285750">
              <a:spcBef>
                <a:spcPts val="1000"/>
              </a:spcBef>
              <a:buFont typeface="Arial" panose="020B0604020202020204" pitchFamily="34" charset="0"/>
              <a:buChar char="•"/>
            </a:pPr>
            <a:r>
              <a:rPr lang="en-US" dirty="0">
                <a:latin typeface="Arial" panose="020B0604020202020204" pitchFamily="34" charset="0"/>
                <a:cs typeface="Arial" panose="020B0604020202020204" pitchFamily="34" charset="0"/>
              </a:rPr>
              <a:t>Older children and adults with flu appear to be most contagious during the initial 3 to 4 days of their illness but may remain contagious for about 7 days</a:t>
            </a:r>
          </a:p>
          <a:p>
            <a:pPr marL="285750" indent="-285750">
              <a:spcBef>
                <a:spcPts val="1000"/>
              </a:spcBef>
              <a:buFont typeface="Arial" panose="020B0604020202020204" pitchFamily="34" charset="0"/>
              <a:buChar char="•"/>
            </a:pPr>
            <a:r>
              <a:rPr lang="en-US" dirty="0">
                <a:latin typeface="Arial" panose="020B0604020202020204" pitchFamily="34" charset="0"/>
                <a:cs typeface="Arial" panose="020B0604020202020204" pitchFamily="34" charset="0"/>
              </a:rPr>
              <a:t>Infants and immunocompromised patients can be contagious even longer than 7 days</a:t>
            </a:r>
          </a:p>
        </p:txBody>
      </p:sp>
    </p:spTree>
    <p:extLst>
      <p:ext uri="{BB962C8B-B14F-4D97-AF65-F5344CB8AC3E}">
        <p14:creationId xmlns:p14="http://schemas.microsoft.com/office/powerpoint/2010/main" val="694355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53"/>
          </p:nvPr>
        </p:nvSpPr>
        <p:spPr>
          <a:xfrm>
            <a:off x="1323615" y="1238668"/>
            <a:ext cx="10564609" cy="3441711"/>
          </a:xfrm>
        </p:spPr>
        <p:txBody>
          <a:bodyPr/>
          <a:lstStyle/>
          <a:p>
            <a:pPr marL="0" indent="0">
              <a:buNone/>
            </a:pPr>
            <a:r>
              <a:rPr lang="en-US" dirty="0"/>
              <a:t>COVID-19 and Influenza are viruses which are similar in transmission, symptoms and treatment.  Therefore, as we enter what has been called “flu season” it will obviously be difficult to differentiate between the two.  </a:t>
            </a:r>
          </a:p>
          <a:p>
            <a:pPr marL="0" indent="0">
              <a:buNone/>
            </a:pPr>
            <a:r>
              <a:rPr lang="en-US" dirty="0"/>
              <a:t>Continued social distancing, wearing facemasks and hand washing will help to decrease incidences of both viruses.  </a:t>
            </a:r>
          </a:p>
          <a:p>
            <a:pPr marL="0" indent="0">
              <a:buNone/>
            </a:pPr>
            <a:endParaRPr lang="en-US" dirty="0"/>
          </a:p>
          <a:p>
            <a:pPr marL="0" indent="0">
              <a:buNone/>
            </a:pPr>
            <a:r>
              <a:rPr lang="en-US" dirty="0"/>
              <a:t>If you do become ill with these concerning symptoms, contact your health care provider or make an on demand virtual visit. </a:t>
            </a:r>
          </a:p>
          <a:p>
            <a:pPr marL="0" indent="0">
              <a:buNone/>
            </a:pPr>
            <a:endParaRPr lang="en-US" dirty="0"/>
          </a:p>
        </p:txBody>
      </p:sp>
      <p:sp>
        <p:nvSpPr>
          <p:cNvPr id="4" name="TextBox 3"/>
          <p:cNvSpPr txBox="1"/>
          <p:nvPr/>
        </p:nvSpPr>
        <p:spPr>
          <a:xfrm>
            <a:off x="3887614" y="532057"/>
            <a:ext cx="3360863" cy="646331"/>
          </a:xfrm>
          <a:prstGeom prst="rect">
            <a:avLst/>
          </a:prstGeom>
          <a:noFill/>
        </p:spPr>
        <p:txBody>
          <a:bodyPr wrap="square" rtlCol="0">
            <a:spAutoFit/>
          </a:bodyPr>
          <a:lstStyle/>
          <a:p>
            <a:pPr algn="ctr"/>
            <a:r>
              <a:rPr lang="en-US" sz="3600" dirty="0">
                <a:solidFill>
                  <a:schemeClr val="accent1">
                    <a:lumMod val="75000"/>
                  </a:schemeClr>
                </a:solidFill>
              </a:rPr>
              <a:t>Conclusion</a:t>
            </a:r>
          </a:p>
        </p:txBody>
      </p:sp>
      <p:pic>
        <p:nvPicPr>
          <p:cNvPr id="5" name="Picture 4"/>
          <p:cNvPicPr>
            <a:picLocks noChangeAspect="1"/>
          </p:cNvPicPr>
          <p:nvPr/>
        </p:nvPicPr>
        <p:blipFill>
          <a:blip r:embed="rId3"/>
          <a:stretch>
            <a:fillRect/>
          </a:stretch>
        </p:blipFill>
        <p:spPr>
          <a:xfrm>
            <a:off x="4568234" y="4680379"/>
            <a:ext cx="1999622" cy="2005116"/>
          </a:xfrm>
          <a:prstGeom prst="rect">
            <a:avLst/>
          </a:prstGeom>
        </p:spPr>
      </p:pic>
    </p:spTree>
    <p:extLst>
      <p:ext uri="{BB962C8B-B14F-4D97-AF65-F5344CB8AC3E}">
        <p14:creationId xmlns:p14="http://schemas.microsoft.com/office/powerpoint/2010/main" val="384644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433288" y="364954"/>
            <a:ext cx="6413616" cy="880535"/>
          </a:xfrm>
        </p:spPr>
        <p:txBody>
          <a:bodyPr/>
          <a:lstStyle/>
          <a:p>
            <a:pPr algn="ctr"/>
            <a:r>
              <a:rPr lang="en-US" dirty="0"/>
              <a:t>COVID-19 vs Influenza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0431" y="1579953"/>
            <a:ext cx="7659329" cy="3336353"/>
          </a:xfrm>
          <a:prstGeom prst="rect">
            <a:avLst/>
          </a:prstGeom>
        </p:spPr>
      </p:pic>
    </p:spTree>
    <p:extLst>
      <p:ext uri="{BB962C8B-B14F-4D97-AF65-F5344CB8AC3E}">
        <p14:creationId xmlns:p14="http://schemas.microsoft.com/office/powerpoint/2010/main" val="3558969090"/>
      </p:ext>
    </p:extLst>
  </p:cSld>
  <p:clrMapOvr>
    <a:masterClrMapping/>
  </p:clrMapOvr>
</p:sld>
</file>

<file path=ppt/theme/theme1.xml><?xml version="1.0" encoding="utf-8"?>
<a:theme xmlns:a="http://schemas.openxmlformats.org/drawingml/2006/main" name="Cover Slides">
  <a:themeElements>
    <a:clrScheme name="Cover Slid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4F4F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dard Layouts">
  <a:themeElements>
    <a:clrScheme name="UT">
      <a:dk1>
        <a:srgbClr val="383838"/>
      </a:dk1>
      <a:lt1>
        <a:srgbClr val="FFFFFF"/>
      </a:lt1>
      <a:dk2>
        <a:srgbClr val="4F4F4F"/>
      </a:dk2>
      <a:lt2>
        <a:srgbClr val="D8D8D8"/>
      </a:lt2>
      <a:accent1>
        <a:srgbClr val="F6C51E"/>
      </a:accent1>
      <a:accent2>
        <a:srgbClr val="073876"/>
      </a:accent2>
      <a:accent3>
        <a:srgbClr val="1A6699"/>
      </a:accent3>
      <a:accent4>
        <a:srgbClr val="FFFFFF"/>
      </a:accent4>
      <a:accent5>
        <a:srgbClr val="EAEAEA"/>
      </a:accent5>
      <a:accent6>
        <a:srgbClr val="FFFFFF"/>
      </a:accent6>
      <a:hlink>
        <a:srgbClr val="003A71"/>
      </a:hlink>
      <a:folHlink>
        <a:srgbClr val="003A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lain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6091C05A5A2147B2B3D245FA30647B" ma:contentTypeVersion="13" ma:contentTypeDescription="Create a new document." ma:contentTypeScope="" ma:versionID="386a9d2344d7790df5905ce38f0d7a17">
  <xsd:schema xmlns:xsd="http://www.w3.org/2001/XMLSchema" xmlns:xs="http://www.w3.org/2001/XMLSchema" xmlns:p="http://schemas.microsoft.com/office/2006/metadata/properties" xmlns:ns3="a922db57-d62d-4d37-81d8-5fcf587c7132" xmlns:ns4="32279ac4-acfb-4319-a18e-903c856c5ef9" targetNamespace="http://schemas.microsoft.com/office/2006/metadata/properties" ma:root="true" ma:fieldsID="3d1a7cbf65878eb6fb424fb7db6124b4" ns3:_="" ns4:_="">
    <xsd:import namespace="a922db57-d62d-4d37-81d8-5fcf587c7132"/>
    <xsd:import namespace="32279ac4-acfb-4319-a18e-903c856c5ef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2db57-d62d-4d37-81d8-5fcf587c71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279ac4-acfb-4319-a18e-903c856c5e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0A8E4C-E250-485C-9F8D-D5FFE95231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2db57-d62d-4d37-81d8-5fcf587c7132"/>
    <ds:schemaRef ds:uri="32279ac4-acfb-4319-a18e-903c856c5e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D53F07-4CC2-419B-8D69-1E9E06537CD2}">
  <ds:schemaRefs>
    <ds:schemaRef ds:uri="http://schemas.microsoft.com/sharepoint/v3/contenttype/forms"/>
  </ds:schemaRefs>
</ds:datastoreItem>
</file>

<file path=customXml/itemProps3.xml><?xml version="1.0" encoding="utf-8"?>
<ds:datastoreItem xmlns:ds="http://schemas.openxmlformats.org/officeDocument/2006/customXml" ds:itemID="{97F73A03-9723-4CF7-BA80-3491B116C651}">
  <ds:schemaRefs>
    <ds:schemaRef ds:uri="http://www.w3.org/XML/1998/namespace"/>
    <ds:schemaRef ds:uri="http://schemas.microsoft.com/office/infopath/2007/PartnerControls"/>
    <ds:schemaRef ds:uri="32279ac4-acfb-4319-a18e-903c856c5ef9"/>
    <ds:schemaRef ds:uri="http://purl.org/dc/terms/"/>
    <ds:schemaRef ds:uri="http://schemas.microsoft.com/office/2006/documentManagement/types"/>
    <ds:schemaRef ds:uri="http://schemas.microsoft.com/office/2006/metadata/properties"/>
    <ds:schemaRef ds:uri="a922db57-d62d-4d37-81d8-5fcf587c7132"/>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22451</TotalTime>
  <Words>380</Words>
  <Application>Microsoft Office PowerPoint</Application>
  <PresentationFormat>Widescreen</PresentationFormat>
  <Paragraphs>50</Paragraphs>
  <Slides>7</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Arial</vt:lpstr>
      <vt:lpstr>Calibri</vt:lpstr>
      <vt:lpstr>Courier New</vt:lpstr>
      <vt:lpstr>Open Sans</vt:lpstr>
      <vt:lpstr>Open Sans Extrabold</vt:lpstr>
      <vt:lpstr>Wingdings</vt:lpstr>
      <vt:lpstr>Cover Slides</vt:lpstr>
      <vt:lpstr>Standard Layouts</vt:lpstr>
      <vt:lpstr>Plain 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Bornea</dc:creator>
  <cp:lastModifiedBy>Boltz, Lisa Ann</cp:lastModifiedBy>
  <cp:revision>630</cp:revision>
  <cp:lastPrinted>2016-10-16T04:48:12Z</cp:lastPrinted>
  <dcterms:created xsi:type="dcterms:W3CDTF">2016-08-12T06:56:55Z</dcterms:created>
  <dcterms:modified xsi:type="dcterms:W3CDTF">2020-09-10T18:18:11Z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0x010100776091C05A5A2147B2B3D245FA30647B</vt:lpwstr>
  </property>
</Properties>
</file>