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7" r:id="rId2"/>
    <p:sldId id="280" r:id="rId3"/>
    <p:sldId id="279" r:id="rId4"/>
    <p:sldId id="283" r:id="rId5"/>
    <p:sldId id="281" r:id="rId6"/>
    <p:sldId id="28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3"/>
    <p:restoredTop sz="94691"/>
  </p:normalViewPr>
  <p:slideViewPr>
    <p:cSldViewPr snapToGrid="0" snapToObjects="1">
      <p:cViewPr varScale="1">
        <p:scale>
          <a:sx n="136" d="100"/>
          <a:sy n="136" d="100"/>
        </p:scale>
        <p:origin x="216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572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A6B393-4D3C-504C-94E8-F29731FA28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3E6-AAC6-4A42-8701-EC1861DF07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72822-293B-D541-9561-93D56D28C8FC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F69C2-A85A-114B-BEDA-0C388860F0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72EE4-FAA9-E140-A9F4-4536E7911C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B0A01-E05F-A44C-978A-A40F4D336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1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76F67-E088-E941-83F1-CCAD42E1F85F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C3D69-8BA2-F342-8E80-88A32D164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6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 With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C12EF53C-2DDB-8E47-93DD-14AFBD9D5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1400" y="-527512"/>
            <a:ext cx="13952482" cy="93016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609E5E-38B7-D24B-B8A1-D595EFC798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0769" y="2427508"/>
            <a:ext cx="5129049" cy="709098"/>
          </a:xfrm>
        </p:spPr>
        <p:txBody>
          <a:bodyPr anchor="t">
            <a:normAutofit/>
          </a:bodyPr>
          <a:lstStyle>
            <a:lvl1pPr>
              <a:defRPr b="0" cap="none"/>
            </a:lvl1pPr>
          </a:lstStyle>
          <a:p>
            <a:pPr algn="l"/>
            <a:r>
              <a:rPr lang="en-US" sz="4000" dirty="0">
                <a:solidFill>
                  <a:srgbClr val="003E7E"/>
                </a:solidFill>
                <a:latin typeface="Roboto Slab" pitchFamily="2" charset="0"/>
                <a:ea typeface="Roboto Slab" pitchFamily="2" charset="0"/>
                <a:cs typeface="+mn-cs"/>
              </a:rPr>
              <a:t>Click to add title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530C29-7C09-0346-9E33-0CFC25F23D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233" y="185402"/>
            <a:ext cx="2584450" cy="154779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25542A2-27D4-564C-9C67-6C6D3BACF9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0287" y="5567943"/>
            <a:ext cx="1502979" cy="1290057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92C4DA-E0B0-224D-9E35-E4346F1E40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769" y="3286684"/>
            <a:ext cx="5867400" cy="284631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E9CC84B-F4E2-3F4E-AFD2-DFD6CDF85E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769" y="3571315"/>
            <a:ext cx="3390900" cy="304800"/>
          </a:xfr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513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1A555-26EF-6E41-ADD1-D7CEA9D76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6200" y="1028700"/>
            <a:ext cx="6134100" cy="48323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555E6-A0F9-6147-B120-3E1ED3B3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153836-B37D-DD49-9F2B-8A6405B8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352" y="987424"/>
            <a:ext cx="4215848" cy="961689"/>
          </a:xfrm>
        </p:spPr>
        <p:txBody>
          <a:bodyPr anchor="b"/>
          <a:lstStyle>
            <a:lvl1pPr fontAlgn="b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3D446A4-EBCA-BA47-9266-74AF19926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6100" y="2137890"/>
            <a:ext cx="4215848" cy="3465080"/>
          </a:xfrm>
        </p:spPr>
        <p:txBody>
          <a:bodyPr/>
          <a:lstStyle>
            <a:lvl1pPr marL="0" indent="0" fontAlgn="t">
              <a:buNone/>
              <a:defRPr sz="2200" b="1" i="0">
                <a:solidFill>
                  <a:schemeClr val="accent6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AB86BD0-2DBB-D84B-9A57-61D1BB32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5C8AC3-91BE-4449-8BE7-E0667D1EA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32241" y="5802814"/>
            <a:ext cx="3159757" cy="10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0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4C3A-36A4-B841-80DA-2D7BE0C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52916"/>
            <a:ext cx="10515600" cy="13314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D1761-7040-7A4D-A77A-52FB42973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203221"/>
            <a:ext cx="4229100" cy="3626079"/>
          </a:xfrm>
        </p:spPr>
        <p:txBody>
          <a:bodyPr/>
          <a:lstStyle>
            <a:lvl1pPr marL="0" indent="0" fontAlgn="t">
              <a:buFontTx/>
              <a:buNone/>
              <a:defRPr>
                <a:solidFill>
                  <a:schemeClr val="accent6"/>
                </a:solidFill>
              </a:defRPr>
            </a:lvl1pPr>
            <a:lvl2pPr marL="457200" indent="0" fontAlgn="t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 fontAlgn="t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 fontAlgn="t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 fontAlgn="t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7CEFC-7993-474C-ADAF-D21CD1CC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7900" y="2203221"/>
            <a:ext cx="4229100" cy="3626079"/>
          </a:xfrm>
        </p:spPr>
        <p:txBody>
          <a:bodyPr/>
          <a:lstStyle>
            <a:lvl1pPr marL="0" indent="0" fontAlgn="t">
              <a:buFontTx/>
              <a:buNone/>
              <a:defRPr>
                <a:solidFill>
                  <a:schemeClr val="accent6"/>
                </a:solidFill>
              </a:defRPr>
            </a:lvl1pPr>
            <a:lvl2pPr marL="457200" indent="0" fontAlgn="t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 fontAlgn="t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 fontAlgn="t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 fontAlgn="t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13A61-119B-7146-BF47-6BA5EE86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23BB0E-B744-CA48-96D2-1BFA3260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B151AA57-69FA-D546-8731-D2B4F6F2AA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2240" y="5802814"/>
            <a:ext cx="3159760" cy="10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37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457E6-5EC3-2F40-B70F-3D888AB6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C79B60-6282-D540-8DE0-CCB0592D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CC5F7B1-7A1B-FC45-9A9C-397435DB9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2240" y="5802814"/>
            <a:ext cx="3159760" cy="10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2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297C051-716C-DD41-A2FF-00E1C48DA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1732105"/>
            <a:ext cx="8420100" cy="896795"/>
          </a:xfrm>
        </p:spPr>
        <p:txBody>
          <a:bodyPr anchor="t" anchorCtr="0">
            <a:noAutofit/>
          </a:bodyPr>
          <a:lstStyle>
            <a:lvl1pPr>
              <a:defRPr sz="5400" spc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07265-CA46-3E4B-AC9A-46816C7123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5531384"/>
            <a:ext cx="5867400" cy="284631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2CC802-E567-C941-809A-6E39AFCBB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0" y="5816015"/>
            <a:ext cx="3390900" cy="304800"/>
          </a:xfr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D5C3B5-9C73-BA41-B510-C6FC41E13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750" y="2628901"/>
            <a:ext cx="5867400" cy="2362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Closing remarks and information.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C95110-00A3-0B4F-9C3D-E2FCE543B355}"/>
              </a:ext>
            </a:extLst>
          </p:cNvPr>
          <p:cNvSpPr/>
          <p:nvPr userDrawn="1"/>
        </p:nvSpPr>
        <p:spPr>
          <a:xfrm>
            <a:off x="7141811" y="5363219"/>
            <a:ext cx="4613978" cy="149664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198E995C-0951-374C-8470-436101000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1811" y="5341133"/>
            <a:ext cx="4613978" cy="15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 With Campus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D194BB-DB88-D14F-8821-4D618E0F9566}"/>
              </a:ext>
            </a:extLst>
          </p:cNvPr>
          <p:cNvSpPr/>
          <p:nvPr userDrawn="1"/>
        </p:nvSpPr>
        <p:spPr>
          <a:xfrm>
            <a:off x="7141811" y="5363219"/>
            <a:ext cx="4613978" cy="149664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5F308936-1132-B249-90AF-CFD697F3C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811" y="5341133"/>
            <a:ext cx="4613978" cy="1540814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70703C2B-8E39-3A46-BE89-9AB53A8A5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966" y="391183"/>
            <a:ext cx="8420100" cy="884461"/>
          </a:xfrm>
        </p:spPr>
        <p:txBody>
          <a:bodyPr anchor="t" anchorCtr="0">
            <a:noAutofit/>
          </a:bodyPr>
          <a:lstStyle>
            <a:lvl1pPr>
              <a:defRPr sz="5400" cap="none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D900E9F-B85D-EA46-8DB6-90722E106E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66" y="1571904"/>
            <a:ext cx="5867400" cy="284631"/>
          </a:xfrm>
        </p:spPr>
        <p:txBody>
          <a:bodyPr/>
          <a:lstStyle>
            <a:lvl1pPr marL="0" indent="0">
              <a:buFontTx/>
              <a:buNone/>
              <a:defRPr sz="180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E6F4DD-21FA-6343-97AF-AC6A88031B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966" y="1856535"/>
            <a:ext cx="3390900" cy="304800"/>
          </a:xfrm>
        </p:spPr>
        <p:txBody>
          <a:bodyPr/>
          <a:lstStyle>
            <a:lvl1pPr marL="0" indent="0">
              <a:buFontTx/>
              <a:buNone/>
              <a:defRPr sz="180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2745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F944-73C8-0A45-8C81-C0B821FC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207169"/>
            <a:ext cx="10096500" cy="3253958"/>
          </a:xfrm>
        </p:spPr>
        <p:txBody>
          <a:bodyPr anchor="b">
            <a:normAutofit/>
          </a:bodyPr>
          <a:lstStyle>
            <a:lvl1pPr>
              <a:lnSpc>
                <a:spcPts val="8000"/>
              </a:lnSpc>
              <a:defRPr sz="8000" b="1" i="0" spc="0" baseline="0">
                <a:solidFill>
                  <a:schemeClr val="bg1"/>
                </a:solidFill>
                <a:latin typeface="Source Sans Pro Black" panose="020F0502020204030204" pitchFamily="34" charset="0"/>
                <a:cs typeface="Source Sans Pro Black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33603-A416-1B41-AE21-22C47813A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470977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6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D9669-97A9-0A44-B474-E47A8FDC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9DA8FCF-6AD5-2E44-9512-E0F3E466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11365-3B75-584D-9693-1ECFBE08E9BC}"/>
              </a:ext>
            </a:extLst>
          </p:cNvPr>
          <p:cNvSpPr/>
          <p:nvPr userDrawn="1"/>
        </p:nvSpPr>
        <p:spPr>
          <a:xfrm>
            <a:off x="7088646" y="5363219"/>
            <a:ext cx="4613978" cy="1496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88CEA-E1DD-744E-A166-CC35FBE07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8647" y="5341133"/>
            <a:ext cx="4613975" cy="15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5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F944-73C8-0A45-8C81-C0B821FC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207169"/>
            <a:ext cx="10096500" cy="3253958"/>
          </a:xfrm>
        </p:spPr>
        <p:txBody>
          <a:bodyPr anchor="b">
            <a:normAutofit/>
          </a:bodyPr>
          <a:lstStyle>
            <a:lvl1pPr>
              <a:lnSpc>
                <a:spcPts val="8000"/>
              </a:lnSpc>
              <a:defRPr sz="8000" b="1" i="0" spc="0" baseline="0">
                <a:solidFill>
                  <a:schemeClr val="bg2"/>
                </a:solidFill>
                <a:latin typeface="Source Sans Pro Black" panose="020F0502020204030204" pitchFamily="34" charset="0"/>
                <a:cs typeface="Source Sans Pro Black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33603-A416-1B41-AE21-22C47813A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4709778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D9669-97A9-0A44-B474-E47A8FDC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83916-4B4F-E34D-9F53-0E6A77B3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218E5E-1D3E-A844-A34F-0C1B5E2E5A8A}"/>
              </a:ext>
            </a:extLst>
          </p:cNvPr>
          <p:cNvSpPr/>
          <p:nvPr userDrawn="1"/>
        </p:nvSpPr>
        <p:spPr>
          <a:xfrm>
            <a:off x="7141811" y="5363219"/>
            <a:ext cx="4613978" cy="149664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E1B4E82-2B44-DC48-9CA4-6B69DE192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1811" y="5341133"/>
            <a:ext cx="4613978" cy="15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2629-ACB9-F24D-8CA3-95A770DAA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1828800"/>
            <a:ext cx="8420100" cy="2362199"/>
          </a:xfrm>
        </p:spPr>
        <p:txBody>
          <a:bodyPr/>
          <a:lstStyle>
            <a:lvl1pPr fontAlgn="t" hangingPunct="0">
              <a:defRPr b="0" i="0" cap="none" baseline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1E699-000D-0E41-B71B-AC928713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C3EA5C-9AB2-5C4E-8308-8EF2351BB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700" y="4456113"/>
            <a:ext cx="6705600" cy="1745395"/>
          </a:xfrm>
        </p:spPr>
        <p:txBody>
          <a:bodyPr/>
          <a:lstStyle>
            <a:lvl1pPr marL="0" indent="0" fontAlgn="t">
              <a:buFontTx/>
              <a:buNone/>
              <a:defRPr>
                <a:solidFill>
                  <a:schemeClr val="accent6"/>
                </a:solidFill>
              </a:defRPr>
            </a:lvl1pPr>
            <a:lvl2pPr marL="457200" indent="0" fontAlgn="t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 fontAlgn="t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 fontAlgn="t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 fontAlgn="t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5D067-E4BF-0A40-B721-61AB12FC0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699" y="848835"/>
            <a:ext cx="1171161" cy="80596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48EB00B-C813-2348-B9C4-8D45C01A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FA2DB-B3D5-324C-941D-BC6964A1B3E6}"/>
              </a:ext>
            </a:extLst>
          </p:cNvPr>
          <p:cNvSpPr/>
          <p:nvPr userDrawn="1"/>
        </p:nvSpPr>
        <p:spPr>
          <a:xfrm>
            <a:off x="7141811" y="5363219"/>
            <a:ext cx="4613978" cy="149664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D5CF40B-7A54-5644-AD5F-336F5E3730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811" y="5341133"/>
            <a:ext cx="4613978" cy="15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5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dn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2629-ACB9-F24D-8CA3-95A770DAA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1828800"/>
            <a:ext cx="8420100" cy="2362199"/>
          </a:xfrm>
        </p:spPr>
        <p:txBody>
          <a:bodyPr/>
          <a:lstStyle>
            <a:lvl1pPr fontAlgn="t" hangingPunct="0">
              <a:defRPr b="0" i="0" cap="none" baseline="0">
                <a:solidFill>
                  <a:schemeClr val="tx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1E699-000D-0E41-B71B-AC928713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C3EA5C-9AB2-5C4E-8308-8EF2351BB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700" y="4456113"/>
            <a:ext cx="6705600" cy="1373187"/>
          </a:xfrm>
        </p:spPr>
        <p:txBody>
          <a:bodyPr/>
          <a:lstStyle>
            <a:lvl1pPr marL="0" indent="0" fontAlgn="t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 fontAlgn="t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fontAlgn="t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fontAlgn="t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fontAlgn="t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5D067-E4BF-0A40-B721-61AB12FC0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699" y="848835"/>
            <a:ext cx="1171161" cy="805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29FD4-D417-9C44-9AD1-FABBC31402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8800" y="5419090"/>
            <a:ext cx="1676400" cy="143891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EACE71-38C3-1643-859B-F8F07076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D80D82-A118-CB42-BC65-52DEED67C6B2}"/>
              </a:ext>
            </a:extLst>
          </p:cNvPr>
          <p:cNvSpPr/>
          <p:nvPr userDrawn="1"/>
        </p:nvSpPr>
        <p:spPr>
          <a:xfrm>
            <a:off x="7141811" y="5363219"/>
            <a:ext cx="4613978" cy="149664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E9BDCE12-0975-2647-B483-B9CDD892D5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41811" y="5341133"/>
            <a:ext cx="4613978" cy="15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2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o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2629-ACB9-F24D-8CA3-95A770DAA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1828800"/>
            <a:ext cx="8420100" cy="2362199"/>
          </a:xfrm>
        </p:spPr>
        <p:txBody>
          <a:bodyPr/>
          <a:lstStyle>
            <a:lvl1pPr fontAlgn="t" hangingPunct="0">
              <a:defRPr b="0" i="0" cap="none" baseline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1E699-000D-0E41-B71B-AC928713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C3EA5C-9AB2-5C4E-8308-8EF2351BB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700" y="4456113"/>
            <a:ext cx="6705600" cy="1373187"/>
          </a:xfrm>
        </p:spPr>
        <p:txBody>
          <a:bodyPr/>
          <a:lstStyle>
            <a:lvl1pPr marL="0" indent="0" fontAlgn="t">
              <a:buFontTx/>
              <a:buNone/>
              <a:defRPr>
                <a:solidFill>
                  <a:schemeClr val="accent1"/>
                </a:solidFill>
              </a:defRPr>
            </a:lvl1pPr>
            <a:lvl2pPr marL="457200" indent="0" fontAlgn="t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 fontAlgn="t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 fontAlgn="t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 fontAlgn="t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5D067-E4BF-0A40-B721-61AB12FC0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699" y="848835"/>
            <a:ext cx="1171161" cy="80596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BDA0FE-4C9E-164F-8394-DAD685C2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8D4BA-F42D-6C42-881E-795602590929}"/>
              </a:ext>
            </a:extLst>
          </p:cNvPr>
          <p:cNvSpPr/>
          <p:nvPr userDrawn="1"/>
        </p:nvSpPr>
        <p:spPr>
          <a:xfrm>
            <a:off x="7088646" y="5363219"/>
            <a:ext cx="4613978" cy="14966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830166-0091-5647-92B8-4F9C60B41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88647" y="5341133"/>
            <a:ext cx="4613975" cy="15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58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8E22-648A-5F4B-982F-89598EB7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52916"/>
            <a:ext cx="10096500" cy="1331496"/>
          </a:xfrm>
        </p:spPr>
        <p:txBody>
          <a:bodyPr/>
          <a:lstStyle>
            <a:lvl1pPr fontAlgn="b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3974E-D1CA-2846-ACA8-4AD75A09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51621"/>
            <a:ext cx="100965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D6974-1404-EB4F-8B57-D270FAEB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95C2A44-6806-C34D-A809-254977801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27B8AD7-E2EA-DD48-9ED6-AF7789CD3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2240" y="5802814"/>
            <a:ext cx="3159760" cy="10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8E22-648A-5F4B-982F-89598EB7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795130"/>
            <a:ext cx="5867400" cy="1366159"/>
          </a:xfrm>
        </p:spPr>
        <p:txBody>
          <a:bodyPr/>
          <a:lstStyle>
            <a:lvl1pPr fontAlgn="b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3974E-D1CA-2846-ACA8-4AD75A09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2398210"/>
            <a:ext cx="5867400" cy="3431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D6974-1404-EB4F-8B57-D270FAEB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18B05C-E1F3-224A-9A04-CC1C48A70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4457700" cy="48006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4E5BE80-E2CD-FA4D-91AF-324EEF90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3500" y="6356350"/>
            <a:ext cx="167462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949EE3D4-94BD-6242-A4C6-20BF52D93A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2240" y="5802814"/>
            <a:ext cx="3159760" cy="10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9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12089A-6090-BA47-A35C-815B05CA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9916"/>
            <a:ext cx="10515600" cy="133149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A3A29-A82A-AA4F-839C-0360710DC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39821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DB87A-3292-4443-806E-4FEB22239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1E0E7D85-594F-0A4B-B30D-4DE05AFCF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5F50299-519C-924C-A429-72B4A914F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kern="0" cap="all" spc="1000" baseline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10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704" r:id="rId2"/>
    <p:sldLayoutId id="2147483659" r:id="rId3"/>
    <p:sldLayoutId id="2147483651" r:id="rId4"/>
    <p:sldLayoutId id="2147483654" r:id="rId5"/>
    <p:sldLayoutId id="2147483669" r:id="rId6"/>
    <p:sldLayoutId id="2147483671" r:id="rId7"/>
    <p:sldLayoutId id="2147483650" r:id="rId8"/>
    <p:sldLayoutId id="2147483667" r:id="rId9"/>
    <p:sldLayoutId id="2147483700" r:id="rId10"/>
    <p:sldLayoutId id="2147483652" r:id="rId11"/>
    <p:sldLayoutId id="2147483655" r:id="rId12"/>
    <p:sldLayoutId id="214748368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0" cap="all" spc="0" baseline="0">
          <a:solidFill>
            <a:schemeClr val="tx1"/>
          </a:solidFill>
          <a:latin typeface="Source Sans Pro Black" panose="020B0503030403020204" pitchFamily="34" charset="0"/>
          <a:ea typeface="Source Sans Pro Black" panose="020B0503030403020204" pitchFamily="34" charset="0"/>
          <a:cs typeface="+mj-cs"/>
        </a:defRPr>
      </a:lvl1pPr>
    </p:titleStyle>
    <p:bodyStyle>
      <a:lvl1pPr marL="228600" indent="-228600" algn="l" defTabSz="2286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Regular"/>
          <a:ea typeface="+mn-ea"/>
          <a:cs typeface="+mn-cs"/>
        </a:defRPr>
      </a:lvl1pPr>
      <a:lvl2pPr marL="685800" indent="-228600" algn="l" defTabSz="2286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3000" indent="-228600" algn="l" defTabSz="2286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Light" panose="020B0503030403020204" pitchFamily="34" charset="0"/>
          <a:ea typeface="Source Sans Pro Light" panose="020B0503030403020204" pitchFamily="34" charset="0"/>
          <a:cs typeface="+mn-cs"/>
        </a:defRPr>
      </a:lvl3pPr>
      <a:lvl4pPr marL="1600200" indent="-228600" algn="l" defTabSz="2286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400" indent="-228600" algn="l" defTabSz="2286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6" userDrawn="1">
          <p15:clr>
            <a:srgbClr val="F26B43"/>
          </p15:clr>
        </p15:guide>
        <p15:guide id="2" pos="3816" userDrawn="1">
          <p15:clr>
            <a:srgbClr val="F26B43"/>
          </p15:clr>
        </p15:guide>
        <p15:guide id="3" pos="1176" userDrawn="1">
          <p15:clr>
            <a:srgbClr val="F26B43"/>
          </p15:clr>
        </p15:guide>
        <p15:guide id="4" orient="horz" pos="3672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pos="648" userDrawn="1">
          <p15:clr>
            <a:srgbClr val="F26B43"/>
          </p15:clr>
        </p15:guide>
        <p15:guide id="7" pos="7008" userDrawn="1">
          <p15:clr>
            <a:srgbClr val="F26B43"/>
          </p15:clr>
        </p15:guide>
        <p15:guide id="8" pos="1704" userDrawn="1">
          <p15:clr>
            <a:srgbClr val="F26B43"/>
          </p15:clr>
        </p15:guide>
        <p15:guide id="9" pos="2232" userDrawn="1">
          <p15:clr>
            <a:srgbClr val="F26B43"/>
          </p15:clr>
        </p15:guide>
        <p15:guide id="10" pos="2784" userDrawn="1">
          <p15:clr>
            <a:srgbClr val="F26B43"/>
          </p15:clr>
        </p15:guide>
        <p15:guide id="11" pos="3312" userDrawn="1">
          <p15:clr>
            <a:srgbClr val="F26B43"/>
          </p15:clr>
        </p15:guide>
        <p15:guide id="12" pos="4344" userDrawn="1">
          <p15:clr>
            <a:srgbClr val="F26B43"/>
          </p15:clr>
        </p15:guide>
        <p15:guide id="13" pos="4872" userDrawn="1">
          <p15:clr>
            <a:srgbClr val="F26B43"/>
          </p15:clr>
        </p15:guide>
        <p15:guide id="14" pos="5424" userDrawn="1">
          <p15:clr>
            <a:srgbClr val="F26B43"/>
          </p15:clr>
        </p15:guide>
        <p15:guide id="15" pos="5952" userDrawn="1">
          <p15:clr>
            <a:srgbClr val="F26B43"/>
          </p15:clr>
        </p15:guide>
        <p15:guide id="16" pos="6480" userDrawn="1">
          <p15:clr>
            <a:srgbClr val="F26B43"/>
          </p15:clr>
        </p15:guide>
        <p15:guide id="17" orient="horz" pos="1152" userDrawn="1">
          <p15:clr>
            <a:srgbClr val="F26B43"/>
          </p15:clr>
        </p15:guide>
        <p15:guide id="18" orient="horz" pos="1656" userDrawn="1">
          <p15:clr>
            <a:srgbClr val="F26B43"/>
          </p15:clr>
        </p15:guide>
        <p15:guide id="19" orient="horz" pos="2640" userDrawn="1">
          <p15:clr>
            <a:srgbClr val="F26B43"/>
          </p15:clr>
        </p15:guide>
        <p15:guide id="20" orient="horz" pos="31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A6C94-3705-F747-BF27-C2FBD111B1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AA0BF4C-1CF5-1D43-8CC2-6E8D1CAEC20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30768" y="3249412"/>
            <a:ext cx="5129049" cy="100149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5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8C26-E121-8449-BB37-0E798BDC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109C2-7006-7641-956F-32C8E23BB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15B96-83DA-EE4D-81AC-E18BCFC7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B46F3-621E-4A4C-B1B2-43E8C70A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7D85-594F-0A4B-B30D-4DE05AFCF6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652C-336E-F541-8EE0-80E88CAF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45C1A-DE27-D748-817A-5D7213CE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39AE8-5356-AA4A-8251-3CCFA6B9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E739A-4430-BD4A-8C77-2DC2D496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7D85-594F-0A4B-B30D-4DE05AFCF6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BFA3E-7E3F-FC41-BE54-D3CF7084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EF7C0-02C9-8945-B9AC-CDA937548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046D3-AF9A-3B49-856D-4F1DC18B1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1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AB8833-7DDD-9844-93A3-F55595C422B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A1DEE-F2BB-4B4C-8FBB-94A8EA6D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B7CE32-9D08-374C-9530-6D0D109F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F9732-A454-D44C-8E60-F3843FFA3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1F13D-95C6-6B4E-A770-B993E25B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7D85-594F-0A4B-B30D-4DE05AFCF6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0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5194-C24B-3F47-95D1-3C1CFE843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26C3-27FF-674C-BAC2-2CAD5289A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DAAE8-2C9E-8D49-AA60-E305A3C08E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EF1AE5-E3F9-2840-8D7F-771762020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3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D7E"/>
      </a:dk1>
      <a:lt1>
        <a:srgbClr val="FFFFFF"/>
      </a:lt1>
      <a:dk2>
        <a:srgbClr val="FFD200"/>
      </a:dk2>
      <a:lt2>
        <a:srgbClr val="CAD9E1"/>
      </a:lt2>
      <a:accent1>
        <a:srgbClr val="102B5F"/>
      </a:accent1>
      <a:accent2>
        <a:srgbClr val="134FC9"/>
      </a:accent2>
      <a:accent3>
        <a:srgbClr val="3BB2F1"/>
      </a:accent3>
      <a:accent4>
        <a:srgbClr val="AFD5E9"/>
      </a:accent4>
      <a:accent5>
        <a:srgbClr val="5B9BD5"/>
      </a:accent5>
      <a:accent6>
        <a:srgbClr val="494947"/>
      </a:accent6>
      <a:hlink>
        <a:srgbClr val="0563C1"/>
      </a:hlink>
      <a:folHlink>
        <a:srgbClr val="BDBBB5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7035</TotalTime>
  <Words>3</Words>
  <Application>Microsoft Macintosh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Roboto Slab</vt:lpstr>
      <vt:lpstr>Roboto Slab Thin</vt:lpstr>
      <vt:lpstr>Source Sans Pro</vt:lpstr>
      <vt:lpstr>Source Sans Pro Black</vt:lpstr>
      <vt:lpstr>Source Sans Pro Light</vt:lpstr>
      <vt:lpstr>Source Sans Pro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Sattler</dc:creator>
  <cp:lastModifiedBy>McComb, Kate</cp:lastModifiedBy>
  <cp:revision>71</cp:revision>
  <dcterms:created xsi:type="dcterms:W3CDTF">2019-04-10T14:52:33Z</dcterms:created>
  <dcterms:modified xsi:type="dcterms:W3CDTF">2022-08-23T19:03:27Z</dcterms:modified>
</cp:coreProperties>
</file>