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256" r:id="rId2"/>
    <p:sldId id="299" r:id="rId3"/>
    <p:sldId id="279" r:id="rId4"/>
    <p:sldId id="283" r:id="rId5"/>
    <p:sldId id="349" r:id="rId6"/>
    <p:sldId id="304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50" r:id="rId17"/>
    <p:sldId id="290" r:id="rId18"/>
    <p:sldId id="289" r:id="rId19"/>
    <p:sldId id="300" r:id="rId20"/>
    <p:sldId id="291" r:id="rId21"/>
    <p:sldId id="302" r:id="rId22"/>
    <p:sldId id="295" r:id="rId23"/>
    <p:sldId id="292" r:id="rId24"/>
    <p:sldId id="286" r:id="rId25"/>
    <p:sldId id="301" r:id="rId26"/>
    <p:sldId id="294" r:id="rId27"/>
    <p:sldId id="296" r:id="rId28"/>
    <p:sldId id="327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eg Meyer" initials="GM" lastIdx="6" clrIdx="0"/>
  <p:cmAuthor id="1" name="Arts and Sciences" initials="AaS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660"/>
  </p:normalViewPr>
  <p:slideViewPr>
    <p:cSldViewPr>
      <p:cViewPr>
        <p:scale>
          <a:sx n="70" d="100"/>
          <a:sy n="70" d="100"/>
        </p:scale>
        <p:origin x="-110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D13E9-0510-438B-A97A-491D3699683B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C0A5E-983E-48A1-8C2E-40A3BADFE7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109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C0A5E-983E-48A1-8C2E-40A3BADFE73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8EFC6DF-253F-48F4-B822-5A5E55C46638}" type="datetimeFigureOut">
              <a:rPr lang="en-US" smtClean="0"/>
              <a:pPr/>
              <a:t>12/12/2011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28781CF-9914-4FB8-9322-73E7A1638D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Student Researcher: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(your name here)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(Title of Study Here)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5715000"/>
            <a:ext cx="8305800" cy="1143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16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of Toledo</a:t>
            </a:r>
            <a:r>
              <a:rPr kumimoji="0" lang="en-US" sz="1600" b="0" i="0" u="none" strike="noStrike" kern="1200" cap="none" spc="10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10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Rorschach Computerized Group Administration Procedure (Version 3.0 – 12/12/2011)</a:t>
            </a:r>
            <a:endParaRPr kumimoji="0" lang="en-US" sz="1600" b="0" i="0" u="none" strike="noStrike" kern="1200" cap="none" spc="10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en-US" sz="1600" b="0" i="0" u="none" strike="noStrike" kern="1200" cap="none" spc="10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Horn, S. L., Hsiao, W-C.,</a:t>
            </a:r>
            <a:r>
              <a:rPr kumimoji="0" lang="en-US" sz="1600" b="0" i="0" u="none" strike="noStrike" kern="1200" cap="none" spc="10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&amp; Meyer, G. J.</a:t>
            </a:r>
            <a:endParaRPr kumimoji="0" lang="en-US" sz="1600" b="0" i="0" u="none" strike="noStrike" kern="1200" cap="none" spc="10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FIVE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SIX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SEVEN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NINE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creen with stop sign for password after PFQ_R1_R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opy of Clouds 3 Croppe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47800" y="1875631"/>
            <a:ext cx="6096000" cy="39751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Example:  Picture One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Rorschach Phase II_Example 1 Response Phas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Content Placeholder 5" descr="Copy of Clouds 3 Cropped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38400" y="2667000"/>
            <a:ext cx="6019800" cy="3623946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4419600" y="1143000"/>
            <a:ext cx="1447800" cy="7620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67400" y="762000"/>
            <a:ext cx="28194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Response you typed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Rorschach R2_Example 1 for Response Recall and Clarification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5240"/>
            <a:ext cx="9144000" cy="6797040"/>
          </a:xfrm>
        </p:spPr>
      </p:pic>
      <p:sp>
        <p:nvSpPr>
          <p:cNvPr id="7" name="Rectangle 6"/>
          <p:cNvSpPr/>
          <p:nvPr/>
        </p:nvSpPr>
        <p:spPr>
          <a:xfrm>
            <a:off x="1143000" y="3810000"/>
            <a:ext cx="6705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Your previous response will be shown here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4267200" y="3581400"/>
            <a:ext cx="457200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743200" y="2895600"/>
            <a:ext cx="4724400" cy="3810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9600" y="544966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Clarify your response here.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creen with stop sign for password after PFQ_R1_R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 descr="Rorschach Phase II_Example 1 Inquiry Phas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391400" cy="5543550"/>
          </a:xfrm>
        </p:spPr>
      </p:pic>
      <p:sp>
        <p:nvSpPr>
          <p:cNvPr id="8" name="Rectangle 7"/>
          <p:cNvSpPr/>
          <p:nvPr/>
        </p:nvSpPr>
        <p:spPr>
          <a:xfrm>
            <a:off x="1905000" y="685800"/>
            <a:ext cx="3124200" cy="3048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 rot="10800000" flipV="1">
            <a:off x="5029200" y="457200"/>
            <a:ext cx="914400" cy="381000"/>
          </a:xfrm>
          <a:prstGeom prst="bentConnector3">
            <a:avLst>
              <a:gd name="adj1" fmla="val 34000"/>
            </a:avLst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43600" y="3054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Your previous response will be shown here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81600" y="914400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Example of Response Clarification</a:t>
            </a:r>
            <a:endParaRPr lang="en-US" sz="2000" dirty="0">
              <a:solidFill>
                <a:srgbClr val="00B0F0"/>
              </a:solidFill>
            </a:endParaRPr>
          </a:p>
        </p:txBody>
      </p:sp>
      <p:cxnSp>
        <p:nvCxnSpPr>
          <p:cNvPr id="67" name="Elbow Connector 66"/>
          <p:cNvCxnSpPr/>
          <p:nvPr/>
        </p:nvCxnSpPr>
        <p:spPr>
          <a:xfrm rot="10800000" flipV="1">
            <a:off x="5943600" y="1295400"/>
            <a:ext cx="2514600" cy="2057400"/>
          </a:xfrm>
          <a:prstGeom prst="bentConnector3">
            <a:avLst>
              <a:gd name="adj1" fmla="val -93"/>
            </a:avLst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Content Placeholder 5" descr="Copy of Clouds 3 Cropped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334068" y="3962400"/>
            <a:ext cx="4809932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creen with stop sign for password after PFQ_R1_R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TextBox 2"/>
          <p:cNvSpPr txBox="1"/>
          <p:nvPr/>
        </p:nvSpPr>
        <p:spPr>
          <a:xfrm>
            <a:off x="2819400" y="4800600"/>
            <a:ext cx="3886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/>
              <a:t>inkblot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Content Placeholder 20" descr="Rorschach Phase II_Example 1 Inquiry Phas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848600" cy="5203963"/>
          </a:xfrm>
        </p:spPr>
      </p:pic>
      <p:pic>
        <p:nvPicPr>
          <p:cNvPr id="14" name="Content Placeholder 5" descr="Copy of Clouds 3 Cropped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 bwMode="auto">
          <a:xfrm>
            <a:off x="3810000" y="3913187"/>
            <a:ext cx="5334000" cy="2944813"/>
          </a:xfrm>
          <a:prstGeom prst="rect">
            <a:avLst/>
          </a:prstGeom>
          <a:noFill/>
        </p:spPr>
      </p:pic>
      <p:sp>
        <p:nvSpPr>
          <p:cNvPr id="23" name="Rounded Rectangle 22"/>
          <p:cNvSpPr/>
          <p:nvPr/>
        </p:nvSpPr>
        <p:spPr>
          <a:xfrm>
            <a:off x="1600200" y="1752600"/>
            <a:ext cx="1371600" cy="2286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4191000" y="1752600"/>
            <a:ext cx="1981200" cy="2286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81800" y="1219200"/>
            <a:ext cx="1676400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Two pigs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rot="5400000">
            <a:off x="6019800" y="3200400"/>
            <a:ext cx="2743200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Elbow Connector 51"/>
          <p:cNvCxnSpPr/>
          <p:nvPr/>
        </p:nvCxnSpPr>
        <p:spPr>
          <a:xfrm>
            <a:off x="1219200" y="5334000"/>
            <a:ext cx="3048000" cy="533400"/>
          </a:xfrm>
          <a:prstGeom prst="bentConnector3">
            <a:avLst>
              <a:gd name="adj1" fmla="val 102"/>
            </a:avLst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4648200" y="4572000"/>
            <a:ext cx="3048000" cy="18288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3124200" y="5334000"/>
            <a:ext cx="1676400" cy="1524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008909" y="4484132"/>
            <a:ext cx="1039091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Ears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048000" y="4800600"/>
            <a:ext cx="1981200" cy="4572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8001000" y="2438400"/>
            <a:ext cx="1143000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Tails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60" name="Right Brace 59"/>
          <p:cNvSpPr/>
          <p:nvPr/>
        </p:nvSpPr>
        <p:spPr>
          <a:xfrm rot="5400000">
            <a:off x="5981700" y="5219700"/>
            <a:ext cx="304800" cy="1752600"/>
          </a:xfrm>
          <a:prstGeom prst="rightBrace">
            <a:avLst/>
          </a:prstGeom>
          <a:ln>
            <a:solidFill>
              <a:srgbClr val="0070C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-12858" y="5726668"/>
            <a:ext cx="1079658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Legs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rot="5400000">
            <a:off x="6858002" y="3428999"/>
            <a:ext cx="2285999" cy="1371602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5400000">
            <a:off x="6667499" y="3467099"/>
            <a:ext cx="2514602" cy="1524000"/>
          </a:xfrm>
          <a:prstGeom prst="bentConnector3">
            <a:avLst>
              <a:gd name="adj1" fmla="val 99722"/>
            </a:avLst>
          </a:prstGeom>
          <a:ln w="38100">
            <a:solidFill>
              <a:srgbClr val="0070C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324600" y="3515380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TOP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04800" y="4800600"/>
            <a:ext cx="1553932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Horizon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92" name="Straight Arrow Connector 91"/>
          <p:cNvCxnSpPr/>
          <p:nvPr/>
        </p:nvCxnSpPr>
        <p:spPr>
          <a:xfrm>
            <a:off x="914400" y="6019800"/>
            <a:ext cx="5105400" cy="3048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/>
          <p:cNvSpPr/>
          <p:nvPr/>
        </p:nvSpPr>
        <p:spPr>
          <a:xfrm>
            <a:off x="6172200" y="2895600"/>
            <a:ext cx="838200" cy="457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1961624" y="5029200"/>
            <a:ext cx="1502160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Snout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14" name="Rounded Rectangle 113"/>
          <p:cNvSpPr/>
          <p:nvPr/>
        </p:nvSpPr>
        <p:spPr>
          <a:xfrm>
            <a:off x="685800" y="1905000"/>
            <a:ext cx="838200" cy="2286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6" name="Rounded Rectangle 115"/>
          <p:cNvSpPr/>
          <p:nvPr/>
        </p:nvSpPr>
        <p:spPr>
          <a:xfrm>
            <a:off x="1219200" y="2133600"/>
            <a:ext cx="609600" cy="3048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7" name="Rounded Rectangle 116"/>
          <p:cNvSpPr/>
          <p:nvPr/>
        </p:nvSpPr>
        <p:spPr>
          <a:xfrm>
            <a:off x="4876800" y="2362200"/>
            <a:ext cx="914400" cy="2286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45" grpId="0" animBg="1"/>
      <p:bldP spid="45" grpId="1" animBg="1"/>
      <p:bldP spid="50" grpId="0" animBg="1"/>
      <p:bldP spid="53" grpId="0" animBg="1"/>
      <p:bldP spid="57" grpId="0" animBg="1"/>
      <p:bldP spid="59" grpId="0" animBg="1"/>
      <p:bldP spid="60" grpId="0" animBg="1"/>
      <p:bldP spid="61" grpId="0" animBg="1"/>
      <p:bldP spid="65" grpId="0"/>
      <p:bldP spid="89" grpId="0" animBg="1"/>
      <p:bldP spid="111" grpId="0" animBg="1"/>
      <p:bldP spid="114" grpId="0" animBg="1"/>
      <p:bldP spid="114" grpId="1" animBg="1"/>
      <p:bldP spid="116" grpId="0" animBg="1"/>
      <p:bldP spid="117" grpId="0" animBg="1"/>
      <p:bldP spid="11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opy of Fire Truck 2 Croppe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44752" y="1828800"/>
            <a:ext cx="6190488" cy="364430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239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</a:rPr>
              <a:t>Example: Picture Two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Rorschach Phase II_Example 2 Response Phas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2860" cy="6858000"/>
          </a:xfrm>
        </p:spPr>
      </p:pic>
      <p:pic>
        <p:nvPicPr>
          <p:cNvPr id="9" name="Content Placeholder 4" descr="Copy of Fire Truck 2 Cropped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267712" y="2667000"/>
            <a:ext cx="6190488" cy="3644305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 rot="10800000" flipV="1">
            <a:off x="4419600" y="1219200"/>
            <a:ext cx="1447800" cy="7620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867400" y="914400"/>
            <a:ext cx="28956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Response you typed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Rorschach R2_Example 2 for Response Recall and Clarification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Rectangle 6"/>
          <p:cNvSpPr/>
          <p:nvPr/>
        </p:nvSpPr>
        <p:spPr>
          <a:xfrm>
            <a:off x="1143000" y="4201180"/>
            <a:ext cx="6705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Your previous response will be shown here</a:t>
            </a:r>
            <a:endParaRPr lang="en-US" sz="280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>
            <a:stCxn id="7" idx="0"/>
          </p:cNvCxnSpPr>
          <p:nvPr/>
        </p:nvCxnSpPr>
        <p:spPr>
          <a:xfrm rot="5400000" flipH="1" flipV="1">
            <a:off x="4109587" y="3814966"/>
            <a:ext cx="772180" cy="24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743200" y="2971800"/>
            <a:ext cx="5257800" cy="3810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09600" y="54864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Clarify your response here.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33400" y="3276600"/>
            <a:ext cx="2209800" cy="3810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Rorschach Phase II_Example 2 Inquiry Phas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940800" cy="6705600"/>
          </a:xfrm>
        </p:spPr>
      </p:pic>
      <p:sp>
        <p:nvSpPr>
          <p:cNvPr id="7" name="Rectangle 6"/>
          <p:cNvSpPr/>
          <p:nvPr/>
        </p:nvSpPr>
        <p:spPr>
          <a:xfrm>
            <a:off x="2286000" y="838200"/>
            <a:ext cx="6172200" cy="304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819400" y="1657290"/>
            <a:ext cx="518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Your previous response will be shown here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50598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Type your clarification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4991100" y="1409700"/>
            <a:ext cx="381000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685800" y="3733800"/>
            <a:ext cx="990600" cy="76200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4" descr="Copy of Fire Truck 2 Cropped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095878" y="3886200"/>
            <a:ext cx="5048121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Rorschach Phase II_Example 2 Inquiry Phase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924800" cy="6858000"/>
          </a:xfrm>
          <a:ln>
            <a:noFill/>
          </a:ln>
        </p:spPr>
      </p:pic>
      <p:pic>
        <p:nvPicPr>
          <p:cNvPr id="20" name="Content Placeholder 4" descr="Copy of Fire Truck 2 Cropped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191000" y="3746936"/>
            <a:ext cx="4876800" cy="3111064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6477000" y="3276600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TOP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3400" y="3886200"/>
            <a:ext cx="2133600" cy="5232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A fire engine</a:t>
            </a:r>
            <a:endParaRPr lang="en-US" sz="2800" dirty="0">
              <a:solidFill>
                <a:srgbClr val="0070C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2667000" y="4114800"/>
            <a:ext cx="2286000" cy="3048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62800" y="224135"/>
            <a:ext cx="2057560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The front end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5" name="Right Brace 24"/>
          <p:cNvSpPr/>
          <p:nvPr/>
        </p:nvSpPr>
        <p:spPr>
          <a:xfrm>
            <a:off x="8458200" y="4876800"/>
            <a:ext cx="533400" cy="1219200"/>
          </a:xfrm>
          <a:prstGeom prst="rightBrace">
            <a:avLst>
              <a:gd name="adj1" fmla="val 8333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543800" y="2438400"/>
            <a:ext cx="1039091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Horns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00800" y="1595735"/>
            <a:ext cx="2028305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Windshield</a:t>
            </a:r>
            <a:endParaRPr lang="en-US" sz="2400" dirty="0">
              <a:solidFill>
                <a:srgbClr val="0070C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16200000" flipH="1">
            <a:off x="7296151" y="3752849"/>
            <a:ext cx="1828800" cy="266702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 flipH="1">
            <a:off x="6004560" y="3291840"/>
            <a:ext cx="2895600" cy="42672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94509" y="5181600"/>
            <a:ext cx="1267691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Hoses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8200" y="4659868"/>
            <a:ext cx="1394460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Ladder</a:t>
            </a:r>
            <a:endParaRPr lang="en-US" sz="2400" dirty="0">
              <a:solidFill>
                <a:srgbClr val="0070C0"/>
              </a:solidFill>
            </a:endParaRPr>
          </a:p>
        </p:txBody>
      </p:sp>
      <p:cxnSp>
        <p:nvCxnSpPr>
          <p:cNvPr id="32" name="Straight Arrow Connector 31"/>
          <p:cNvCxnSpPr>
            <a:stCxn id="30" idx="3"/>
          </p:cNvCxnSpPr>
          <p:nvPr/>
        </p:nvCxnSpPr>
        <p:spPr>
          <a:xfrm flipV="1">
            <a:off x="2362200" y="4876800"/>
            <a:ext cx="3048000" cy="53563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31" idx="3"/>
          </p:cNvCxnSpPr>
          <p:nvPr/>
        </p:nvCxnSpPr>
        <p:spPr>
          <a:xfrm flipV="1">
            <a:off x="2232660" y="4724401"/>
            <a:ext cx="2339340" cy="1663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4267200" y="4191000"/>
            <a:ext cx="4724400" cy="2590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cxnSp>
        <p:nvCxnSpPr>
          <p:cNvPr id="52" name="Elbow Connector 51"/>
          <p:cNvCxnSpPr/>
          <p:nvPr/>
        </p:nvCxnSpPr>
        <p:spPr>
          <a:xfrm rot="16200000" flipH="1">
            <a:off x="6286500" y="2781300"/>
            <a:ext cx="4800600" cy="609600"/>
          </a:xfrm>
          <a:prstGeom prst="bentConnector3">
            <a:avLst>
              <a:gd name="adj1" fmla="val 36436"/>
            </a:avLst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1066800" y="2590800"/>
            <a:ext cx="1447800" cy="228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2514600" y="2590800"/>
            <a:ext cx="2438400" cy="228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  <a:p>
            <a:pPr algn="ctr"/>
            <a:endParaRPr lang="en-US" dirty="0" smtClean="0">
              <a:solidFill>
                <a:srgbClr val="0070C0"/>
              </a:solidFill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362200" y="2895600"/>
            <a:ext cx="2209800" cy="2286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524000" y="2286000"/>
            <a:ext cx="1295400" cy="304800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99309" y="5943600"/>
            <a:ext cx="1267691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Tires</a:t>
            </a:r>
            <a:endParaRPr lang="en-US" sz="2400" dirty="0">
              <a:solidFill>
                <a:srgbClr val="0070C0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2286000" y="6019800"/>
            <a:ext cx="3657600" cy="2286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  <p:bldP spid="34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6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TWO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 descr="Rorschach R1 demo without typing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" name="TextBox 16"/>
          <p:cNvSpPr txBox="1"/>
          <p:nvPr/>
        </p:nvSpPr>
        <p:spPr>
          <a:xfrm>
            <a:off x="685800" y="54864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Type your response here.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96200" y="6260068"/>
            <a:ext cx="1219200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8" name="Elbow Connector 7"/>
          <p:cNvCxnSpPr/>
          <p:nvPr/>
        </p:nvCxnSpPr>
        <p:spPr>
          <a:xfrm rot="16200000" flipH="1">
            <a:off x="5448300" y="2857500"/>
            <a:ext cx="5029200" cy="1600200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95600" y="4572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Click Here to go to next screen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373868"/>
            <a:ext cx="2590800" cy="369332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1334294" y="3009900"/>
            <a:ext cx="532606" cy="79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33400" y="3276600"/>
            <a:ext cx="2590800" cy="40011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Card One, Response 2: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1334294" y="4000500"/>
            <a:ext cx="532606" cy="79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3400" y="4248090"/>
            <a:ext cx="2590800" cy="40011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Card One, Response 3: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3"/>
      <p:bldP spid="4" grpId="0" animBg="1"/>
      <p:bldP spid="9" grpId="0"/>
      <p:bldP spid="7" grpId="0" animBg="1"/>
      <p:bldP spid="12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THREE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FOUR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FIVE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SIX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SEVEN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EIGHT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NINE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01:30</a:t>
            </a:r>
            <a:endParaRPr lang="en-GB" sz="9600" dirty="0"/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000" dirty="0" smtClean="0">
                <a:latin typeface="Arial" pitchFamily="34" charset="0"/>
                <a:cs typeface="Arial" pitchFamily="34" charset="0"/>
              </a:rPr>
              <a:t>Clarify your 2 or 3 </a:t>
            </a:r>
            <a:r>
              <a:rPr lang="en-GB" sz="3600" dirty="0" smtClean="0"/>
              <a:t>Responses 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CARD TEN</a:t>
            </a:r>
          </a:p>
        </p:txBody>
      </p:sp>
      <p:sp>
        <p:nvSpPr>
          <p:cNvPr id="127" name="Rounded Rectangle 12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01:31</a:t>
            </a:r>
            <a:endParaRPr lang="en-GB" sz="9600" dirty="0"/>
          </a:p>
        </p:txBody>
      </p:sp>
      <p:sp>
        <p:nvSpPr>
          <p:cNvPr id="128" name="Rounded Rectangle 12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01:32</a:t>
            </a:r>
            <a:endParaRPr lang="en-GB" sz="9600" dirty="0"/>
          </a:p>
        </p:txBody>
      </p:sp>
      <p:sp>
        <p:nvSpPr>
          <p:cNvPr id="129" name="Rounded Rectangle 12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01:33</a:t>
            </a:r>
            <a:endParaRPr lang="en-GB" sz="9600" dirty="0"/>
          </a:p>
        </p:txBody>
      </p:sp>
      <p:sp>
        <p:nvSpPr>
          <p:cNvPr id="130" name="Rounded Rectangle 12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01:34</a:t>
            </a:r>
            <a:endParaRPr lang="en-GB" sz="9600" dirty="0"/>
          </a:p>
        </p:txBody>
      </p:sp>
      <p:sp>
        <p:nvSpPr>
          <p:cNvPr id="131" name="Rounded Rectangle 13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01:35</a:t>
            </a:r>
            <a:endParaRPr lang="en-GB" sz="9600" dirty="0"/>
          </a:p>
        </p:txBody>
      </p:sp>
      <p:sp>
        <p:nvSpPr>
          <p:cNvPr id="132" name="Rounded Rectangle 13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01:36</a:t>
            </a:r>
            <a:endParaRPr lang="en-GB" sz="9600" dirty="0"/>
          </a:p>
        </p:txBody>
      </p:sp>
      <p:sp>
        <p:nvSpPr>
          <p:cNvPr id="133" name="Rounded Rectangle 13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01:37</a:t>
            </a:r>
            <a:endParaRPr lang="en-GB" sz="9600" dirty="0"/>
          </a:p>
        </p:txBody>
      </p:sp>
      <p:sp>
        <p:nvSpPr>
          <p:cNvPr id="134" name="Rounded Rectangle 13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01:38</a:t>
            </a:r>
            <a:endParaRPr lang="en-GB" sz="9600" dirty="0"/>
          </a:p>
        </p:txBody>
      </p:sp>
      <p:sp>
        <p:nvSpPr>
          <p:cNvPr id="135" name="Rounded Rectangle 13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01:39</a:t>
            </a:r>
            <a:endParaRPr lang="en-GB" sz="9600" dirty="0"/>
          </a:p>
        </p:txBody>
      </p:sp>
      <p:sp>
        <p:nvSpPr>
          <p:cNvPr id="136" name="Rounded Rectangle 13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01:40</a:t>
            </a:r>
            <a:endParaRPr lang="en-GB" sz="9600" dirty="0"/>
          </a:p>
        </p:txBody>
      </p:sp>
      <p:sp>
        <p:nvSpPr>
          <p:cNvPr id="137" name="Rounded Rectangle 13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01:41</a:t>
            </a:r>
            <a:endParaRPr lang="en-GB" sz="9600" dirty="0"/>
          </a:p>
        </p:txBody>
      </p:sp>
      <p:sp>
        <p:nvSpPr>
          <p:cNvPr id="138" name="Rounded Rectangle 13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01:42</a:t>
            </a:r>
            <a:endParaRPr lang="en-GB" sz="9600" dirty="0"/>
          </a:p>
        </p:txBody>
      </p:sp>
      <p:sp>
        <p:nvSpPr>
          <p:cNvPr id="139" name="Rounded Rectangle 13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01:43</a:t>
            </a:r>
            <a:endParaRPr lang="en-GB" sz="9600" dirty="0"/>
          </a:p>
        </p:txBody>
      </p:sp>
      <p:sp>
        <p:nvSpPr>
          <p:cNvPr id="140" name="Rounded Rectangle 13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01:44</a:t>
            </a:r>
            <a:endParaRPr lang="en-GB" sz="9600" dirty="0"/>
          </a:p>
        </p:txBody>
      </p:sp>
      <p:sp>
        <p:nvSpPr>
          <p:cNvPr id="141" name="Rounded Rectangle 14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01:45</a:t>
            </a:r>
            <a:endParaRPr lang="en-GB" sz="9600" dirty="0"/>
          </a:p>
        </p:txBody>
      </p:sp>
      <p:sp>
        <p:nvSpPr>
          <p:cNvPr id="142" name="Rounded Rectangle 14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01:46</a:t>
            </a:r>
            <a:endParaRPr lang="en-GB" sz="9600" dirty="0"/>
          </a:p>
        </p:txBody>
      </p:sp>
      <p:sp>
        <p:nvSpPr>
          <p:cNvPr id="143" name="Rounded Rectangle 14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01:47</a:t>
            </a:r>
            <a:endParaRPr lang="en-GB" sz="9600" dirty="0"/>
          </a:p>
        </p:txBody>
      </p:sp>
      <p:sp>
        <p:nvSpPr>
          <p:cNvPr id="144" name="Rounded Rectangle 14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01:48</a:t>
            </a:r>
            <a:endParaRPr lang="en-GB" sz="9600" dirty="0"/>
          </a:p>
        </p:txBody>
      </p:sp>
      <p:sp>
        <p:nvSpPr>
          <p:cNvPr id="145" name="Rounded Rectangle 14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01:49</a:t>
            </a:r>
            <a:endParaRPr lang="en-GB" sz="9600" dirty="0"/>
          </a:p>
        </p:txBody>
      </p:sp>
      <p:sp>
        <p:nvSpPr>
          <p:cNvPr id="146" name="Rounded Rectangle 14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01:50</a:t>
            </a:r>
            <a:endParaRPr lang="en-GB" sz="9600" dirty="0"/>
          </a:p>
        </p:txBody>
      </p:sp>
      <p:sp>
        <p:nvSpPr>
          <p:cNvPr id="147" name="Rounded Rectangle 14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01:51</a:t>
            </a:r>
            <a:endParaRPr lang="en-GB" sz="9600" dirty="0"/>
          </a:p>
        </p:txBody>
      </p:sp>
      <p:sp>
        <p:nvSpPr>
          <p:cNvPr id="148" name="Rounded Rectangle 14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01:52</a:t>
            </a:r>
            <a:endParaRPr lang="en-GB" sz="9600" dirty="0"/>
          </a:p>
        </p:txBody>
      </p:sp>
      <p:sp>
        <p:nvSpPr>
          <p:cNvPr id="149" name="Rounded Rectangle 14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01:53</a:t>
            </a:r>
            <a:endParaRPr lang="en-GB" sz="9600" dirty="0"/>
          </a:p>
        </p:txBody>
      </p:sp>
      <p:sp>
        <p:nvSpPr>
          <p:cNvPr id="150" name="Rounded Rectangle 14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01:54</a:t>
            </a:r>
            <a:endParaRPr lang="en-GB" sz="9600" dirty="0"/>
          </a:p>
        </p:txBody>
      </p:sp>
      <p:sp>
        <p:nvSpPr>
          <p:cNvPr id="151" name="Rounded Rectangle 15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01:55</a:t>
            </a:r>
            <a:endParaRPr lang="en-GB" sz="9600" dirty="0"/>
          </a:p>
        </p:txBody>
      </p:sp>
      <p:sp>
        <p:nvSpPr>
          <p:cNvPr id="152" name="Rounded Rectangle 15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01:56</a:t>
            </a:r>
            <a:endParaRPr lang="en-GB" sz="9600" dirty="0"/>
          </a:p>
        </p:txBody>
      </p:sp>
      <p:sp>
        <p:nvSpPr>
          <p:cNvPr id="153" name="Rounded Rectangle 15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01:57</a:t>
            </a:r>
            <a:endParaRPr lang="en-GB" sz="9600" dirty="0"/>
          </a:p>
        </p:txBody>
      </p:sp>
      <p:sp>
        <p:nvSpPr>
          <p:cNvPr id="154" name="Rounded Rectangle 15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01:58</a:t>
            </a:r>
            <a:endParaRPr lang="en-GB" sz="9600" dirty="0"/>
          </a:p>
        </p:txBody>
      </p:sp>
      <p:sp>
        <p:nvSpPr>
          <p:cNvPr id="155" name="Rounded Rectangle 15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01:59</a:t>
            </a:r>
            <a:endParaRPr lang="en-GB" sz="9600" dirty="0"/>
          </a:p>
        </p:txBody>
      </p:sp>
      <p:sp>
        <p:nvSpPr>
          <p:cNvPr id="156" name="Rounded Rectangle 15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02:00</a:t>
            </a:r>
            <a:endParaRPr lang="en-GB" sz="9600" dirty="0"/>
          </a:p>
        </p:txBody>
      </p:sp>
      <p:sp>
        <p:nvSpPr>
          <p:cNvPr id="157" name="Rounded Rectangle 15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02:01</a:t>
            </a:r>
            <a:endParaRPr lang="en-GB" sz="9600" dirty="0"/>
          </a:p>
        </p:txBody>
      </p:sp>
      <p:sp>
        <p:nvSpPr>
          <p:cNvPr id="158" name="Rounded Rectangle 15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02:02</a:t>
            </a:r>
            <a:endParaRPr lang="en-GB" sz="9600" dirty="0"/>
          </a:p>
        </p:txBody>
      </p:sp>
      <p:sp>
        <p:nvSpPr>
          <p:cNvPr id="159" name="Rounded Rectangle 15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02:03</a:t>
            </a:r>
            <a:endParaRPr lang="en-GB" sz="9600" dirty="0"/>
          </a:p>
        </p:txBody>
      </p:sp>
      <p:sp>
        <p:nvSpPr>
          <p:cNvPr id="160" name="Rounded Rectangle 15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02:04</a:t>
            </a:r>
            <a:endParaRPr lang="en-GB" sz="9600" dirty="0"/>
          </a:p>
        </p:txBody>
      </p:sp>
      <p:sp>
        <p:nvSpPr>
          <p:cNvPr id="161" name="Rounded Rectangle 16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02:05</a:t>
            </a:r>
            <a:endParaRPr lang="en-GB" sz="9600" dirty="0"/>
          </a:p>
        </p:txBody>
      </p:sp>
      <p:sp>
        <p:nvSpPr>
          <p:cNvPr id="162" name="Rounded Rectangle 16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02:06</a:t>
            </a:r>
            <a:endParaRPr lang="en-GB" sz="9600" dirty="0"/>
          </a:p>
        </p:txBody>
      </p:sp>
      <p:sp>
        <p:nvSpPr>
          <p:cNvPr id="163" name="Rounded Rectangle 16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02:07</a:t>
            </a:r>
            <a:endParaRPr lang="en-GB" sz="9600" dirty="0"/>
          </a:p>
        </p:txBody>
      </p:sp>
      <p:sp>
        <p:nvSpPr>
          <p:cNvPr id="164" name="Rounded Rectangle 16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02:08</a:t>
            </a:r>
            <a:endParaRPr lang="en-GB" sz="9600" dirty="0"/>
          </a:p>
        </p:txBody>
      </p:sp>
      <p:sp>
        <p:nvSpPr>
          <p:cNvPr id="165" name="Rounded Rectangle 16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02:09</a:t>
            </a:r>
            <a:endParaRPr lang="en-GB" sz="9600" dirty="0"/>
          </a:p>
        </p:txBody>
      </p:sp>
      <p:sp>
        <p:nvSpPr>
          <p:cNvPr id="166" name="Rounded Rectangle 16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02:10</a:t>
            </a:r>
            <a:endParaRPr lang="en-GB" sz="9600" dirty="0"/>
          </a:p>
        </p:txBody>
      </p:sp>
      <p:sp>
        <p:nvSpPr>
          <p:cNvPr id="167" name="Rounded Rectangle 16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02:11</a:t>
            </a:r>
            <a:endParaRPr lang="en-GB" sz="9600" dirty="0"/>
          </a:p>
        </p:txBody>
      </p:sp>
      <p:sp>
        <p:nvSpPr>
          <p:cNvPr id="168" name="Rounded Rectangle 16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02:12</a:t>
            </a:r>
            <a:endParaRPr lang="en-GB" sz="9600" dirty="0"/>
          </a:p>
        </p:txBody>
      </p:sp>
      <p:sp>
        <p:nvSpPr>
          <p:cNvPr id="169" name="Rounded Rectangle 16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02:13</a:t>
            </a:r>
            <a:endParaRPr lang="en-GB" sz="9600" dirty="0"/>
          </a:p>
        </p:txBody>
      </p:sp>
      <p:sp>
        <p:nvSpPr>
          <p:cNvPr id="170" name="Rounded Rectangle 16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02:14</a:t>
            </a:r>
            <a:endParaRPr lang="en-GB" sz="9600" dirty="0"/>
          </a:p>
        </p:txBody>
      </p:sp>
      <p:sp>
        <p:nvSpPr>
          <p:cNvPr id="171" name="Rounded Rectangle 17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02:15</a:t>
            </a:r>
            <a:endParaRPr lang="en-GB" sz="9600" dirty="0"/>
          </a:p>
        </p:txBody>
      </p:sp>
      <p:sp>
        <p:nvSpPr>
          <p:cNvPr id="172" name="Rounded Rectangle 17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02:16</a:t>
            </a:r>
            <a:endParaRPr lang="en-GB" sz="9600" dirty="0"/>
          </a:p>
        </p:txBody>
      </p:sp>
      <p:sp>
        <p:nvSpPr>
          <p:cNvPr id="173" name="Rounded Rectangle 17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02:17</a:t>
            </a:r>
            <a:endParaRPr lang="en-GB" sz="9600" dirty="0"/>
          </a:p>
        </p:txBody>
      </p:sp>
      <p:sp>
        <p:nvSpPr>
          <p:cNvPr id="174" name="Rounded Rectangle 17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02:18</a:t>
            </a:r>
            <a:endParaRPr lang="en-GB" sz="9600" dirty="0"/>
          </a:p>
        </p:txBody>
      </p:sp>
      <p:sp>
        <p:nvSpPr>
          <p:cNvPr id="175" name="Rounded Rectangle 17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02:19</a:t>
            </a:r>
            <a:endParaRPr lang="en-GB" sz="9600" dirty="0"/>
          </a:p>
        </p:txBody>
      </p:sp>
      <p:sp>
        <p:nvSpPr>
          <p:cNvPr id="176" name="Rounded Rectangle 17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02:20</a:t>
            </a:r>
            <a:endParaRPr lang="en-GB" sz="9600" dirty="0"/>
          </a:p>
        </p:txBody>
      </p:sp>
      <p:sp>
        <p:nvSpPr>
          <p:cNvPr id="177" name="Rounded Rectangle 17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02:21</a:t>
            </a:r>
            <a:endParaRPr lang="en-GB" sz="9600" dirty="0"/>
          </a:p>
        </p:txBody>
      </p:sp>
      <p:sp>
        <p:nvSpPr>
          <p:cNvPr id="178" name="Rounded Rectangle 17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02:22</a:t>
            </a:r>
            <a:endParaRPr lang="en-GB" sz="9600" dirty="0"/>
          </a:p>
        </p:txBody>
      </p:sp>
      <p:sp>
        <p:nvSpPr>
          <p:cNvPr id="179" name="Rounded Rectangle 17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02:23</a:t>
            </a:r>
            <a:endParaRPr lang="en-GB" sz="9600" dirty="0"/>
          </a:p>
        </p:txBody>
      </p:sp>
      <p:sp>
        <p:nvSpPr>
          <p:cNvPr id="180" name="Rounded Rectangle 17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02:24</a:t>
            </a:r>
            <a:endParaRPr lang="en-GB" sz="9600" dirty="0"/>
          </a:p>
        </p:txBody>
      </p:sp>
      <p:sp>
        <p:nvSpPr>
          <p:cNvPr id="181" name="Rounded Rectangle 18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02:25</a:t>
            </a:r>
            <a:endParaRPr lang="en-GB" sz="9600" dirty="0"/>
          </a:p>
        </p:txBody>
      </p:sp>
      <p:sp>
        <p:nvSpPr>
          <p:cNvPr id="182" name="Rounded Rectangle 18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02:26</a:t>
            </a:r>
            <a:endParaRPr lang="en-GB" sz="9600" dirty="0"/>
          </a:p>
        </p:txBody>
      </p:sp>
      <p:sp>
        <p:nvSpPr>
          <p:cNvPr id="183" name="Rounded Rectangle 18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02:27</a:t>
            </a:r>
            <a:endParaRPr lang="en-GB" sz="9600" dirty="0"/>
          </a:p>
        </p:txBody>
      </p:sp>
      <p:sp>
        <p:nvSpPr>
          <p:cNvPr id="184" name="Rounded Rectangle 18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02:28</a:t>
            </a:r>
            <a:endParaRPr lang="en-GB" sz="9600" dirty="0"/>
          </a:p>
        </p:txBody>
      </p:sp>
      <p:sp>
        <p:nvSpPr>
          <p:cNvPr id="185" name="Rounded Rectangle 18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02:29</a:t>
            </a:r>
            <a:endParaRPr lang="en-GB" sz="9600" dirty="0"/>
          </a:p>
        </p:txBody>
      </p:sp>
      <p:sp>
        <p:nvSpPr>
          <p:cNvPr id="186" name="Rounded Rectangle 18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02:30</a:t>
            </a:r>
            <a:endParaRPr lang="en-GB" sz="9600" dirty="0"/>
          </a:p>
        </p:txBody>
      </p:sp>
      <p:sp>
        <p:nvSpPr>
          <p:cNvPr id="187" name="Rounded Rectangle 18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02:31</a:t>
            </a:r>
            <a:endParaRPr lang="en-GB" sz="9600" dirty="0"/>
          </a:p>
        </p:txBody>
      </p:sp>
      <p:sp>
        <p:nvSpPr>
          <p:cNvPr id="188" name="Rounded Rectangle 18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02:32</a:t>
            </a:r>
            <a:endParaRPr lang="en-GB" sz="9600" dirty="0"/>
          </a:p>
        </p:txBody>
      </p:sp>
      <p:sp>
        <p:nvSpPr>
          <p:cNvPr id="189" name="Rounded Rectangle 18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02:33</a:t>
            </a:r>
            <a:endParaRPr lang="en-GB" sz="9600" dirty="0"/>
          </a:p>
        </p:txBody>
      </p:sp>
      <p:sp>
        <p:nvSpPr>
          <p:cNvPr id="190" name="Rounded Rectangle 18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02:34</a:t>
            </a:r>
            <a:endParaRPr lang="en-GB" sz="9600" dirty="0"/>
          </a:p>
        </p:txBody>
      </p:sp>
      <p:sp>
        <p:nvSpPr>
          <p:cNvPr id="191" name="Rounded Rectangle 19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02:35</a:t>
            </a:r>
            <a:endParaRPr lang="en-GB" sz="9600" dirty="0"/>
          </a:p>
        </p:txBody>
      </p:sp>
      <p:sp>
        <p:nvSpPr>
          <p:cNvPr id="192" name="Rounded Rectangle 19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02:36</a:t>
            </a:r>
            <a:endParaRPr lang="en-GB" sz="9600" dirty="0"/>
          </a:p>
        </p:txBody>
      </p:sp>
      <p:sp>
        <p:nvSpPr>
          <p:cNvPr id="193" name="Rounded Rectangle 19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02:37</a:t>
            </a:r>
            <a:endParaRPr lang="en-GB" sz="9600" dirty="0"/>
          </a:p>
        </p:txBody>
      </p:sp>
      <p:sp>
        <p:nvSpPr>
          <p:cNvPr id="194" name="Rounded Rectangle 19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02:38</a:t>
            </a:r>
            <a:endParaRPr lang="en-GB" sz="9600" dirty="0"/>
          </a:p>
        </p:txBody>
      </p:sp>
      <p:sp>
        <p:nvSpPr>
          <p:cNvPr id="195" name="Rounded Rectangle 19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02:39</a:t>
            </a:r>
            <a:endParaRPr lang="en-GB" sz="9600" dirty="0"/>
          </a:p>
        </p:txBody>
      </p:sp>
      <p:sp>
        <p:nvSpPr>
          <p:cNvPr id="196" name="Rounded Rectangle 19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02:40</a:t>
            </a:r>
            <a:endParaRPr lang="en-GB" sz="9600" dirty="0"/>
          </a:p>
        </p:txBody>
      </p:sp>
      <p:sp>
        <p:nvSpPr>
          <p:cNvPr id="197" name="Rounded Rectangle 19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02:41</a:t>
            </a:r>
            <a:endParaRPr lang="en-GB" sz="9600" dirty="0"/>
          </a:p>
        </p:txBody>
      </p:sp>
      <p:sp>
        <p:nvSpPr>
          <p:cNvPr id="198" name="Rounded Rectangle 19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02:42</a:t>
            </a:r>
            <a:endParaRPr lang="en-GB" sz="9600" dirty="0"/>
          </a:p>
        </p:txBody>
      </p:sp>
      <p:sp>
        <p:nvSpPr>
          <p:cNvPr id="199" name="Rounded Rectangle 19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02:43</a:t>
            </a:r>
            <a:endParaRPr lang="en-GB" sz="9600" dirty="0"/>
          </a:p>
        </p:txBody>
      </p:sp>
      <p:sp>
        <p:nvSpPr>
          <p:cNvPr id="200" name="Rounded Rectangle 19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02:44</a:t>
            </a:r>
            <a:endParaRPr lang="en-GB" sz="9600" dirty="0"/>
          </a:p>
        </p:txBody>
      </p:sp>
      <p:sp>
        <p:nvSpPr>
          <p:cNvPr id="201" name="Rounded Rectangle 20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02:45</a:t>
            </a:r>
            <a:endParaRPr lang="en-GB" sz="9600" dirty="0"/>
          </a:p>
        </p:txBody>
      </p:sp>
      <p:sp>
        <p:nvSpPr>
          <p:cNvPr id="202" name="Rounded Rectangle 20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02:46</a:t>
            </a:r>
            <a:endParaRPr lang="en-GB" sz="9600" dirty="0"/>
          </a:p>
        </p:txBody>
      </p:sp>
      <p:sp>
        <p:nvSpPr>
          <p:cNvPr id="203" name="Rounded Rectangle 20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02:47</a:t>
            </a:r>
            <a:endParaRPr lang="en-GB" sz="9600" dirty="0"/>
          </a:p>
        </p:txBody>
      </p:sp>
      <p:sp>
        <p:nvSpPr>
          <p:cNvPr id="204" name="Rounded Rectangle 20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02:48</a:t>
            </a:r>
            <a:endParaRPr lang="en-GB" sz="9600" dirty="0"/>
          </a:p>
        </p:txBody>
      </p:sp>
      <p:sp>
        <p:nvSpPr>
          <p:cNvPr id="205" name="Rounded Rectangle 20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02:49</a:t>
            </a:r>
            <a:endParaRPr lang="en-GB" sz="9600" dirty="0"/>
          </a:p>
        </p:txBody>
      </p:sp>
      <p:sp>
        <p:nvSpPr>
          <p:cNvPr id="206" name="Rounded Rectangle 20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02:50</a:t>
            </a:r>
            <a:endParaRPr lang="en-GB" sz="9600" dirty="0"/>
          </a:p>
        </p:txBody>
      </p:sp>
      <p:sp>
        <p:nvSpPr>
          <p:cNvPr id="207" name="Rounded Rectangle 206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02:51</a:t>
            </a:r>
            <a:endParaRPr lang="en-GB" sz="9600" dirty="0"/>
          </a:p>
        </p:txBody>
      </p:sp>
      <p:sp>
        <p:nvSpPr>
          <p:cNvPr id="208" name="Rounded Rectangle 207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02:52</a:t>
            </a:r>
            <a:endParaRPr lang="en-GB" sz="9600" dirty="0"/>
          </a:p>
        </p:txBody>
      </p:sp>
      <p:sp>
        <p:nvSpPr>
          <p:cNvPr id="209" name="Rounded Rectangle 208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02:53</a:t>
            </a:r>
            <a:endParaRPr lang="en-GB" sz="9600" dirty="0"/>
          </a:p>
        </p:txBody>
      </p:sp>
      <p:sp>
        <p:nvSpPr>
          <p:cNvPr id="210" name="Rounded Rectangle 209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02:54</a:t>
            </a:r>
            <a:endParaRPr lang="en-GB" sz="9600" dirty="0"/>
          </a:p>
        </p:txBody>
      </p:sp>
      <p:sp>
        <p:nvSpPr>
          <p:cNvPr id="211" name="Rounded Rectangle 210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02:55</a:t>
            </a:r>
            <a:endParaRPr lang="en-GB" sz="9600" dirty="0"/>
          </a:p>
        </p:txBody>
      </p:sp>
      <p:sp>
        <p:nvSpPr>
          <p:cNvPr id="212" name="Rounded Rectangle 211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02:56</a:t>
            </a:r>
            <a:endParaRPr lang="en-GB" sz="9600" dirty="0"/>
          </a:p>
        </p:txBody>
      </p:sp>
      <p:sp>
        <p:nvSpPr>
          <p:cNvPr id="213" name="Rounded Rectangle 212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02:57</a:t>
            </a:r>
            <a:endParaRPr lang="en-GB" sz="9600" dirty="0"/>
          </a:p>
        </p:txBody>
      </p:sp>
      <p:sp>
        <p:nvSpPr>
          <p:cNvPr id="214" name="Rounded Rectangle 213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02:58</a:t>
            </a:r>
            <a:endParaRPr lang="en-GB" sz="9600" dirty="0"/>
          </a:p>
        </p:txBody>
      </p:sp>
      <p:sp>
        <p:nvSpPr>
          <p:cNvPr id="215" name="Rounded Rectangle 214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02:59</a:t>
            </a:r>
            <a:endParaRPr lang="en-GB" sz="9600" dirty="0"/>
          </a:p>
        </p:txBody>
      </p:sp>
      <p:sp>
        <p:nvSpPr>
          <p:cNvPr id="216" name="Rounded Rectangle 215"/>
          <p:cNvSpPr/>
          <p:nvPr/>
        </p:nvSpPr>
        <p:spPr>
          <a:xfrm>
            <a:off x="2057400" y="2019300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 smtClean="0"/>
              <a:t>03:00</a:t>
            </a:r>
            <a:endParaRPr lang="en-GB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90000"/>
                            </p:stCondLst>
                            <p:childTnLst>
                              <p:par>
                                <p:cTn id="27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91000"/>
                            </p:stCondLst>
                            <p:childTnLst>
                              <p:par>
                                <p:cTn id="27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8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93000"/>
                            </p:stCondLst>
                            <p:childTnLst>
                              <p:par>
                                <p:cTn id="28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94000"/>
                            </p:stCondLst>
                            <p:childTnLst>
                              <p:par>
                                <p:cTn id="28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95000"/>
                            </p:stCondLst>
                            <p:childTnLst>
                              <p:par>
                                <p:cTn id="29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96000"/>
                            </p:stCondLst>
                            <p:childTnLst>
                              <p:par>
                                <p:cTn id="29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97000"/>
                            </p:stCondLst>
                            <p:childTnLst>
                              <p:par>
                                <p:cTn id="29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98000"/>
                            </p:stCondLst>
                            <p:childTnLst>
                              <p:par>
                                <p:cTn id="29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99000"/>
                            </p:stCondLst>
                            <p:childTnLst>
                              <p:par>
                                <p:cTn id="30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30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1000"/>
                            </p:stCondLst>
                            <p:childTnLst>
                              <p:par>
                                <p:cTn id="30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2000"/>
                            </p:stCondLst>
                            <p:childTnLst>
                              <p:par>
                                <p:cTn id="3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3000"/>
                            </p:stCondLst>
                            <p:childTnLst>
                              <p:par>
                                <p:cTn id="3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3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5000"/>
                            </p:stCondLst>
                            <p:childTnLst>
                              <p:par>
                                <p:cTn id="3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06000"/>
                            </p:stCondLst>
                            <p:childTnLst>
                              <p:par>
                                <p:cTn id="3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7000"/>
                            </p:stCondLst>
                            <p:childTnLst>
                              <p:par>
                                <p:cTn id="3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8000"/>
                            </p:stCondLst>
                            <p:childTnLst>
                              <p:par>
                                <p:cTn id="3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3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10000"/>
                            </p:stCondLst>
                            <p:childTnLst>
                              <p:par>
                                <p:cTn id="3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11000"/>
                            </p:stCondLst>
                            <p:childTnLst>
                              <p:par>
                                <p:cTn id="3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12000"/>
                            </p:stCondLst>
                            <p:childTnLst>
                              <p:par>
                                <p:cTn id="3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13000"/>
                            </p:stCondLst>
                            <p:childTnLst>
                              <p:par>
                                <p:cTn id="3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14000"/>
                            </p:stCondLst>
                            <p:childTnLst>
                              <p:par>
                                <p:cTn id="3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15000"/>
                            </p:stCondLst>
                            <p:childTnLst>
                              <p:par>
                                <p:cTn id="3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116000"/>
                            </p:stCondLst>
                            <p:childTnLst>
                              <p:par>
                                <p:cTn id="3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17000"/>
                            </p:stCondLst>
                            <p:childTnLst>
                              <p:par>
                                <p:cTn id="3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18000"/>
                            </p:stCondLst>
                            <p:childTnLst>
                              <p:par>
                                <p:cTn id="3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19000"/>
                            </p:stCondLst>
                            <p:childTnLst>
                              <p:par>
                                <p:cTn id="3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3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21000"/>
                            </p:stCondLst>
                            <p:childTnLst>
                              <p:par>
                                <p:cTn id="3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22000"/>
                            </p:stCondLst>
                            <p:childTnLst>
                              <p:par>
                                <p:cTn id="3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3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24000"/>
                            </p:stCondLst>
                            <p:childTnLst>
                              <p:par>
                                <p:cTn id="3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25000"/>
                            </p:stCondLst>
                            <p:childTnLst>
                              <p:par>
                                <p:cTn id="3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26000"/>
                            </p:stCondLst>
                            <p:childTnLst>
                              <p:par>
                                <p:cTn id="3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27000"/>
                            </p:stCondLst>
                            <p:childTnLst>
                              <p:par>
                                <p:cTn id="3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28000"/>
                            </p:stCondLst>
                            <p:childTnLst>
                              <p:par>
                                <p:cTn id="3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29000"/>
                            </p:stCondLst>
                            <p:childTnLst>
                              <p:par>
                                <p:cTn id="3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30000"/>
                            </p:stCondLst>
                            <p:childTnLst>
                              <p:par>
                                <p:cTn id="3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31000"/>
                            </p:stCondLst>
                            <p:childTnLst>
                              <p:par>
                                <p:cTn id="3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32000"/>
                            </p:stCondLst>
                            <p:childTnLst>
                              <p:par>
                                <p:cTn id="4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33000"/>
                            </p:stCondLst>
                            <p:childTnLst>
                              <p:par>
                                <p:cTn id="4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34000"/>
                            </p:stCondLst>
                            <p:childTnLst>
                              <p:par>
                                <p:cTn id="4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35000"/>
                            </p:stCondLst>
                            <p:childTnLst>
                              <p:par>
                                <p:cTn id="4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36000"/>
                            </p:stCondLst>
                            <p:childTnLst>
                              <p:par>
                                <p:cTn id="4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37000"/>
                            </p:stCondLst>
                            <p:childTnLst>
                              <p:par>
                                <p:cTn id="4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38000"/>
                            </p:stCondLst>
                            <p:childTnLst>
                              <p:par>
                                <p:cTn id="4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39000"/>
                            </p:stCondLst>
                            <p:childTnLst>
                              <p:par>
                                <p:cTn id="4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40000"/>
                            </p:stCondLst>
                            <p:childTnLst>
                              <p:par>
                                <p:cTn id="4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41000"/>
                            </p:stCondLst>
                            <p:childTnLst>
                              <p:par>
                                <p:cTn id="4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42000"/>
                            </p:stCondLst>
                            <p:childTnLst>
                              <p:par>
                                <p:cTn id="4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43000"/>
                            </p:stCondLst>
                            <p:childTnLst>
                              <p:par>
                                <p:cTn id="4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144000"/>
                            </p:stCondLst>
                            <p:childTnLst>
                              <p:par>
                                <p:cTn id="4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45000"/>
                            </p:stCondLst>
                            <p:childTnLst>
                              <p:par>
                                <p:cTn id="4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46000"/>
                            </p:stCondLst>
                            <p:childTnLst>
                              <p:par>
                                <p:cTn id="4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7000"/>
                            </p:stCondLst>
                            <p:childTnLst>
                              <p:par>
                                <p:cTn id="4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148000"/>
                            </p:stCondLst>
                            <p:childTnLst>
                              <p:par>
                                <p:cTn id="4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49000"/>
                            </p:stCondLst>
                            <p:childTnLst>
                              <p:par>
                                <p:cTn id="4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50000"/>
                            </p:stCondLst>
                            <p:childTnLst>
                              <p:par>
                                <p:cTn id="4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1000"/>
                            </p:stCondLst>
                            <p:childTnLst>
                              <p:par>
                                <p:cTn id="4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152000"/>
                            </p:stCondLst>
                            <p:childTnLst>
                              <p:par>
                                <p:cTn id="4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53000"/>
                            </p:stCondLst>
                            <p:childTnLst>
                              <p:par>
                                <p:cTn id="4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54000"/>
                            </p:stCondLst>
                            <p:childTnLst>
                              <p:par>
                                <p:cTn id="4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55000"/>
                            </p:stCondLst>
                            <p:childTnLst>
                              <p:par>
                                <p:cTn id="4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56000"/>
                            </p:stCondLst>
                            <p:childTnLst>
                              <p:par>
                                <p:cTn id="4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57000"/>
                            </p:stCondLst>
                            <p:childTnLst>
                              <p:par>
                                <p:cTn id="4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58000"/>
                            </p:stCondLst>
                            <p:childTnLst>
                              <p:par>
                                <p:cTn id="4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9000"/>
                            </p:stCondLst>
                            <p:childTnLst>
                              <p:par>
                                <p:cTn id="4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60000"/>
                            </p:stCondLst>
                            <p:childTnLst>
                              <p:par>
                                <p:cTn id="4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61000"/>
                            </p:stCondLst>
                            <p:childTnLst>
                              <p:par>
                                <p:cTn id="4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62000"/>
                            </p:stCondLst>
                            <p:childTnLst>
                              <p:par>
                                <p:cTn id="4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63000"/>
                            </p:stCondLst>
                            <p:childTnLst>
                              <p:par>
                                <p:cTn id="4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6" fill="hold">
                            <p:stCondLst>
                              <p:cond delay="164000"/>
                            </p:stCondLst>
                            <p:childTnLst>
                              <p:par>
                                <p:cTn id="4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165000"/>
                            </p:stCondLst>
                            <p:childTnLst>
                              <p:par>
                                <p:cTn id="5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66000"/>
                            </p:stCondLst>
                            <p:childTnLst>
                              <p:par>
                                <p:cTn id="5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167000"/>
                            </p:stCondLst>
                            <p:childTnLst>
                              <p:par>
                                <p:cTn id="5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68000"/>
                            </p:stCondLst>
                            <p:childTnLst>
                              <p:par>
                                <p:cTn id="5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169000"/>
                            </p:stCondLst>
                            <p:childTnLst>
                              <p:par>
                                <p:cTn id="5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70000"/>
                            </p:stCondLst>
                            <p:childTnLst>
                              <p:par>
                                <p:cTn id="5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171000"/>
                            </p:stCondLst>
                            <p:childTnLst>
                              <p:par>
                                <p:cTn id="5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0" fill="hold">
                            <p:stCondLst>
                              <p:cond delay="172000"/>
                            </p:stCondLst>
                            <p:childTnLst>
                              <p:par>
                                <p:cTn id="5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173000"/>
                            </p:stCondLst>
                            <p:childTnLst>
                              <p:par>
                                <p:cTn id="5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174000"/>
                            </p:stCondLst>
                            <p:childTnLst>
                              <p:par>
                                <p:cTn id="5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175000"/>
                            </p:stCondLst>
                            <p:childTnLst>
                              <p:par>
                                <p:cTn id="5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176000"/>
                            </p:stCondLst>
                            <p:childTnLst>
                              <p:par>
                                <p:cTn id="5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77000"/>
                            </p:stCondLst>
                            <p:childTnLst>
                              <p:par>
                                <p:cTn id="5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178000"/>
                            </p:stCondLst>
                            <p:childTnLst>
                              <p:par>
                                <p:cTn id="5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179000"/>
                            </p:stCondLst>
                            <p:childTnLst>
                              <p:par>
                                <p:cTn id="5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with stop sign after each card in R1 and R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 descr="Screen with stop sign for password after PFQ_R1_R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TextBox 3"/>
          <p:cNvSpPr txBox="1"/>
          <p:nvPr/>
        </p:nvSpPr>
        <p:spPr>
          <a:xfrm>
            <a:off x="2895600" y="4801850"/>
            <a:ext cx="3810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/>
              <a:t>inkblot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128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TWO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</a:t>
            </a:r>
            <a:br>
              <a:rPr lang="en-GB" dirty="0" smtClean="0"/>
            </a:br>
            <a:r>
              <a:rPr lang="en-GB" dirty="0" smtClean="0"/>
              <a:t> CARD THREE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ounded Rectangle 12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00:01</a:t>
            </a:r>
            <a:endParaRPr lang="en-GB" sz="9600" dirty="0"/>
          </a:p>
        </p:txBody>
      </p:sp>
      <p:sp>
        <p:nvSpPr>
          <p:cNvPr id="125" name="Rounded Rectangle 12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00:02</a:t>
            </a:r>
            <a:endParaRPr lang="en-GB" sz="9600" dirty="0"/>
          </a:p>
        </p:txBody>
      </p:sp>
      <p:sp>
        <p:nvSpPr>
          <p:cNvPr id="124" name="Rounded Rectangle 12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00:03</a:t>
            </a:r>
            <a:endParaRPr lang="en-GB" sz="9600" dirty="0"/>
          </a:p>
        </p:txBody>
      </p:sp>
      <p:sp>
        <p:nvSpPr>
          <p:cNvPr id="123" name="Rounded Rectangle 12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00:04</a:t>
            </a:r>
            <a:endParaRPr lang="en-GB" sz="9600" dirty="0"/>
          </a:p>
        </p:txBody>
      </p:sp>
      <p:sp>
        <p:nvSpPr>
          <p:cNvPr id="122" name="Rounded Rectangle 12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00:05</a:t>
            </a:r>
            <a:endParaRPr lang="en-GB" sz="9600" dirty="0"/>
          </a:p>
        </p:txBody>
      </p:sp>
      <p:sp>
        <p:nvSpPr>
          <p:cNvPr id="121" name="Rounded Rectangle 12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00:06</a:t>
            </a:r>
            <a:endParaRPr lang="en-GB" sz="9600" dirty="0"/>
          </a:p>
        </p:txBody>
      </p:sp>
      <p:sp>
        <p:nvSpPr>
          <p:cNvPr id="120" name="Rounded Rectangle 11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00:07</a:t>
            </a:r>
            <a:endParaRPr lang="en-GB" sz="9600" dirty="0"/>
          </a:p>
        </p:txBody>
      </p:sp>
      <p:sp>
        <p:nvSpPr>
          <p:cNvPr id="119" name="Rounded Rectangle 11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00:08</a:t>
            </a:r>
            <a:endParaRPr lang="en-GB" sz="9600" dirty="0"/>
          </a:p>
        </p:txBody>
      </p:sp>
      <p:sp>
        <p:nvSpPr>
          <p:cNvPr id="118" name="Rounded Rectangle 11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00:09</a:t>
            </a:r>
            <a:endParaRPr lang="en-GB" sz="9600" dirty="0"/>
          </a:p>
        </p:txBody>
      </p:sp>
      <p:sp>
        <p:nvSpPr>
          <p:cNvPr id="117" name="Rounded Rectangle 11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00:10</a:t>
            </a:r>
            <a:endParaRPr lang="en-GB" sz="9600" dirty="0"/>
          </a:p>
        </p:txBody>
      </p:sp>
      <p:sp>
        <p:nvSpPr>
          <p:cNvPr id="116" name="Rounded Rectangle 11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00:11</a:t>
            </a:r>
            <a:endParaRPr lang="en-GB" sz="9600" dirty="0"/>
          </a:p>
        </p:txBody>
      </p:sp>
      <p:sp>
        <p:nvSpPr>
          <p:cNvPr id="115" name="Rounded Rectangle 11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00:12</a:t>
            </a:r>
            <a:endParaRPr lang="en-GB" sz="9600" dirty="0"/>
          </a:p>
        </p:txBody>
      </p:sp>
      <p:sp>
        <p:nvSpPr>
          <p:cNvPr id="114" name="Rounded Rectangle 11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00:13</a:t>
            </a:r>
            <a:endParaRPr lang="en-GB" sz="9600" dirty="0"/>
          </a:p>
        </p:txBody>
      </p:sp>
      <p:sp>
        <p:nvSpPr>
          <p:cNvPr id="113" name="Rounded Rectangle 11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00:14</a:t>
            </a:r>
            <a:endParaRPr lang="en-GB" sz="9600" dirty="0"/>
          </a:p>
        </p:txBody>
      </p:sp>
      <p:sp>
        <p:nvSpPr>
          <p:cNvPr id="112" name="Rounded Rectangle 11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00:15</a:t>
            </a:r>
            <a:endParaRPr lang="en-GB" sz="9600" dirty="0"/>
          </a:p>
        </p:txBody>
      </p:sp>
      <p:sp>
        <p:nvSpPr>
          <p:cNvPr id="111" name="Rounded Rectangle 11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00:16</a:t>
            </a:r>
            <a:endParaRPr lang="en-GB" sz="9600" dirty="0"/>
          </a:p>
        </p:txBody>
      </p:sp>
      <p:sp>
        <p:nvSpPr>
          <p:cNvPr id="110" name="Rounded Rectangle 10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00:17</a:t>
            </a:r>
            <a:endParaRPr lang="en-GB" sz="9600" dirty="0"/>
          </a:p>
        </p:txBody>
      </p:sp>
      <p:sp>
        <p:nvSpPr>
          <p:cNvPr id="109" name="Rounded Rectangle 10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00:18</a:t>
            </a:r>
            <a:endParaRPr lang="en-GB" sz="9600" dirty="0"/>
          </a:p>
        </p:txBody>
      </p:sp>
      <p:sp>
        <p:nvSpPr>
          <p:cNvPr id="108" name="Rounded Rectangle 10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00:19</a:t>
            </a:r>
            <a:endParaRPr lang="en-GB" sz="9600" dirty="0"/>
          </a:p>
        </p:txBody>
      </p:sp>
      <p:sp>
        <p:nvSpPr>
          <p:cNvPr id="107" name="Rounded Rectangle 10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00:20</a:t>
            </a:r>
            <a:endParaRPr lang="en-GB" sz="9600" dirty="0"/>
          </a:p>
        </p:txBody>
      </p:sp>
      <p:sp>
        <p:nvSpPr>
          <p:cNvPr id="106" name="Rounded Rectangle 10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00:21</a:t>
            </a:r>
            <a:endParaRPr lang="en-GB" sz="9600" dirty="0"/>
          </a:p>
        </p:txBody>
      </p:sp>
      <p:sp>
        <p:nvSpPr>
          <p:cNvPr id="105" name="Rounded Rectangle 10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00:22</a:t>
            </a:r>
            <a:endParaRPr lang="en-GB" sz="9600" dirty="0"/>
          </a:p>
        </p:txBody>
      </p:sp>
      <p:sp>
        <p:nvSpPr>
          <p:cNvPr id="104" name="Rounded Rectangle 10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00:23</a:t>
            </a:r>
            <a:endParaRPr lang="en-GB" sz="9600" dirty="0"/>
          </a:p>
        </p:txBody>
      </p:sp>
      <p:sp>
        <p:nvSpPr>
          <p:cNvPr id="103" name="Rounded Rectangle 10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00:24</a:t>
            </a:r>
            <a:endParaRPr lang="en-GB" sz="9600" dirty="0"/>
          </a:p>
        </p:txBody>
      </p:sp>
      <p:sp>
        <p:nvSpPr>
          <p:cNvPr id="102" name="Rounded Rectangle 10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00:25</a:t>
            </a:r>
            <a:endParaRPr lang="en-GB" sz="9600" dirty="0"/>
          </a:p>
        </p:txBody>
      </p:sp>
      <p:sp>
        <p:nvSpPr>
          <p:cNvPr id="101" name="Rounded Rectangle 10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00:26</a:t>
            </a:r>
            <a:endParaRPr lang="en-GB" sz="9600" dirty="0"/>
          </a:p>
        </p:txBody>
      </p:sp>
      <p:sp>
        <p:nvSpPr>
          <p:cNvPr id="100" name="Rounded Rectangle 9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00:27</a:t>
            </a:r>
            <a:endParaRPr lang="en-GB" sz="9600" dirty="0"/>
          </a:p>
        </p:txBody>
      </p:sp>
      <p:sp>
        <p:nvSpPr>
          <p:cNvPr id="99" name="Rounded Rectangle 9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00:28</a:t>
            </a:r>
            <a:endParaRPr lang="en-GB" sz="9600" dirty="0"/>
          </a:p>
        </p:txBody>
      </p:sp>
      <p:sp>
        <p:nvSpPr>
          <p:cNvPr id="98" name="Rounded Rectangle 9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00:29</a:t>
            </a:r>
            <a:endParaRPr lang="en-GB" sz="9600" dirty="0"/>
          </a:p>
        </p:txBody>
      </p:sp>
      <p:sp>
        <p:nvSpPr>
          <p:cNvPr id="97" name="Rounded Rectangle 9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00:30</a:t>
            </a:r>
            <a:endParaRPr lang="en-GB" sz="9600" dirty="0"/>
          </a:p>
        </p:txBody>
      </p:sp>
      <p:sp>
        <p:nvSpPr>
          <p:cNvPr id="96" name="Rounded Rectangle 9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00:31</a:t>
            </a:r>
            <a:endParaRPr lang="en-GB" sz="9600" dirty="0"/>
          </a:p>
        </p:txBody>
      </p:sp>
      <p:sp>
        <p:nvSpPr>
          <p:cNvPr id="95" name="Rounded Rectangle 9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00:32</a:t>
            </a:r>
            <a:endParaRPr lang="en-GB" sz="9600" dirty="0"/>
          </a:p>
        </p:txBody>
      </p:sp>
      <p:sp>
        <p:nvSpPr>
          <p:cNvPr id="94" name="Rounded Rectangle 9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00:33</a:t>
            </a:r>
            <a:endParaRPr lang="en-GB" sz="9600" dirty="0"/>
          </a:p>
        </p:txBody>
      </p:sp>
      <p:sp>
        <p:nvSpPr>
          <p:cNvPr id="93" name="Rounded Rectangle 9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00:34</a:t>
            </a:r>
            <a:endParaRPr lang="en-GB" sz="9600" dirty="0"/>
          </a:p>
        </p:txBody>
      </p:sp>
      <p:sp>
        <p:nvSpPr>
          <p:cNvPr id="92" name="Rounded Rectangle 9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00:35</a:t>
            </a:r>
            <a:endParaRPr lang="en-GB" sz="9600" dirty="0"/>
          </a:p>
        </p:txBody>
      </p:sp>
      <p:sp>
        <p:nvSpPr>
          <p:cNvPr id="91" name="Rounded Rectangle 9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00:36</a:t>
            </a:r>
            <a:endParaRPr lang="en-GB" sz="9600" dirty="0"/>
          </a:p>
        </p:txBody>
      </p:sp>
      <p:sp>
        <p:nvSpPr>
          <p:cNvPr id="90" name="Rounded Rectangle 8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00:37</a:t>
            </a:r>
            <a:endParaRPr lang="en-GB" sz="9600" dirty="0"/>
          </a:p>
        </p:txBody>
      </p:sp>
      <p:sp>
        <p:nvSpPr>
          <p:cNvPr id="89" name="Rounded Rectangle 8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00:38</a:t>
            </a:r>
            <a:endParaRPr lang="en-GB" sz="9600" dirty="0"/>
          </a:p>
        </p:txBody>
      </p:sp>
      <p:sp>
        <p:nvSpPr>
          <p:cNvPr id="88" name="Rounded Rectangle 8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00:39</a:t>
            </a:r>
            <a:endParaRPr lang="en-GB" sz="9600" dirty="0"/>
          </a:p>
        </p:txBody>
      </p:sp>
      <p:sp>
        <p:nvSpPr>
          <p:cNvPr id="87" name="Rounded Rectangle 8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00:40</a:t>
            </a:r>
            <a:endParaRPr lang="en-GB" sz="9600" dirty="0"/>
          </a:p>
        </p:txBody>
      </p:sp>
      <p:sp>
        <p:nvSpPr>
          <p:cNvPr id="86" name="Rounded Rectangle 8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00:41</a:t>
            </a:r>
            <a:endParaRPr lang="en-GB" sz="9600" dirty="0"/>
          </a:p>
        </p:txBody>
      </p:sp>
      <p:sp>
        <p:nvSpPr>
          <p:cNvPr id="85" name="Rounded Rectangle 8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00:42</a:t>
            </a:r>
            <a:endParaRPr lang="en-GB" sz="9600" dirty="0"/>
          </a:p>
        </p:txBody>
      </p:sp>
      <p:sp>
        <p:nvSpPr>
          <p:cNvPr id="84" name="Rounded Rectangle 8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00:43</a:t>
            </a:r>
            <a:endParaRPr lang="en-GB" sz="9600" dirty="0"/>
          </a:p>
        </p:txBody>
      </p:sp>
      <p:sp>
        <p:nvSpPr>
          <p:cNvPr id="83" name="Rounded Rectangle 8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00:44</a:t>
            </a:r>
            <a:endParaRPr lang="en-GB" sz="9600" dirty="0"/>
          </a:p>
        </p:txBody>
      </p:sp>
      <p:sp>
        <p:nvSpPr>
          <p:cNvPr id="82" name="Rounded Rectangle 8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00:45</a:t>
            </a:r>
            <a:endParaRPr lang="en-GB" sz="9600" dirty="0"/>
          </a:p>
        </p:txBody>
      </p:sp>
      <p:sp>
        <p:nvSpPr>
          <p:cNvPr id="81" name="Rounded Rectangle 8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00:46</a:t>
            </a:r>
            <a:endParaRPr lang="en-GB" sz="9600" dirty="0"/>
          </a:p>
        </p:txBody>
      </p:sp>
      <p:sp>
        <p:nvSpPr>
          <p:cNvPr id="80" name="Rounded Rectangle 7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00:47</a:t>
            </a:r>
            <a:endParaRPr lang="en-GB" sz="9600" dirty="0"/>
          </a:p>
        </p:txBody>
      </p:sp>
      <p:sp>
        <p:nvSpPr>
          <p:cNvPr id="79" name="Rounded Rectangle 7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00:48</a:t>
            </a:r>
            <a:endParaRPr lang="en-GB" sz="9600" dirty="0"/>
          </a:p>
        </p:txBody>
      </p:sp>
      <p:sp>
        <p:nvSpPr>
          <p:cNvPr id="78" name="Rounded Rectangle 7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00:49</a:t>
            </a:r>
            <a:endParaRPr lang="en-GB" sz="9600" dirty="0"/>
          </a:p>
        </p:txBody>
      </p:sp>
      <p:sp>
        <p:nvSpPr>
          <p:cNvPr id="77" name="Rounded Rectangle 7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00:50</a:t>
            </a:r>
            <a:endParaRPr lang="en-GB" sz="9600" dirty="0"/>
          </a:p>
        </p:txBody>
      </p:sp>
      <p:sp>
        <p:nvSpPr>
          <p:cNvPr id="76" name="Rounded Rectangle 7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00:51</a:t>
            </a:r>
            <a:endParaRPr lang="en-GB" sz="9600" dirty="0"/>
          </a:p>
        </p:txBody>
      </p:sp>
      <p:sp>
        <p:nvSpPr>
          <p:cNvPr id="75" name="Rounded Rectangle 7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00:52</a:t>
            </a:r>
            <a:endParaRPr lang="en-GB" sz="9600" dirty="0"/>
          </a:p>
        </p:txBody>
      </p:sp>
      <p:sp>
        <p:nvSpPr>
          <p:cNvPr id="74" name="Rounded Rectangle 7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00:53</a:t>
            </a:r>
            <a:endParaRPr lang="en-GB" sz="9600" dirty="0"/>
          </a:p>
        </p:txBody>
      </p:sp>
      <p:sp>
        <p:nvSpPr>
          <p:cNvPr id="73" name="Rounded Rectangle 7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00:54</a:t>
            </a:r>
            <a:endParaRPr lang="en-GB" sz="9600" dirty="0"/>
          </a:p>
        </p:txBody>
      </p:sp>
      <p:sp>
        <p:nvSpPr>
          <p:cNvPr id="72" name="Rounded Rectangle 7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00:55</a:t>
            </a:r>
            <a:endParaRPr lang="en-GB" sz="9600" dirty="0"/>
          </a:p>
        </p:txBody>
      </p:sp>
      <p:sp>
        <p:nvSpPr>
          <p:cNvPr id="71" name="Rounded Rectangle 7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00:56</a:t>
            </a:r>
            <a:endParaRPr lang="en-GB" sz="9600" dirty="0"/>
          </a:p>
        </p:txBody>
      </p:sp>
      <p:sp>
        <p:nvSpPr>
          <p:cNvPr id="70" name="Rounded Rectangle 6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00:57</a:t>
            </a:r>
            <a:endParaRPr lang="en-GB" sz="9600" dirty="0"/>
          </a:p>
        </p:txBody>
      </p:sp>
      <p:sp>
        <p:nvSpPr>
          <p:cNvPr id="69" name="Rounded Rectangle 6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00:58</a:t>
            </a:r>
            <a:endParaRPr lang="en-GB" sz="9600" dirty="0"/>
          </a:p>
        </p:txBody>
      </p:sp>
      <p:sp>
        <p:nvSpPr>
          <p:cNvPr id="68" name="Rounded Rectangle 6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00:59</a:t>
            </a:r>
            <a:endParaRPr lang="en-GB" sz="9600" dirty="0"/>
          </a:p>
        </p:txBody>
      </p:sp>
      <p:sp>
        <p:nvSpPr>
          <p:cNvPr id="67" name="Rounded Rectangle 6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01:00</a:t>
            </a:r>
            <a:endParaRPr lang="en-GB" sz="9600" dirty="0"/>
          </a:p>
        </p:txBody>
      </p:sp>
      <p:sp>
        <p:nvSpPr>
          <p:cNvPr id="66" name="Rounded Rectangle 6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01:01</a:t>
            </a:r>
            <a:endParaRPr lang="en-GB" sz="9600" dirty="0"/>
          </a:p>
        </p:txBody>
      </p:sp>
      <p:sp>
        <p:nvSpPr>
          <p:cNvPr id="65" name="Rounded Rectangle 6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01:02</a:t>
            </a:r>
            <a:endParaRPr lang="en-GB" sz="9600" dirty="0"/>
          </a:p>
        </p:txBody>
      </p:sp>
      <p:sp>
        <p:nvSpPr>
          <p:cNvPr id="64" name="Rounded Rectangle 6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01:03</a:t>
            </a:r>
            <a:endParaRPr lang="en-GB" sz="9600" dirty="0"/>
          </a:p>
        </p:txBody>
      </p:sp>
      <p:sp>
        <p:nvSpPr>
          <p:cNvPr id="63" name="Rounded Rectangle 6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01:04</a:t>
            </a:r>
            <a:endParaRPr lang="en-GB" sz="9600" dirty="0"/>
          </a:p>
        </p:txBody>
      </p:sp>
      <p:sp>
        <p:nvSpPr>
          <p:cNvPr id="62" name="Rounded Rectangle 6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01:05</a:t>
            </a:r>
            <a:endParaRPr lang="en-GB" sz="9600" dirty="0"/>
          </a:p>
        </p:txBody>
      </p:sp>
      <p:sp>
        <p:nvSpPr>
          <p:cNvPr id="61" name="Rounded Rectangle 6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01:06</a:t>
            </a:r>
            <a:endParaRPr lang="en-GB" sz="9600" dirty="0"/>
          </a:p>
        </p:txBody>
      </p:sp>
      <p:sp>
        <p:nvSpPr>
          <p:cNvPr id="60" name="Rounded Rectangle 5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01:07</a:t>
            </a:r>
            <a:endParaRPr lang="en-GB" sz="9600" dirty="0"/>
          </a:p>
        </p:txBody>
      </p:sp>
      <p:sp>
        <p:nvSpPr>
          <p:cNvPr id="59" name="Rounded Rectangle 5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01:08</a:t>
            </a:r>
            <a:endParaRPr lang="en-GB" sz="9600" dirty="0"/>
          </a:p>
        </p:txBody>
      </p:sp>
      <p:sp>
        <p:nvSpPr>
          <p:cNvPr id="58" name="Rounded Rectangle 5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01:09</a:t>
            </a:r>
            <a:endParaRPr lang="en-GB" sz="9600" dirty="0"/>
          </a:p>
        </p:txBody>
      </p:sp>
      <p:sp>
        <p:nvSpPr>
          <p:cNvPr id="57" name="Rounded Rectangle 5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01:10</a:t>
            </a:r>
            <a:endParaRPr lang="en-GB" sz="9600" dirty="0"/>
          </a:p>
        </p:txBody>
      </p:sp>
      <p:sp>
        <p:nvSpPr>
          <p:cNvPr id="56" name="Rounded Rectangle 5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01:11</a:t>
            </a:r>
            <a:endParaRPr lang="en-GB" sz="9600" dirty="0"/>
          </a:p>
        </p:txBody>
      </p:sp>
      <p:sp>
        <p:nvSpPr>
          <p:cNvPr id="55" name="Rounded Rectangle 5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01:12</a:t>
            </a:r>
            <a:endParaRPr lang="en-GB" sz="9600" dirty="0"/>
          </a:p>
        </p:txBody>
      </p:sp>
      <p:sp>
        <p:nvSpPr>
          <p:cNvPr id="54" name="Rounded Rectangle 5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01:13</a:t>
            </a:r>
            <a:endParaRPr lang="en-GB" sz="9600" dirty="0"/>
          </a:p>
        </p:txBody>
      </p:sp>
      <p:sp>
        <p:nvSpPr>
          <p:cNvPr id="53" name="Rounded Rectangle 5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01:14</a:t>
            </a:r>
            <a:endParaRPr lang="en-GB" sz="9600" dirty="0"/>
          </a:p>
        </p:txBody>
      </p:sp>
      <p:sp>
        <p:nvSpPr>
          <p:cNvPr id="52" name="Rounded Rectangle 5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01:15</a:t>
            </a:r>
            <a:endParaRPr lang="en-GB" sz="9600" dirty="0"/>
          </a:p>
        </p:txBody>
      </p:sp>
      <p:sp>
        <p:nvSpPr>
          <p:cNvPr id="51" name="Rounded Rectangle 5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01:16</a:t>
            </a:r>
            <a:endParaRPr lang="en-GB" sz="9600" dirty="0"/>
          </a:p>
        </p:txBody>
      </p:sp>
      <p:sp>
        <p:nvSpPr>
          <p:cNvPr id="50" name="Rounded Rectangle 4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01:17</a:t>
            </a:r>
            <a:endParaRPr lang="en-GB" sz="9600" dirty="0"/>
          </a:p>
        </p:txBody>
      </p:sp>
      <p:sp>
        <p:nvSpPr>
          <p:cNvPr id="49" name="Rounded Rectangle 4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01:18</a:t>
            </a:r>
            <a:endParaRPr lang="en-GB" sz="9600" dirty="0"/>
          </a:p>
        </p:txBody>
      </p:sp>
      <p:sp>
        <p:nvSpPr>
          <p:cNvPr id="48" name="Rounded Rectangle 4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01:19</a:t>
            </a:r>
            <a:endParaRPr lang="en-GB" sz="9600" dirty="0"/>
          </a:p>
        </p:txBody>
      </p:sp>
      <p:sp>
        <p:nvSpPr>
          <p:cNvPr id="47" name="Rounded Rectangle 4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01:20</a:t>
            </a:r>
            <a:endParaRPr lang="en-GB" sz="9600" dirty="0"/>
          </a:p>
        </p:txBody>
      </p:sp>
      <p:sp>
        <p:nvSpPr>
          <p:cNvPr id="46" name="Rounded Rectangle 45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01:21</a:t>
            </a:r>
            <a:endParaRPr lang="en-GB" sz="9600" dirty="0"/>
          </a:p>
        </p:txBody>
      </p:sp>
      <p:sp>
        <p:nvSpPr>
          <p:cNvPr id="45" name="Rounded Rectangle 44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01:22</a:t>
            </a:r>
            <a:endParaRPr lang="en-GB" sz="9600" dirty="0"/>
          </a:p>
        </p:txBody>
      </p:sp>
      <p:sp>
        <p:nvSpPr>
          <p:cNvPr id="44" name="Rounded Rectangle 43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01:23</a:t>
            </a:r>
            <a:endParaRPr lang="en-GB" sz="9600" dirty="0"/>
          </a:p>
        </p:txBody>
      </p:sp>
      <p:sp>
        <p:nvSpPr>
          <p:cNvPr id="43" name="Rounded Rectangle 42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01:24</a:t>
            </a:r>
            <a:endParaRPr lang="en-GB" sz="9600" dirty="0"/>
          </a:p>
        </p:txBody>
      </p:sp>
      <p:sp>
        <p:nvSpPr>
          <p:cNvPr id="42" name="Rounded Rectangle 41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01:25</a:t>
            </a:r>
            <a:endParaRPr lang="en-GB" sz="9600" dirty="0"/>
          </a:p>
        </p:txBody>
      </p:sp>
      <p:sp>
        <p:nvSpPr>
          <p:cNvPr id="41" name="Rounded Rectangle 40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01:26</a:t>
            </a:r>
            <a:endParaRPr lang="en-GB" sz="9600" dirty="0"/>
          </a:p>
        </p:txBody>
      </p:sp>
      <p:sp>
        <p:nvSpPr>
          <p:cNvPr id="40" name="Rounded Rectangle 39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01:27</a:t>
            </a:r>
            <a:endParaRPr lang="en-GB" sz="9600" dirty="0"/>
          </a:p>
        </p:txBody>
      </p:sp>
      <p:sp>
        <p:nvSpPr>
          <p:cNvPr id="39" name="Rounded Rectangle 38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01:28</a:t>
            </a:r>
            <a:endParaRPr lang="en-GB" sz="9600" dirty="0"/>
          </a:p>
        </p:txBody>
      </p:sp>
      <p:sp>
        <p:nvSpPr>
          <p:cNvPr id="38" name="Rounded Rectangle 37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/>
              <a:t>01:29</a:t>
            </a:r>
            <a:endParaRPr lang="en-GB" sz="9600" dirty="0"/>
          </a:p>
        </p:txBody>
      </p:sp>
      <p:sp>
        <p:nvSpPr>
          <p:cNvPr id="37" name="Rounded Rectangle 36"/>
          <p:cNvSpPr/>
          <p:nvPr/>
        </p:nvSpPr>
        <p:spPr>
          <a:xfrm>
            <a:off x="2081213" y="2009775"/>
            <a:ext cx="5357812" cy="28575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9600" dirty="0"/>
              <a:t>01:30</a:t>
            </a:r>
          </a:p>
        </p:txBody>
      </p:sp>
      <p:sp>
        <p:nvSpPr>
          <p:cNvPr id="2170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4400" dirty="0" smtClean="0">
                <a:latin typeface="Arial" pitchFamily="34" charset="0"/>
                <a:cs typeface="Arial" pitchFamily="34" charset="0"/>
              </a:rPr>
              <a:t>Give 2</a:t>
            </a:r>
            <a:r>
              <a:rPr lang="en-GB" dirty="0" smtClean="0"/>
              <a:t> or </a:t>
            </a:r>
            <a:r>
              <a:rPr lang="en-GB" sz="4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GB" dirty="0" smtClean="0"/>
              <a:t> Responses on </a:t>
            </a:r>
            <a:br>
              <a:rPr lang="en-GB" dirty="0" smtClean="0"/>
            </a:br>
            <a:r>
              <a:rPr lang="en-GB" dirty="0" smtClean="0"/>
              <a:t>CARD FOUR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2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9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9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5000"/>
                            </p:stCondLst>
                            <p:childTnLst>
                              <p:par>
                                <p:cTn id="20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700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20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69000"/>
                            </p:stCondLst>
                            <p:childTnLst>
                              <p:par>
                                <p:cTn id="21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70000"/>
                            </p:stCondLst>
                            <p:childTnLst>
                              <p:par>
                                <p:cTn id="21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71000"/>
                            </p:stCondLst>
                            <p:childTnLst>
                              <p:par>
                                <p:cTn id="21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22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73000"/>
                            </p:stCondLst>
                            <p:childTnLst>
                              <p:par>
                                <p:cTn id="22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74000"/>
                            </p:stCondLst>
                            <p:childTnLst>
                              <p:par>
                                <p:cTn id="22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5000"/>
                            </p:stCondLst>
                            <p:childTnLst>
                              <p:par>
                                <p:cTn id="2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76000"/>
                            </p:stCondLst>
                            <p:childTnLst>
                              <p:par>
                                <p:cTn id="23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7700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78000"/>
                            </p:stCondLst>
                            <p:childTnLst>
                              <p:par>
                                <p:cTn id="23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79000"/>
                            </p:stCondLst>
                            <p:childTnLst>
                              <p:par>
                                <p:cTn id="24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80000"/>
                            </p:stCondLst>
                            <p:childTnLst>
                              <p:par>
                                <p:cTn id="24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1000"/>
                            </p:stCondLst>
                            <p:childTnLst>
                              <p:par>
                                <p:cTn id="24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82000"/>
                            </p:stCondLst>
                            <p:childTnLst>
                              <p:par>
                                <p:cTn id="251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83000"/>
                            </p:stCondLst>
                            <p:childTnLst>
                              <p:par>
                                <p:cTn id="25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57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85000"/>
                            </p:stCondLst>
                            <p:childTnLst>
                              <p:par>
                                <p:cTn id="26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86000"/>
                            </p:stCondLst>
                            <p:childTnLst>
                              <p:par>
                                <p:cTn id="263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87000"/>
                            </p:stCondLst>
                            <p:childTnLst>
                              <p:par>
                                <p:cTn id="26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88000"/>
                            </p:stCondLst>
                            <p:childTnLst>
                              <p:par>
                                <p:cTn id="269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89000"/>
                            </p:stCondLst>
                            <p:childTnLst>
                              <p:par>
                                <p:cTn id="27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animBg="1"/>
      <p:bldP spid="125" grpId="0" animBg="1"/>
      <p:bldP spid="124" grpId="0" animBg="1"/>
      <p:bldP spid="123" grpId="0" animBg="1"/>
      <p:bldP spid="122" grpId="0" animBg="1"/>
      <p:bldP spid="121" grpId="0" animBg="1"/>
      <p:bldP spid="120" grpId="0" animBg="1"/>
      <p:bldP spid="119" grpId="0" animBg="1"/>
      <p:bldP spid="118" grpId="0" animBg="1"/>
      <p:bldP spid="117" grpId="0" animBg="1"/>
      <p:bldP spid="116" grpId="0" animBg="1"/>
      <p:bldP spid="115" grpId="0" animBg="1"/>
      <p:bldP spid="114" grpId="0" animBg="1"/>
      <p:bldP spid="113" grpId="0" animBg="1"/>
      <p:bldP spid="112" grpId="0" animBg="1"/>
      <p:bldP spid="111" grpId="0" animBg="1"/>
      <p:bldP spid="110" grpId="0" animBg="1"/>
      <p:bldP spid="109" grpId="0" animBg="1"/>
      <p:bldP spid="108" grpId="0" animBg="1"/>
      <p:bldP spid="107" grpId="0" animBg="1"/>
      <p:bldP spid="106" grpId="0" animBg="1"/>
      <p:bldP spid="105" grpId="0" animBg="1"/>
      <p:bldP spid="104" grpId="0" animBg="1"/>
      <p:bldP spid="103" grpId="0" animBg="1"/>
      <p:bldP spid="102" grpId="0" animBg="1"/>
      <p:bldP spid="101" grpId="0" animBg="1"/>
      <p:bldP spid="100" grpId="0" animBg="1"/>
      <p:bldP spid="99" grpId="0" animBg="1"/>
      <p:bldP spid="98" grpId="0" animBg="1"/>
      <p:bldP spid="97" grpId="0" animBg="1"/>
      <p:bldP spid="96" grpId="0" animBg="1"/>
      <p:bldP spid="95" grpId="0" animBg="1"/>
      <p:bldP spid="94" grpId="0" animBg="1"/>
      <p:bldP spid="93" grpId="0" animBg="1"/>
      <p:bldP spid="92" grpId="0" animBg="1"/>
      <p:bldP spid="91" grpId="0" animBg="1"/>
      <p:bldP spid="90" grpId="0" animBg="1"/>
      <p:bldP spid="89" grpId="0" animBg="1"/>
      <p:bldP spid="88" grpId="0" animBg="1"/>
      <p:bldP spid="87" grpId="0" animBg="1"/>
      <p:bldP spid="86" grpId="0" animBg="1"/>
      <p:bldP spid="85" grpId="0" animBg="1"/>
      <p:bldP spid="84" grpId="0" animBg="1"/>
      <p:bldP spid="83" grpId="0" animBg="1"/>
      <p:bldP spid="82" grpId="0" animBg="1"/>
      <p:bldP spid="81" grpId="0" animBg="1"/>
      <p:bldP spid="80" grpId="0" animBg="1"/>
      <p:bldP spid="79" grpId="0" animBg="1"/>
      <p:bldP spid="78" grpId="0" animBg="1"/>
      <p:bldP spid="77" grpId="0" animBg="1"/>
      <p:bldP spid="76" grpId="0" animBg="1"/>
      <p:bldP spid="75" grpId="0" animBg="1"/>
      <p:bldP spid="74" grpId="0" animBg="1"/>
      <p:bldP spid="73" grpId="0" animBg="1"/>
      <p:bldP spid="72" grpId="0" animBg="1"/>
      <p:bldP spid="71" grpId="0" animBg="1"/>
      <p:bldP spid="70" grpId="0" animBg="1"/>
      <p:bldP spid="69" grpId="0" animBg="1"/>
      <p:bldP spid="68" grpId="0" animBg="1"/>
      <p:bldP spid="67" grpId="0" animBg="1"/>
      <p:bldP spid="66" grpId="0" animBg="1"/>
      <p:bldP spid="65" grpId="0" animBg="1"/>
      <p:bldP spid="64" grpId="0" animBg="1"/>
      <p:bldP spid="63" grpId="0" animBg="1"/>
      <p:bldP spid="62" grpId="0" animBg="1"/>
      <p:bldP spid="61" grpId="0" animBg="1"/>
      <p:bldP spid="60" grpId="0" animBg="1"/>
      <p:bldP spid="59" grpId="0" animBg="1"/>
      <p:bldP spid="58" grpId="0" animBg="1"/>
      <p:bldP spid="57" grpId="0" animBg="1"/>
      <p:bldP spid="56" grpId="0" animBg="1"/>
      <p:bldP spid="55" grpId="0" animBg="1"/>
      <p:bldP spid="54" grpId="0" animBg="1"/>
      <p:bldP spid="53" grpId="0" animBg="1"/>
      <p:bldP spid="52" grpId="0" animBg="1"/>
      <p:bldP spid="51" grpId="0" animBg="1"/>
      <p:bldP spid="50" grpId="0" animBg="1"/>
      <p:bldP spid="49" grpId="0" animBg="1"/>
      <p:bldP spid="48" grpId="0" animBg="1"/>
      <p:bldP spid="47" grpId="0" animBg="1"/>
      <p:bldP spid="46" grpId="0" animBg="1"/>
      <p:bldP spid="45" grpId="0" animBg="1"/>
      <p:bldP spid="44" grpId="0" animBg="1"/>
      <p:bldP spid="43" grpId="0" animBg="1"/>
      <p:bldP spid="42" grpId="0" animBg="1"/>
      <p:bldP spid="41" grpId="0" animBg="1"/>
      <p:bldP spid="40" grpId="0" animBg="1"/>
      <p:bldP spid="39" grpId="0" animBg="1"/>
      <p:bldP spid="38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4094</TotalTime>
  <Words>2898</Words>
  <Application>Microsoft Office PowerPoint</Application>
  <PresentationFormat>On-screen Show (4:3)</PresentationFormat>
  <Paragraphs>2701</Paragraphs>
  <Slides>37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Paper</vt:lpstr>
      <vt:lpstr>(Title of Study Here)</vt:lpstr>
      <vt:lpstr>PowerPoint Presentation</vt:lpstr>
      <vt:lpstr>PowerPoint Presentation</vt:lpstr>
      <vt:lpstr>PowerPoint Presentation</vt:lpstr>
      <vt:lpstr>PowerPoint Presentation</vt:lpstr>
      <vt:lpstr>Give 2 or 3 Responses on  CARD ONE</vt:lpstr>
      <vt:lpstr>Give 2 or 3 Responses on  CARD TWO</vt:lpstr>
      <vt:lpstr>Give 2 or 3 Responses on  CARD THREE</vt:lpstr>
      <vt:lpstr>Give 2 or 3 Responses on  CARD FOUR</vt:lpstr>
      <vt:lpstr>Give 2 or 3 Responses on  CARD FIVE</vt:lpstr>
      <vt:lpstr>Give 2 or 3 Responses on  CARD SIX</vt:lpstr>
      <vt:lpstr>Give 2 or 3 Responses on  CARD SEVEN</vt:lpstr>
      <vt:lpstr>Give 2 or 3 Responses on  CARD EIGHT</vt:lpstr>
      <vt:lpstr>Give 2 or 3 Responses on  CARD NINE</vt:lpstr>
      <vt:lpstr>Give 2 or 3 Responses on  CARD TEN</vt:lpstr>
      <vt:lpstr>PowerPoint Presentation</vt:lpstr>
      <vt:lpstr>Example:  Picture 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Example: Picture Two</vt:lpstr>
      <vt:lpstr>PowerPoint Presentation</vt:lpstr>
      <vt:lpstr>PowerPoint Presentation</vt:lpstr>
      <vt:lpstr>PowerPoint Presentation</vt:lpstr>
      <vt:lpstr>PowerPoint Presentation</vt:lpstr>
      <vt:lpstr>Clarify your 2 or 3 Responses on  CARD ONE</vt:lpstr>
      <vt:lpstr>Clarify your 2 or 3 Responses on  CARD TWO</vt:lpstr>
      <vt:lpstr>Clarify your 2 or 3 Responses on  CARD THREE</vt:lpstr>
      <vt:lpstr>Clarify your 2 or 3 Responses on  CARD FOUR</vt:lpstr>
      <vt:lpstr>Clarify your 2 or 3 Responses on  CARD FIVE</vt:lpstr>
      <vt:lpstr>Clarify your 2 or 3 Responses on  CARD SIX</vt:lpstr>
      <vt:lpstr>Clarify your 2 or 3 Responses on  CARD SEVEN</vt:lpstr>
      <vt:lpstr>Clarify your 2 or 3 Responses on  CARD EIGHT</vt:lpstr>
      <vt:lpstr>Clarify your 2 or 3 Responses on  CARD NINE</vt:lpstr>
      <vt:lpstr>Clarify your 2 or 3 Responses on  CARD TEN</vt:lpstr>
    </vt:vector>
  </TitlesOfParts>
  <Company>The University of Toledo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 of Film Clips on Mood and Perception</dc:title>
  <dc:creator>Arts and Sciences</dc:creator>
  <cp:lastModifiedBy>Greg Meyer</cp:lastModifiedBy>
  <cp:revision>368</cp:revision>
  <dcterms:created xsi:type="dcterms:W3CDTF">2009-06-20T18:58:28Z</dcterms:created>
  <dcterms:modified xsi:type="dcterms:W3CDTF">2011-12-13T03:50:44Z</dcterms:modified>
</cp:coreProperties>
</file>