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61" r:id="rId6"/>
    <p:sldId id="259" r:id="rId7"/>
    <p:sldId id="260" r:id="rId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9D85B77-E0E9-451D-9CC9-73BC5DEB1A01}" type="datetimeFigureOut">
              <a:rPr lang="en-US" smtClean="0"/>
              <a:t>7/9/18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CE88097-39E1-4E87-89CD-D2CEE1E30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7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88097-39E1-4E87-89CD-D2CEE1E301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3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88097-39E1-4E87-89CD-D2CEE1E301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22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88097-39E1-4E87-89CD-D2CEE1E301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22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88097-39E1-4E87-89CD-D2CEE1E301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22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88097-39E1-4E87-89CD-D2CEE1E301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22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88097-39E1-4E87-89CD-D2CEE1E3010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22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88097-39E1-4E87-89CD-D2CEE1E301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22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0E2FA-268E-429C-BDA6-B6C28D4FDA90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663-D0A9-47C1-ADB5-525F86D3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00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0E2FA-268E-429C-BDA6-B6C28D4FDA90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663-D0A9-47C1-ADB5-525F86D3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1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0E2FA-268E-429C-BDA6-B6C28D4FDA90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663-D0A9-47C1-ADB5-525F86D3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8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0E2FA-268E-429C-BDA6-B6C28D4FDA90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663-D0A9-47C1-ADB5-525F86D3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4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0E2FA-268E-429C-BDA6-B6C28D4FDA90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663-D0A9-47C1-ADB5-525F86D3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0E2FA-268E-429C-BDA6-B6C28D4FDA90}" type="datetimeFigureOut">
              <a:rPr lang="en-US" smtClean="0"/>
              <a:t>7/9/18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663-D0A9-47C1-ADB5-525F86D3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6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0E2FA-268E-429C-BDA6-B6C28D4FDA90}" type="datetimeFigureOut">
              <a:rPr lang="en-US" smtClean="0"/>
              <a:t>7/9/18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663-D0A9-47C1-ADB5-525F86D3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8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0E2FA-268E-429C-BDA6-B6C28D4FDA90}" type="datetimeFigureOut">
              <a:rPr lang="en-US" smtClean="0"/>
              <a:t>7/9/18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663-D0A9-47C1-ADB5-525F86D3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0E2FA-268E-429C-BDA6-B6C28D4FDA90}" type="datetimeFigureOut">
              <a:rPr lang="en-US" smtClean="0"/>
              <a:t>7/9/18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663-D0A9-47C1-ADB5-525F86D3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6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0E2FA-268E-429C-BDA6-B6C28D4FDA90}" type="datetimeFigureOut">
              <a:rPr lang="en-US" smtClean="0"/>
              <a:t>7/9/18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663-D0A9-47C1-ADB5-525F86D3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0E2FA-268E-429C-BDA6-B6C28D4FDA90}" type="datetimeFigureOut">
              <a:rPr lang="en-US" smtClean="0"/>
              <a:t>7/9/18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663-D0A9-47C1-ADB5-525F86D3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32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0E2FA-268E-429C-BDA6-B6C28D4FDA90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53663-D0A9-47C1-ADB5-525F86D3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2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Peer Review through Blog Postings and Exam Reviews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Kevin Egan</a:t>
            </a:r>
          </a:p>
          <a:p>
            <a:r>
              <a:rPr lang="en-US" dirty="0" smtClean="0"/>
              <a:t>Dept. of Economics</a:t>
            </a:r>
          </a:p>
        </p:txBody>
      </p:sp>
    </p:spTree>
    <p:extLst>
      <p:ext uri="{BB962C8B-B14F-4D97-AF65-F5344CB8AC3E}">
        <p14:creationId xmlns:p14="http://schemas.microsoft.com/office/powerpoint/2010/main" val="421677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Peer Review Through Blog Postings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Before: </a:t>
            </a:r>
          </a:p>
          <a:p>
            <a:pPr lvl="1"/>
            <a:r>
              <a:rPr lang="en-US" dirty="0" smtClean="0"/>
              <a:t>Students turned-in their “current event reviews” or “reports” to me</a:t>
            </a:r>
          </a:p>
          <a:p>
            <a:pPr lvl="1"/>
            <a:r>
              <a:rPr lang="en-US" dirty="0" smtClean="0"/>
              <a:t>I graded, with too much time spent on grammar, and return to student</a:t>
            </a:r>
          </a:p>
          <a:p>
            <a:pPr lvl="1"/>
            <a:r>
              <a:rPr lang="en-US" dirty="0" smtClean="0"/>
              <a:t>I attempt to summarize and incorporate what students have written into my next lecture</a:t>
            </a:r>
          </a:p>
          <a:p>
            <a:r>
              <a:rPr lang="en-US" dirty="0" smtClean="0"/>
              <a:t>Now:</a:t>
            </a:r>
          </a:p>
          <a:p>
            <a:pPr lvl="1"/>
            <a:r>
              <a:rPr lang="en-US" dirty="0" smtClean="0"/>
              <a:t>Students post their “current event reviews” or “reports” on their Blog in Blackboard</a:t>
            </a:r>
          </a:p>
          <a:p>
            <a:pPr lvl="1"/>
            <a:r>
              <a:rPr lang="en-US" dirty="0" smtClean="0"/>
              <a:t>Each student must read at least two other blog postings and provide constructive comments (Grading Rubric provided)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18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 of Peer Review Through Blog Postings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Students care more about what their peers think</a:t>
            </a:r>
          </a:p>
          <a:p>
            <a:pPr lvl="1"/>
            <a:r>
              <a:rPr lang="en-US" dirty="0" smtClean="0"/>
              <a:t>Students writing is improved; grammar issues mostly disappear</a:t>
            </a:r>
          </a:p>
          <a:p>
            <a:r>
              <a:rPr lang="en-US" dirty="0" smtClean="0"/>
              <a:t>Other students provide the feedback that I would have anyway</a:t>
            </a:r>
          </a:p>
          <a:p>
            <a:r>
              <a:rPr lang="en-US" dirty="0" smtClean="0"/>
              <a:t>Some students who don’t speak in class enjoy and excel at writing Blog discussions </a:t>
            </a:r>
          </a:p>
          <a:p>
            <a:r>
              <a:rPr lang="en-US" dirty="0" smtClean="0"/>
              <a:t>Expands the course into a new online more interactive dimension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9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Exams are primarily an evaluation </a:t>
            </a:r>
            <a:r>
              <a:rPr lang="en-US" dirty="0"/>
              <a:t>e</a:t>
            </a:r>
            <a:r>
              <a:rPr lang="en-US" dirty="0" smtClean="0"/>
              <a:t>xercise</a:t>
            </a:r>
          </a:p>
          <a:p>
            <a:r>
              <a:rPr lang="en-US" dirty="0" smtClean="0"/>
              <a:t>Exams are a wonderful opportunity to be a learning exercise</a:t>
            </a:r>
          </a:p>
          <a:p>
            <a:r>
              <a:rPr lang="en-US" dirty="0" smtClean="0"/>
              <a:t>Students get up to 1/3 points back for explaining in writing: </a:t>
            </a:r>
          </a:p>
          <a:p>
            <a:pPr lvl="1"/>
            <a:r>
              <a:rPr lang="en-US" dirty="0" smtClean="0"/>
              <a:t>why their answer was wrong</a:t>
            </a:r>
          </a:p>
          <a:p>
            <a:pPr lvl="1"/>
            <a:r>
              <a:rPr lang="en-US" dirty="0" smtClean="0"/>
              <a:t>what the right answer is and why, showing all steps</a:t>
            </a:r>
          </a:p>
          <a:p>
            <a:pPr lvl="1"/>
            <a:r>
              <a:rPr lang="en-US" dirty="0" smtClean="0"/>
              <a:t>Including multiple choice questions</a:t>
            </a:r>
          </a:p>
          <a:p>
            <a:r>
              <a:rPr lang="en-US" dirty="0" smtClean="0"/>
              <a:t>1/3 Points back offers a good balance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5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Benefits of Exam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ime in-class focuses on most difficult questions after exam reviews</a:t>
            </a:r>
          </a:p>
          <a:p>
            <a:r>
              <a:rPr lang="en-US" dirty="0" smtClean="0"/>
              <a:t>Many students say they are not good exam takers; here is their chance</a:t>
            </a:r>
          </a:p>
          <a:p>
            <a:r>
              <a:rPr lang="en-US" dirty="0" smtClean="0"/>
              <a:t>Grade distribution can be the same with final grade better indicator of effort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82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Daily Writing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Ungraded daily writing summary:</a:t>
            </a:r>
          </a:p>
          <a:p>
            <a:pPr lvl="1"/>
            <a:r>
              <a:rPr lang="en-US" dirty="0" smtClean="0"/>
              <a:t>1) Questions you have from the material that day?</a:t>
            </a:r>
          </a:p>
          <a:p>
            <a:pPr lvl="2"/>
            <a:r>
              <a:rPr lang="en-US" dirty="0" smtClean="0"/>
              <a:t>Usually 20 students, 20 different questions</a:t>
            </a:r>
          </a:p>
          <a:p>
            <a:pPr lvl="3"/>
            <a:r>
              <a:rPr lang="en-US" dirty="0" smtClean="0"/>
              <a:t>I write short response and hand back the next day</a:t>
            </a:r>
          </a:p>
          <a:p>
            <a:pPr lvl="3"/>
            <a:r>
              <a:rPr lang="en-US" dirty="0" smtClean="0"/>
              <a:t>If some common questions, I address those at the beginning of the next day</a:t>
            </a:r>
          </a:p>
          <a:p>
            <a:pPr lvl="4"/>
            <a:r>
              <a:rPr lang="en-US" dirty="0" smtClean="0"/>
              <a:t>They tell me what to review, rather than my guessing</a:t>
            </a:r>
          </a:p>
          <a:p>
            <a:pPr lvl="1"/>
            <a:r>
              <a:rPr lang="en-US" dirty="0" smtClean="0"/>
              <a:t>2) Three sentence summary of the course material</a:t>
            </a:r>
          </a:p>
          <a:p>
            <a:pPr lvl="1"/>
            <a:r>
              <a:rPr lang="en-US" dirty="0" smtClean="0"/>
              <a:t>3) Explain an important graph in words</a:t>
            </a:r>
          </a:p>
          <a:p>
            <a:r>
              <a:rPr lang="en-US" dirty="0" smtClean="0"/>
              <a:t>Bonus: I learn students names quickly</a:t>
            </a:r>
          </a:p>
        </p:txBody>
      </p:sp>
    </p:spTree>
    <p:extLst>
      <p:ext uri="{BB962C8B-B14F-4D97-AF65-F5344CB8AC3E}">
        <p14:creationId xmlns:p14="http://schemas.microsoft.com/office/powerpoint/2010/main" val="3742427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in </a:t>
            </a:r>
            <a:r>
              <a:rPr lang="en-US" i="1" dirty="0" smtClean="0"/>
              <a:t>any</a:t>
            </a:r>
            <a:r>
              <a:rPr lang="en-US" dirty="0" smtClean="0"/>
              <a:t> class:</a:t>
            </a:r>
          </a:p>
          <a:p>
            <a:pPr lvl="1"/>
            <a:r>
              <a:rPr lang="en-US" dirty="0" smtClean="0"/>
              <a:t>Peer Review through Blog Postings, </a:t>
            </a:r>
          </a:p>
          <a:p>
            <a:pPr lvl="1"/>
            <a:r>
              <a:rPr lang="en-US" dirty="0" smtClean="0"/>
              <a:t>Exam Reviews, and </a:t>
            </a:r>
          </a:p>
          <a:p>
            <a:pPr lvl="1"/>
            <a:r>
              <a:rPr lang="en-US" dirty="0" smtClean="0"/>
              <a:t>Daily Writing Reviews and other ideas from today</a:t>
            </a:r>
          </a:p>
          <a:p>
            <a:r>
              <a:rPr lang="en-US" dirty="0" smtClean="0"/>
              <a:t>Win-win for everyone</a:t>
            </a:r>
          </a:p>
          <a:p>
            <a:pPr lvl="1"/>
            <a:r>
              <a:rPr lang="en-US" dirty="0" smtClean="0"/>
              <a:t>Students are more engaged and learn more </a:t>
            </a:r>
          </a:p>
          <a:p>
            <a:pPr lvl="2"/>
            <a:r>
              <a:rPr lang="en-US" dirty="0" smtClean="0"/>
              <a:t>Reflection enhances learning</a:t>
            </a:r>
          </a:p>
          <a:p>
            <a:pPr lvl="1"/>
            <a:r>
              <a:rPr lang="en-US" dirty="0" smtClean="0"/>
              <a:t>Professor may receive better student evaluations because students like all of these approaches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64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3073</TotalTime>
  <Words>401</Words>
  <Application>Microsoft Macintosh PowerPoint</Application>
  <PresentationFormat>On-screen Show (4:3)</PresentationFormat>
  <Paragraphs>56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Arial</vt:lpstr>
      <vt:lpstr>Office Theme</vt:lpstr>
      <vt:lpstr>Peer Review through Blog Postings and Exam Reviews</vt:lpstr>
      <vt:lpstr>Peer Review Through Blog Postings</vt:lpstr>
      <vt:lpstr>Benefits of Peer Review Through Blog Postings</vt:lpstr>
      <vt:lpstr>Exam Review</vt:lpstr>
      <vt:lpstr>Benefits of Exam Review</vt:lpstr>
      <vt:lpstr>Daily Writing Reviews</vt:lpstr>
      <vt:lpstr>Conclusions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WAC</dc:title>
  <dc:creator>John Dod</dc:creator>
  <cp:lastModifiedBy>Schneider, Barbara</cp:lastModifiedBy>
  <cp:revision>44</cp:revision>
  <cp:lastPrinted>2012-11-16T15:43:40Z</cp:lastPrinted>
  <dcterms:created xsi:type="dcterms:W3CDTF">2012-11-12T14:36:22Z</dcterms:created>
  <dcterms:modified xsi:type="dcterms:W3CDTF">2018-07-09T16:37:26Z</dcterms:modified>
</cp:coreProperties>
</file>