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73" r:id="rId6"/>
    <p:sldId id="329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269" r:id="rId15"/>
    <p:sldId id="335" r:id="rId16"/>
    <p:sldId id="330" r:id="rId17"/>
    <p:sldId id="262" r:id="rId18"/>
    <p:sldId id="382" r:id="rId19"/>
    <p:sldId id="334" r:id="rId20"/>
    <p:sldId id="276" r:id="rId21"/>
    <p:sldId id="342" r:id="rId22"/>
    <p:sldId id="347" r:id="rId23"/>
    <p:sldId id="358" r:id="rId24"/>
    <p:sldId id="381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3"/>
    <p:restoredTop sz="94766"/>
  </p:normalViewPr>
  <p:slideViewPr>
    <p:cSldViewPr snapToGrid="0" snapToObjects="1">
      <p:cViewPr varScale="1">
        <p:scale>
          <a:sx n="125" d="100"/>
          <a:sy n="125" d="100"/>
        </p:scale>
        <p:origin x="4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Brittany" userId="7afc39b9-a17b-429f-8095-adbb5a8af5e6" providerId="ADAL" clId="{7F807424-A75B-47BB-A9B7-223DB333FCBB}"/>
    <pc:docChg chg="undo redo custSel addSld delSld modSld">
      <pc:chgData name="Kim, Brittany" userId="7afc39b9-a17b-429f-8095-adbb5a8af5e6" providerId="ADAL" clId="{7F807424-A75B-47BB-A9B7-223DB333FCBB}" dt="2020-05-22T15:12:29.902" v="412" actId="1076"/>
      <pc:docMkLst>
        <pc:docMk/>
      </pc:docMkLst>
      <pc:sldChg chg="modSp">
        <pc:chgData name="Kim, Brittany" userId="7afc39b9-a17b-429f-8095-adbb5a8af5e6" providerId="ADAL" clId="{7F807424-A75B-47BB-A9B7-223DB333FCBB}" dt="2020-05-22T15:10:03.725" v="288" actId="255"/>
        <pc:sldMkLst>
          <pc:docMk/>
          <pc:sldMk cId="2071671387" sldId="262"/>
        </pc:sldMkLst>
        <pc:spChg chg="mod">
          <ac:chgData name="Kim, Brittany" userId="7afc39b9-a17b-429f-8095-adbb5a8af5e6" providerId="ADAL" clId="{7F807424-A75B-47BB-A9B7-223DB333FCBB}" dt="2020-05-22T15:10:03.725" v="288" actId="255"/>
          <ac:spMkLst>
            <pc:docMk/>
            <pc:sldMk cId="2071671387" sldId="262"/>
            <ac:spMk id="2" creationId="{7583D0F3-9DFB-254C-A65B-5BD89EA94E49}"/>
          </ac:spMkLst>
        </pc:spChg>
      </pc:sldChg>
      <pc:sldChg chg="modSp">
        <pc:chgData name="Kim, Brittany" userId="7afc39b9-a17b-429f-8095-adbb5a8af5e6" providerId="ADAL" clId="{7F807424-A75B-47BB-A9B7-223DB333FCBB}" dt="2020-05-22T15:02:18.926" v="21" actId="14100"/>
        <pc:sldMkLst>
          <pc:docMk/>
          <pc:sldMk cId="2862093519" sldId="329"/>
        </pc:sldMkLst>
        <pc:spChg chg="mod">
          <ac:chgData name="Kim, Brittany" userId="7afc39b9-a17b-429f-8095-adbb5a8af5e6" providerId="ADAL" clId="{7F807424-A75B-47BB-A9B7-223DB333FCBB}" dt="2020-05-22T15:01:47.297" v="15" actId="1076"/>
          <ac:spMkLst>
            <pc:docMk/>
            <pc:sldMk cId="2862093519" sldId="329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1:47.297" v="15" actId="1076"/>
          <ac:spMkLst>
            <pc:docMk/>
            <pc:sldMk cId="2862093519" sldId="329"/>
            <ac:spMk id="3" creationId="{2FE4FDB0-D84A-0F41-A5CC-1C0E451A4F9D}"/>
          </ac:spMkLst>
        </pc:spChg>
        <pc:spChg chg="mod">
          <ac:chgData name="Kim, Brittany" userId="7afc39b9-a17b-429f-8095-adbb5a8af5e6" providerId="ADAL" clId="{7F807424-A75B-47BB-A9B7-223DB333FCBB}" dt="2020-05-22T15:02:18.926" v="21" actId="14100"/>
          <ac:spMkLst>
            <pc:docMk/>
            <pc:sldMk cId="2862093519" sldId="329"/>
            <ac:spMk id="14" creationId="{D1F87518-7DE1-484F-919E-F1D94C234D52}"/>
          </ac:spMkLst>
        </pc:spChg>
      </pc:sldChg>
      <pc:sldChg chg="modSp">
        <pc:chgData name="Kim, Brittany" userId="7afc39b9-a17b-429f-8095-adbb5a8af5e6" providerId="ADAL" clId="{7F807424-A75B-47BB-A9B7-223DB333FCBB}" dt="2020-05-22T15:06:28.326" v="223" actId="14100"/>
        <pc:sldMkLst>
          <pc:docMk/>
          <pc:sldMk cId="861110539" sldId="330"/>
        </pc:sldMkLst>
        <pc:spChg chg="mod">
          <ac:chgData name="Kim, Brittany" userId="7afc39b9-a17b-429f-8095-adbb5a8af5e6" providerId="ADAL" clId="{7F807424-A75B-47BB-A9B7-223DB333FCBB}" dt="2020-05-22T15:06:28.326" v="223" actId="14100"/>
          <ac:spMkLst>
            <pc:docMk/>
            <pc:sldMk cId="861110539" sldId="330"/>
            <ac:spMk id="4" creationId="{C19C6AC2-BC31-4226-B8C3-F385A0CF2BE7}"/>
          </ac:spMkLst>
        </pc:spChg>
      </pc:sldChg>
      <pc:sldChg chg="addSp delSp modSp del">
        <pc:chgData name="Kim, Brittany" userId="7afc39b9-a17b-429f-8095-adbb5a8af5e6" providerId="ADAL" clId="{7F807424-A75B-47BB-A9B7-223DB333FCBB}" dt="2020-05-22T15:08:43.342" v="286" actId="2696"/>
        <pc:sldMkLst>
          <pc:docMk/>
          <pc:sldMk cId="1349946359" sldId="336"/>
        </pc:sldMkLst>
        <pc:spChg chg="add del mod">
          <ac:chgData name="Kim, Brittany" userId="7afc39b9-a17b-429f-8095-adbb5a8af5e6" providerId="ADAL" clId="{7F807424-A75B-47BB-A9B7-223DB333FCBB}" dt="2020-05-22T15:07:30.981" v="228"/>
          <ac:spMkLst>
            <pc:docMk/>
            <pc:sldMk cId="1349946359" sldId="336"/>
            <ac:spMk id="2" creationId="{685F65AD-79BF-435E-AE77-E098432DEB41}"/>
          </ac:spMkLst>
        </pc:spChg>
        <pc:spChg chg="add del mod">
          <ac:chgData name="Kim, Brittany" userId="7afc39b9-a17b-429f-8095-adbb5a8af5e6" providerId="ADAL" clId="{7F807424-A75B-47BB-A9B7-223DB333FCBB}" dt="2020-05-22T15:07:30.981" v="228"/>
          <ac:spMkLst>
            <pc:docMk/>
            <pc:sldMk cId="1349946359" sldId="336"/>
            <ac:spMk id="3" creationId="{D398545D-0792-4A34-A6DE-760B60D9A678}"/>
          </ac:spMkLst>
        </pc:spChg>
      </pc:sldChg>
      <pc:sldChg chg="modSp">
        <pc:chgData name="Kim, Brittany" userId="7afc39b9-a17b-429f-8095-adbb5a8af5e6" providerId="ADAL" clId="{7F807424-A75B-47BB-A9B7-223DB333FCBB}" dt="2020-05-22T15:12:29.902" v="412" actId="1076"/>
        <pc:sldMkLst>
          <pc:docMk/>
          <pc:sldMk cId="955183264" sldId="358"/>
        </pc:sldMkLst>
        <pc:spChg chg="mod">
          <ac:chgData name="Kim, Brittany" userId="7afc39b9-a17b-429f-8095-adbb5a8af5e6" providerId="ADAL" clId="{7F807424-A75B-47BB-A9B7-223DB333FCBB}" dt="2020-05-22T15:11:33.123" v="310" actId="1035"/>
          <ac:spMkLst>
            <pc:docMk/>
            <pc:sldMk cId="955183264" sldId="358"/>
            <ac:spMk id="2" creationId="{6A5E91D8-5C53-4845-88D0-32CF26DA596C}"/>
          </ac:spMkLst>
        </pc:spChg>
        <pc:picChg chg="mod">
          <ac:chgData name="Kim, Brittany" userId="7afc39b9-a17b-429f-8095-adbb5a8af5e6" providerId="ADAL" clId="{7F807424-A75B-47BB-A9B7-223DB333FCBB}" dt="2020-05-22T15:12:21.453" v="403" actId="1076"/>
          <ac:picMkLst>
            <pc:docMk/>
            <pc:sldMk cId="955183264" sldId="358"/>
            <ac:picMk id="12" creationId="{19DF1A15-703F-4665-AB80-605D4C27C3A7}"/>
          </ac:picMkLst>
        </pc:picChg>
        <pc:picChg chg="mod">
          <ac:chgData name="Kim, Brittany" userId="7afc39b9-a17b-429f-8095-adbb5a8af5e6" providerId="ADAL" clId="{7F807424-A75B-47BB-A9B7-223DB333FCBB}" dt="2020-05-22T15:12:28.190" v="410" actId="1076"/>
          <ac:picMkLst>
            <pc:docMk/>
            <pc:sldMk cId="955183264" sldId="358"/>
            <ac:picMk id="14" creationId="{57666677-D6C1-4594-BC1B-4EFE8C81E695}"/>
          </ac:picMkLst>
        </pc:picChg>
        <pc:picChg chg="mod">
          <ac:chgData name="Kim, Brittany" userId="7afc39b9-a17b-429f-8095-adbb5a8af5e6" providerId="ADAL" clId="{7F807424-A75B-47BB-A9B7-223DB333FCBB}" dt="2020-05-22T15:12:22.741" v="404" actId="1076"/>
          <ac:picMkLst>
            <pc:docMk/>
            <pc:sldMk cId="955183264" sldId="358"/>
            <ac:picMk id="16" creationId="{6DC3EC56-B740-4D82-B886-4744CD63DB51}"/>
          </ac:picMkLst>
        </pc:picChg>
        <pc:picChg chg="mod">
          <ac:chgData name="Kim, Brittany" userId="7afc39b9-a17b-429f-8095-adbb5a8af5e6" providerId="ADAL" clId="{7F807424-A75B-47BB-A9B7-223DB333FCBB}" dt="2020-05-22T15:12:27.230" v="409" actId="1076"/>
          <ac:picMkLst>
            <pc:docMk/>
            <pc:sldMk cId="955183264" sldId="358"/>
            <ac:picMk id="18" creationId="{04198A1B-6722-4F2C-AEC2-A18FDBB28122}"/>
          </ac:picMkLst>
        </pc:picChg>
        <pc:picChg chg="mod">
          <ac:chgData name="Kim, Brittany" userId="7afc39b9-a17b-429f-8095-adbb5a8af5e6" providerId="ADAL" clId="{7F807424-A75B-47BB-A9B7-223DB333FCBB}" dt="2020-05-22T15:12:23.644" v="405" actId="1076"/>
          <ac:picMkLst>
            <pc:docMk/>
            <pc:sldMk cId="955183264" sldId="358"/>
            <ac:picMk id="20" creationId="{983D4E51-CA4A-4EA6-89F6-EC1C8ED540C6}"/>
          </ac:picMkLst>
        </pc:picChg>
        <pc:picChg chg="mod">
          <ac:chgData name="Kim, Brittany" userId="7afc39b9-a17b-429f-8095-adbb5a8af5e6" providerId="ADAL" clId="{7F807424-A75B-47BB-A9B7-223DB333FCBB}" dt="2020-05-22T15:12:20.373" v="402" actId="1076"/>
          <ac:picMkLst>
            <pc:docMk/>
            <pc:sldMk cId="955183264" sldId="358"/>
            <ac:picMk id="22" creationId="{5EF2E4FB-F94B-49F2-B629-F1C52C683087}"/>
          </ac:picMkLst>
        </pc:picChg>
        <pc:picChg chg="mod">
          <ac:chgData name="Kim, Brittany" userId="7afc39b9-a17b-429f-8095-adbb5a8af5e6" providerId="ADAL" clId="{7F807424-A75B-47BB-A9B7-223DB333FCBB}" dt="2020-05-22T15:12:25.605" v="407" actId="1076"/>
          <ac:picMkLst>
            <pc:docMk/>
            <pc:sldMk cId="955183264" sldId="358"/>
            <ac:picMk id="24" creationId="{75ED3B23-EC42-40BF-A873-E4D71B2A1C4B}"/>
          </ac:picMkLst>
        </pc:picChg>
        <pc:picChg chg="mod">
          <ac:chgData name="Kim, Brittany" userId="7afc39b9-a17b-429f-8095-adbb5a8af5e6" providerId="ADAL" clId="{7F807424-A75B-47BB-A9B7-223DB333FCBB}" dt="2020-05-22T15:12:28.886" v="411" actId="1076"/>
          <ac:picMkLst>
            <pc:docMk/>
            <pc:sldMk cId="955183264" sldId="358"/>
            <ac:picMk id="26" creationId="{1650E962-B1A3-4514-9FBF-5B73169EA36C}"/>
          </ac:picMkLst>
        </pc:picChg>
        <pc:picChg chg="mod">
          <ac:chgData name="Kim, Brittany" userId="7afc39b9-a17b-429f-8095-adbb5a8af5e6" providerId="ADAL" clId="{7F807424-A75B-47BB-A9B7-223DB333FCBB}" dt="2020-05-22T15:12:29.902" v="412" actId="1076"/>
          <ac:picMkLst>
            <pc:docMk/>
            <pc:sldMk cId="955183264" sldId="358"/>
            <ac:picMk id="28" creationId="{25A0C160-6A28-4650-B294-8C8ED9145BA2}"/>
          </ac:picMkLst>
        </pc:picChg>
        <pc:picChg chg="mod">
          <ac:chgData name="Kim, Brittany" userId="7afc39b9-a17b-429f-8095-adbb5a8af5e6" providerId="ADAL" clId="{7F807424-A75B-47BB-A9B7-223DB333FCBB}" dt="2020-05-22T15:12:24.333" v="406" actId="1076"/>
          <ac:picMkLst>
            <pc:docMk/>
            <pc:sldMk cId="955183264" sldId="358"/>
            <ac:picMk id="30" creationId="{76BE8E1A-131D-4971-AC45-51676F9D0A83}"/>
          </ac:picMkLst>
        </pc:picChg>
        <pc:picChg chg="mod">
          <ac:chgData name="Kim, Brittany" userId="7afc39b9-a17b-429f-8095-adbb5a8af5e6" providerId="ADAL" clId="{7F807424-A75B-47BB-A9B7-223DB333FCBB}" dt="2020-05-22T15:12:18.660" v="401" actId="1076"/>
          <ac:picMkLst>
            <pc:docMk/>
            <pc:sldMk cId="955183264" sldId="358"/>
            <ac:picMk id="32" creationId="{ACD0A11A-2785-45B6-8F15-C8B33639A2EA}"/>
          </ac:picMkLst>
        </pc:picChg>
        <pc:picChg chg="mod">
          <ac:chgData name="Kim, Brittany" userId="7afc39b9-a17b-429f-8095-adbb5a8af5e6" providerId="ADAL" clId="{7F807424-A75B-47BB-A9B7-223DB333FCBB}" dt="2020-05-22T15:12:17.333" v="400" actId="1076"/>
          <ac:picMkLst>
            <pc:docMk/>
            <pc:sldMk cId="955183264" sldId="358"/>
            <ac:picMk id="34" creationId="{2A95DC97-3E57-46BE-8E6A-0CC5336BE6E4}"/>
          </ac:picMkLst>
        </pc:picChg>
      </pc:sldChg>
      <pc:sldChg chg="modSp">
        <pc:chgData name="Kim, Brittany" userId="7afc39b9-a17b-429f-8095-adbb5a8af5e6" providerId="ADAL" clId="{7F807424-A75B-47BB-A9B7-223DB333FCBB}" dt="2020-05-22T15:00:39.894" v="2" actId="255"/>
        <pc:sldMkLst>
          <pc:docMk/>
          <pc:sldMk cId="2396333440" sldId="373"/>
        </pc:sldMkLst>
        <pc:spChg chg="mod">
          <ac:chgData name="Kim, Brittany" userId="7afc39b9-a17b-429f-8095-adbb5a8af5e6" providerId="ADAL" clId="{7F807424-A75B-47BB-A9B7-223DB333FCBB}" dt="2020-05-22T15:00:39.894" v="2" actId="255"/>
          <ac:spMkLst>
            <pc:docMk/>
            <pc:sldMk cId="2396333440" sldId="373"/>
            <ac:spMk id="5" creationId="{2AE30923-6541-4BFD-B506-1CE15A56CDC2}"/>
          </ac:spMkLst>
        </pc:spChg>
      </pc:sldChg>
      <pc:sldChg chg="modSp">
        <pc:chgData name="Kim, Brittany" userId="7afc39b9-a17b-429f-8095-adbb5a8af5e6" providerId="ADAL" clId="{7F807424-A75B-47BB-A9B7-223DB333FCBB}" dt="2020-05-22T15:04:58.041" v="209" actId="20577"/>
        <pc:sldMkLst>
          <pc:docMk/>
          <pc:sldMk cId="1274621231" sldId="374"/>
        </pc:sldMkLst>
        <pc:spChg chg="mod">
          <ac:chgData name="Kim, Brittany" userId="7afc39b9-a17b-429f-8095-adbb5a8af5e6" providerId="ADAL" clId="{7F807424-A75B-47BB-A9B7-223DB333FCBB}" dt="2020-05-22T15:02:23.781" v="22" actId="1076"/>
          <ac:spMkLst>
            <pc:docMk/>
            <pc:sldMk cId="1274621231" sldId="374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23.781" v="22" actId="1076"/>
          <ac:spMkLst>
            <pc:docMk/>
            <pc:sldMk cId="1274621231" sldId="374"/>
            <ac:spMk id="3" creationId="{2FE4FDB0-D84A-0F41-A5CC-1C0E451A4F9D}"/>
          </ac:spMkLst>
        </pc:spChg>
        <pc:spChg chg="mod">
          <ac:chgData name="Kim, Brittany" userId="7afc39b9-a17b-429f-8095-adbb5a8af5e6" providerId="ADAL" clId="{7F807424-A75B-47BB-A9B7-223DB333FCBB}" dt="2020-05-22T15:04:58.041" v="209" actId="20577"/>
          <ac:spMkLst>
            <pc:docMk/>
            <pc:sldMk cId="1274621231" sldId="374"/>
            <ac:spMk id="9" creationId="{B25AD210-259C-4D40-93CB-417C9E437887}"/>
          </ac:spMkLst>
        </pc:spChg>
      </pc:sldChg>
      <pc:sldChg chg="modSp">
        <pc:chgData name="Kim, Brittany" userId="7afc39b9-a17b-429f-8095-adbb5a8af5e6" providerId="ADAL" clId="{7F807424-A75B-47BB-A9B7-223DB333FCBB}" dt="2020-05-22T15:02:33.783" v="23" actId="14100"/>
        <pc:sldMkLst>
          <pc:docMk/>
          <pc:sldMk cId="3349045971" sldId="375"/>
        </pc:sldMkLst>
        <pc:spChg chg="mod">
          <ac:chgData name="Kim, Brittany" userId="7afc39b9-a17b-429f-8095-adbb5a8af5e6" providerId="ADAL" clId="{7F807424-A75B-47BB-A9B7-223DB333FCBB}" dt="2020-05-22T15:02:33.783" v="23" actId="14100"/>
          <ac:spMkLst>
            <pc:docMk/>
            <pc:sldMk cId="3349045971" sldId="375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33.783" v="23" actId="14100"/>
          <ac:spMkLst>
            <pc:docMk/>
            <pc:sldMk cId="3349045971" sldId="375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02:37.766" v="24" actId="14100"/>
        <pc:sldMkLst>
          <pc:docMk/>
          <pc:sldMk cId="3069462519" sldId="376"/>
        </pc:sldMkLst>
        <pc:spChg chg="mod">
          <ac:chgData name="Kim, Brittany" userId="7afc39b9-a17b-429f-8095-adbb5a8af5e6" providerId="ADAL" clId="{7F807424-A75B-47BB-A9B7-223DB333FCBB}" dt="2020-05-22T15:02:37.766" v="24" actId="14100"/>
          <ac:spMkLst>
            <pc:docMk/>
            <pc:sldMk cId="3069462519" sldId="376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37.766" v="24" actId="14100"/>
          <ac:spMkLst>
            <pc:docMk/>
            <pc:sldMk cId="3069462519" sldId="376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02:45.876" v="25" actId="14100"/>
        <pc:sldMkLst>
          <pc:docMk/>
          <pc:sldMk cId="3860218415" sldId="377"/>
        </pc:sldMkLst>
        <pc:spChg chg="mod">
          <ac:chgData name="Kim, Brittany" userId="7afc39b9-a17b-429f-8095-adbb5a8af5e6" providerId="ADAL" clId="{7F807424-A75B-47BB-A9B7-223DB333FCBB}" dt="2020-05-22T15:02:45.876" v="25" actId="14100"/>
          <ac:spMkLst>
            <pc:docMk/>
            <pc:sldMk cId="3860218415" sldId="377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45.876" v="25" actId="14100"/>
          <ac:spMkLst>
            <pc:docMk/>
            <pc:sldMk cId="3860218415" sldId="377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02:50.236" v="26" actId="14100"/>
        <pc:sldMkLst>
          <pc:docMk/>
          <pc:sldMk cId="1672962626" sldId="378"/>
        </pc:sldMkLst>
        <pc:spChg chg="mod">
          <ac:chgData name="Kim, Brittany" userId="7afc39b9-a17b-429f-8095-adbb5a8af5e6" providerId="ADAL" clId="{7F807424-A75B-47BB-A9B7-223DB333FCBB}" dt="2020-05-22T15:02:50.236" v="26" actId="14100"/>
          <ac:spMkLst>
            <pc:docMk/>
            <pc:sldMk cId="1672962626" sldId="378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50.236" v="26" actId="14100"/>
          <ac:spMkLst>
            <pc:docMk/>
            <pc:sldMk cId="1672962626" sldId="378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02:54.222" v="27" actId="14100"/>
        <pc:sldMkLst>
          <pc:docMk/>
          <pc:sldMk cId="3505134198" sldId="379"/>
        </pc:sldMkLst>
        <pc:spChg chg="mod">
          <ac:chgData name="Kim, Brittany" userId="7afc39b9-a17b-429f-8095-adbb5a8af5e6" providerId="ADAL" clId="{7F807424-A75B-47BB-A9B7-223DB333FCBB}" dt="2020-05-22T15:02:54.222" v="27" actId="14100"/>
          <ac:spMkLst>
            <pc:docMk/>
            <pc:sldMk cId="3505134198" sldId="379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54.222" v="27" actId="14100"/>
          <ac:spMkLst>
            <pc:docMk/>
            <pc:sldMk cId="3505134198" sldId="379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02:58.966" v="28" actId="14100"/>
        <pc:sldMkLst>
          <pc:docMk/>
          <pc:sldMk cId="310070133" sldId="380"/>
        </pc:sldMkLst>
        <pc:spChg chg="mod">
          <ac:chgData name="Kim, Brittany" userId="7afc39b9-a17b-429f-8095-adbb5a8af5e6" providerId="ADAL" clId="{7F807424-A75B-47BB-A9B7-223DB333FCBB}" dt="2020-05-22T15:02:58.966" v="28" actId="14100"/>
          <ac:spMkLst>
            <pc:docMk/>
            <pc:sldMk cId="310070133" sldId="380"/>
            <ac:spMk id="2" creationId="{2BAF09A8-A68C-BF4F-8128-79B327AAF350}"/>
          </ac:spMkLst>
        </pc:spChg>
        <pc:spChg chg="mod">
          <ac:chgData name="Kim, Brittany" userId="7afc39b9-a17b-429f-8095-adbb5a8af5e6" providerId="ADAL" clId="{7F807424-A75B-47BB-A9B7-223DB333FCBB}" dt="2020-05-22T15:02:58.966" v="28" actId="14100"/>
          <ac:spMkLst>
            <pc:docMk/>
            <pc:sldMk cId="310070133" sldId="380"/>
            <ac:spMk id="3" creationId="{2FE4FDB0-D84A-0F41-A5CC-1C0E451A4F9D}"/>
          </ac:spMkLst>
        </pc:spChg>
      </pc:sldChg>
      <pc:sldChg chg="modSp">
        <pc:chgData name="Kim, Brittany" userId="7afc39b9-a17b-429f-8095-adbb5a8af5e6" providerId="ADAL" clId="{7F807424-A75B-47BB-A9B7-223DB333FCBB}" dt="2020-05-22T15:12:13.812" v="399" actId="1076"/>
        <pc:sldMkLst>
          <pc:docMk/>
          <pc:sldMk cId="1339561319" sldId="381"/>
        </pc:sldMkLst>
        <pc:spChg chg="mod">
          <ac:chgData name="Kim, Brittany" userId="7afc39b9-a17b-429f-8095-adbb5a8af5e6" providerId="ADAL" clId="{7F807424-A75B-47BB-A9B7-223DB333FCBB}" dt="2020-05-22T15:11:43.635" v="341" actId="1035"/>
          <ac:spMkLst>
            <pc:docMk/>
            <pc:sldMk cId="1339561319" sldId="381"/>
            <ac:spMk id="2" creationId="{6A5E91D8-5C53-4845-88D0-32CF26DA596C}"/>
          </ac:spMkLst>
        </pc:spChg>
        <pc:picChg chg="mod">
          <ac:chgData name="Kim, Brittany" userId="7afc39b9-a17b-429f-8095-adbb5a8af5e6" providerId="ADAL" clId="{7F807424-A75B-47BB-A9B7-223DB333FCBB}" dt="2020-05-22T15:12:10.911" v="396" actId="1035"/>
          <ac:picMkLst>
            <pc:docMk/>
            <pc:sldMk cId="1339561319" sldId="381"/>
            <ac:picMk id="15" creationId="{ADF53C91-0F8C-4585-A9BA-CFCA73D56BC8}"/>
          </ac:picMkLst>
        </pc:picChg>
        <pc:picChg chg="mod">
          <ac:chgData name="Kim, Brittany" userId="7afc39b9-a17b-429f-8095-adbb5a8af5e6" providerId="ADAL" clId="{7F807424-A75B-47BB-A9B7-223DB333FCBB}" dt="2020-05-22T15:11:57.083" v="366" actId="1035"/>
          <ac:picMkLst>
            <pc:docMk/>
            <pc:sldMk cId="1339561319" sldId="381"/>
            <ac:picMk id="17" creationId="{A928BFE0-3296-49AB-8719-72FDE5A1DA7B}"/>
          </ac:picMkLst>
        </pc:picChg>
        <pc:picChg chg="mod">
          <ac:chgData name="Kim, Brittany" userId="7afc39b9-a17b-429f-8095-adbb5a8af5e6" providerId="ADAL" clId="{7F807424-A75B-47BB-A9B7-223DB333FCBB}" dt="2020-05-22T15:11:58.083" v="376" actId="1035"/>
          <ac:picMkLst>
            <pc:docMk/>
            <pc:sldMk cId="1339561319" sldId="381"/>
            <ac:picMk id="21" creationId="{2C9C0069-6D7A-46D0-8214-688F22E7BC77}"/>
          </ac:picMkLst>
        </pc:picChg>
        <pc:picChg chg="mod">
          <ac:chgData name="Kim, Brittany" userId="7afc39b9-a17b-429f-8095-adbb5a8af5e6" providerId="ADAL" clId="{7F807424-A75B-47BB-A9B7-223DB333FCBB}" dt="2020-05-22T15:12:12.644" v="398" actId="1076"/>
          <ac:picMkLst>
            <pc:docMk/>
            <pc:sldMk cId="1339561319" sldId="381"/>
            <ac:picMk id="25" creationId="{F25C3B34-3AC0-4333-9FD3-23B749F0E82C}"/>
          </ac:picMkLst>
        </pc:picChg>
        <pc:picChg chg="mod">
          <ac:chgData name="Kim, Brittany" userId="7afc39b9-a17b-429f-8095-adbb5a8af5e6" providerId="ADAL" clId="{7F807424-A75B-47BB-A9B7-223DB333FCBB}" dt="2020-05-22T15:12:13.812" v="399" actId="1076"/>
          <ac:picMkLst>
            <pc:docMk/>
            <pc:sldMk cId="1339561319" sldId="381"/>
            <ac:picMk id="27" creationId="{70406661-2213-48A9-AADF-874F31E14AD2}"/>
          </ac:picMkLst>
        </pc:picChg>
        <pc:picChg chg="mod">
          <ac:chgData name="Kim, Brittany" userId="7afc39b9-a17b-429f-8095-adbb5a8af5e6" providerId="ADAL" clId="{7F807424-A75B-47BB-A9B7-223DB333FCBB}" dt="2020-05-22T15:12:08.510" v="386" actId="1038"/>
          <ac:picMkLst>
            <pc:docMk/>
            <pc:sldMk cId="1339561319" sldId="381"/>
            <ac:picMk id="29" creationId="{C01C7C31-48F1-4174-9675-63BD89C4249C}"/>
          </ac:picMkLst>
        </pc:picChg>
        <pc:picChg chg="mod">
          <ac:chgData name="Kim, Brittany" userId="7afc39b9-a17b-429f-8095-adbb5a8af5e6" providerId="ADAL" clId="{7F807424-A75B-47BB-A9B7-223DB333FCBB}" dt="2020-05-22T15:11:56.109" v="357" actId="1035"/>
          <ac:picMkLst>
            <pc:docMk/>
            <pc:sldMk cId="1339561319" sldId="381"/>
            <ac:picMk id="31" creationId="{60AA21F0-845B-42ED-BF49-6E548182B5A0}"/>
          </ac:picMkLst>
        </pc:picChg>
      </pc:sldChg>
      <pc:sldChg chg="addSp delSp modSp add">
        <pc:chgData name="Kim, Brittany" userId="7afc39b9-a17b-429f-8095-adbb5a8af5e6" providerId="ADAL" clId="{7F807424-A75B-47BB-A9B7-223DB333FCBB}" dt="2020-05-22T15:10:20.628" v="289" actId="12"/>
        <pc:sldMkLst>
          <pc:docMk/>
          <pc:sldMk cId="1594297104" sldId="382"/>
        </pc:sldMkLst>
        <pc:spChg chg="del">
          <ac:chgData name="Kim, Brittany" userId="7afc39b9-a17b-429f-8095-adbb5a8af5e6" providerId="ADAL" clId="{7F807424-A75B-47BB-A9B7-223DB333FCBB}" dt="2020-05-22T15:07:38.763" v="230"/>
          <ac:spMkLst>
            <pc:docMk/>
            <pc:sldMk cId="1594297104" sldId="382"/>
            <ac:spMk id="2" creationId="{D4DB3898-EF77-4E13-B4B4-9E5F8B0E7336}"/>
          </ac:spMkLst>
        </pc:spChg>
        <pc:spChg chg="del">
          <ac:chgData name="Kim, Brittany" userId="7afc39b9-a17b-429f-8095-adbb5a8af5e6" providerId="ADAL" clId="{7F807424-A75B-47BB-A9B7-223DB333FCBB}" dt="2020-05-22T15:07:38.763" v="230"/>
          <ac:spMkLst>
            <pc:docMk/>
            <pc:sldMk cId="1594297104" sldId="382"/>
            <ac:spMk id="3" creationId="{060D5360-ACE5-419A-A114-5F47AF6684FC}"/>
          </ac:spMkLst>
        </pc:spChg>
        <pc:spChg chg="del">
          <ac:chgData name="Kim, Brittany" userId="7afc39b9-a17b-429f-8095-adbb5a8af5e6" providerId="ADAL" clId="{7F807424-A75B-47BB-A9B7-223DB333FCBB}" dt="2020-05-22T15:08:10.547" v="246" actId="478"/>
          <ac:spMkLst>
            <pc:docMk/>
            <pc:sldMk cId="1594297104" sldId="382"/>
            <ac:spMk id="4" creationId="{4E085DD3-F3B9-4E6C-BC35-F540CDFC9114}"/>
          </ac:spMkLst>
        </pc:spChg>
        <pc:spChg chg="del">
          <ac:chgData name="Kim, Brittany" userId="7afc39b9-a17b-429f-8095-adbb5a8af5e6" providerId="ADAL" clId="{7F807424-A75B-47BB-A9B7-223DB333FCBB}" dt="2020-05-22T15:07:38.763" v="230"/>
          <ac:spMkLst>
            <pc:docMk/>
            <pc:sldMk cId="1594297104" sldId="382"/>
            <ac:spMk id="5" creationId="{0B4290F4-9BC1-4D2B-9373-16E6B547A7B8}"/>
          </ac:spMkLst>
        </pc:spChg>
        <pc:spChg chg="del">
          <ac:chgData name="Kim, Brittany" userId="7afc39b9-a17b-429f-8095-adbb5a8af5e6" providerId="ADAL" clId="{7F807424-A75B-47BB-A9B7-223DB333FCBB}" dt="2020-05-22T15:08:16.125" v="251" actId="478"/>
          <ac:spMkLst>
            <pc:docMk/>
            <pc:sldMk cId="1594297104" sldId="382"/>
            <ac:spMk id="6" creationId="{7063E031-87AA-4954-8F47-F9FF570299A3}"/>
          </ac:spMkLst>
        </pc:spChg>
        <pc:spChg chg="add mod">
          <ac:chgData name="Kim, Brittany" userId="7afc39b9-a17b-429f-8095-adbb5a8af5e6" providerId="ADAL" clId="{7F807424-A75B-47BB-A9B7-223DB333FCBB}" dt="2020-05-22T15:08:23.739" v="281" actId="1035"/>
          <ac:spMkLst>
            <pc:docMk/>
            <pc:sldMk cId="1594297104" sldId="382"/>
            <ac:spMk id="7" creationId="{B1D47290-E88D-4621-9F92-490541C9AA8E}"/>
          </ac:spMkLst>
        </pc:spChg>
        <pc:spChg chg="add mod">
          <ac:chgData name="Kim, Brittany" userId="7afc39b9-a17b-429f-8095-adbb5a8af5e6" providerId="ADAL" clId="{7F807424-A75B-47BB-A9B7-223DB333FCBB}" dt="2020-05-22T15:10:20.628" v="289" actId="12"/>
          <ac:spMkLst>
            <pc:docMk/>
            <pc:sldMk cId="1594297104" sldId="382"/>
            <ac:spMk id="8" creationId="{3120E633-EB74-4AB7-9F9E-D016BAA6BDE4}"/>
          </ac:spMkLst>
        </pc:spChg>
      </pc:sldChg>
    </pc:docChg>
  </pc:docChgLst>
  <pc:docChgLst>
    <pc:chgData name="Kim, Brittany" userId="7afc39b9-a17b-429f-8095-adbb5a8af5e6" providerId="ADAL" clId="{ED1B3838-50C0-46B8-922E-0E55EEC2C003}"/>
    <pc:docChg chg="undo custSel addSld delSld modSld sldOrd">
      <pc:chgData name="Kim, Brittany" userId="7afc39b9-a17b-429f-8095-adbb5a8af5e6" providerId="ADAL" clId="{ED1B3838-50C0-46B8-922E-0E55EEC2C003}" dt="2020-05-21T20:02:57.525" v="3180" actId="1035"/>
      <pc:docMkLst>
        <pc:docMk/>
      </pc:docMkLst>
      <pc:sldChg chg="delSp modSp">
        <pc:chgData name="Kim, Brittany" userId="7afc39b9-a17b-429f-8095-adbb5a8af5e6" providerId="ADAL" clId="{ED1B3838-50C0-46B8-922E-0E55EEC2C003}" dt="2020-05-21T17:37:17.610" v="2052" actId="948"/>
        <pc:sldMkLst>
          <pc:docMk/>
          <pc:sldMk cId="2071671387" sldId="262"/>
        </pc:sldMkLst>
        <pc:spChg chg="mod">
          <ac:chgData name="Kim, Brittany" userId="7afc39b9-a17b-429f-8095-adbb5a8af5e6" providerId="ADAL" clId="{ED1B3838-50C0-46B8-922E-0E55EEC2C003}" dt="2020-05-21T17:36:18.424" v="2039" actId="14100"/>
          <ac:spMkLst>
            <pc:docMk/>
            <pc:sldMk cId="2071671387" sldId="262"/>
            <ac:spMk id="2" creationId="{7583D0F3-9DFB-254C-A65B-5BD89EA94E49}"/>
          </ac:spMkLst>
        </pc:spChg>
        <pc:spChg chg="mod">
          <ac:chgData name="Kim, Brittany" userId="7afc39b9-a17b-429f-8095-adbb5a8af5e6" providerId="ADAL" clId="{ED1B3838-50C0-46B8-922E-0E55EEC2C003}" dt="2020-05-21T17:37:17.610" v="2052" actId="948"/>
          <ac:spMkLst>
            <pc:docMk/>
            <pc:sldMk cId="2071671387" sldId="262"/>
            <ac:spMk id="3" creationId="{5A6933A5-553A-834D-84B3-BD8D229B0EE6}"/>
          </ac:spMkLst>
        </pc:spChg>
        <pc:spChg chg="del">
          <ac:chgData name="Kim, Brittany" userId="7afc39b9-a17b-429f-8095-adbb5a8af5e6" providerId="ADAL" clId="{ED1B3838-50C0-46B8-922E-0E55EEC2C003}" dt="2020-05-21T17:36:40.779" v="2045" actId="478"/>
          <ac:spMkLst>
            <pc:docMk/>
            <pc:sldMk cId="2071671387" sldId="262"/>
            <ac:spMk id="5" creationId="{A8F5B0A7-2A95-4BE4-B4E0-98AD1F8C68F8}"/>
          </ac:spMkLst>
        </pc:spChg>
      </pc:sldChg>
      <pc:sldChg chg="modSp">
        <pc:chgData name="Kim, Brittany" userId="7afc39b9-a17b-429f-8095-adbb5a8af5e6" providerId="ADAL" clId="{ED1B3838-50C0-46B8-922E-0E55EEC2C003}" dt="2020-05-21T20:02:33.739" v="3173" actId="20577"/>
        <pc:sldMkLst>
          <pc:docMk/>
          <pc:sldMk cId="2887288909" sldId="264"/>
        </pc:sldMkLst>
        <pc:spChg chg="mod">
          <ac:chgData name="Kim, Brittany" userId="7afc39b9-a17b-429f-8095-adbb5a8af5e6" providerId="ADAL" clId="{ED1B3838-50C0-46B8-922E-0E55EEC2C003}" dt="2020-05-21T20:02:33.739" v="3173" actId="20577"/>
          <ac:spMkLst>
            <pc:docMk/>
            <pc:sldMk cId="2887288909" sldId="264"/>
            <ac:spMk id="5" creationId="{337D7F7F-15D3-524F-9F82-F1BDA2F8235A}"/>
          </ac:spMkLst>
        </pc:spChg>
      </pc:sldChg>
      <pc:sldChg chg="modSp add del">
        <pc:chgData name="Kim, Brittany" userId="7afc39b9-a17b-429f-8095-adbb5a8af5e6" providerId="ADAL" clId="{ED1B3838-50C0-46B8-922E-0E55EEC2C003}" dt="2020-05-21T20:02:57.525" v="3180" actId="1035"/>
        <pc:sldMkLst>
          <pc:docMk/>
          <pc:sldMk cId="3534954746" sldId="269"/>
        </pc:sldMkLst>
        <pc:spChg chg="mod">
          <ac:chgData name="Kim, Brittany" userId="7afc39b9-a17b-429f-8095-adbb5a8af5e6" providerId="ADAL" clId="{ED1B3838-50C0-46B8-922E-0E55EEC2C003}" dt="2020-05-21T20:02:57.525" v="3180" actId="1035"/>
          <ac:spMkLst>
            <pc:docMk/>
            <pc:sldMk cId="3534954746" sldId="269"/>
            <ac:spMk id="5" creationId="{35701DD3-C618-4C99-896F-F41CE4ABC9E2}"/>
          </ac:spMkLst>
        </pc:spChg>
        <pc:spChg chg="mod">
          <ac:chgData name="Kim, Brittany" userId="7afc39b9-a17b-429f-8095-adbb5a8af5e6" providerId="ADAL" clId="{ED1B3838-50C0-46B8-922E-0E55EEC2C003}" dt="2020-05-21T17:31:45.328" v="1789" actId="5793"/>
          <ac:spMkLst>
            <pc:docMk/>
            <pc:sldMk cId="3534954746" sldId="269"/>
            <ac:spMk id="6" creationId="{552D8E9F-E43E-A143-8D9D-70CBE8DC7EE9}"/>
          </ac:spMkLst>
        </pc:spChg>
      </pc:sldChg>
      <pc:sldChg chg="addSp delSp modSp">
        <pc:chgData name="Kim, Brittany" userId="7afc39b9-a17b-429f-8095-adbb5a8af5e6" providerId="ADAL" clId="{ED1B3838-50C0-46B8-922E-0E55EEC2C003}" dt="2020-05-21T19:51:18.014" v="2535" actId="1035"/>
        <pc:sldMkLst>
          <pc:docMk/>
          <pc:sldMk cId="1841482238" sldId="276"/>
        </pc:sldMkLst>
        <pc:spChg chg="mod">
          <ac:chgData name="Kim, Brittany" userId="7afc39b9-a17b-429f-8095-adbb5a8af5e6" providerId="ADAL" clId="{ED1B3838-50C0-46B8-922E-0E55EEC2C003}" dt="2020-05-21T17:40:47.209" v="2318" actId="20577"/>
          <ac:spMkLst>
            <pc:docMk/>
            <pc:sldMk cId="1841482238" sldId="276"/>
            <ac:spMk id="2" creationId="{2BAF09A8-A68C-BF4F-8128-79B327AAF350}"/>
          </ac:spMkLst>
        </pc:spChg>
        <pc:spChg chg="mod">
          <ac:chgData name="Kim, Brittany" userId="7afc39b9-a17b-429f-8095-adbb5a8af5e6" providerId="ADAL" clId="{ED1B3838-50C0-46B8-922E-0E55EEC2C003}" dt="2020-05-21T17:41:53.486" v="2469" actId="1035"/>
          <ac:spMkLst>
            <pc:docMk/>
            <pc:sldMk cId="1841482238" sldId="276"/>
            <ac:spMk id="3" creationId="{2FE4FDB0-D84A-0F41-A5CC-1C0E451A4F9D}"/>
          </ac:spMkLst>
        </pc:spChg>
        <pc:spChg chg="del">
          <ac:chgData name="Kim, Brittany" userId="7afc39b9-a17b-429f-8095-adbb5a8af5e6" providerId="ADAL" clId="{ED1B3838-50C0-46B8-922E-0E55EEC2C003}" dt="2020-05-21T17:41:42.734" v="2447" actId="478"/>
          <ac:spMkLst>
            <pc:docMk/>
            <pc:sldMk cId="1841482238" sldId="276"/>
            <ac:spMk id="4" creationId="{28850361-E99E-4D21-879E-CA429C5164C2}"/>
          </ac:spMkLst>
        </pc:spChg>
        <pc:picChg chg="mod">
          <ac:chgData name="Kim, Brittany" userId="7afc39b9-a17b-429f-8095-adbb5a8af5e6" providerId="ADAL" clId="{ED1B3838-50C0-46B8-922E-0E55EEC2C003}" dt="2020-05-21T17:41:58.696" v="2492" actId="1035"/>
          <ac:picMkLst>
            <pc:docMk/>
            <pc:sldMk cId="1841482238" sldId="276"/>
            <ac:picMk id="6" creationId="{D5A47F61-7F2C-4636-8F93-5DACF4269C6A}"/>
          </ac:picMkLst>
        </pc:picChg>
        <pc:picChg chg="mod">
          <ac:chgData name="Kim, Brittany" userId="7afc39b9-a17b-429f-8095-adbb5a8af5e6" providerId="ADAL" clId="{ED1B3838-50C0-46B8-922E-0E55EEC2C003}" dt="2020-05-21T19:51:15.534" v="2527" actId="1035"/>
          <ac:picMkLst>
            <pc:docMk/>
            <pc:sldMk cId="1841482238" sldId="276"/>
            <ac:picMk id="7" creationId="{890D45FE-4210-4C09-9CD1-D030505A7AD9}"/>
          </ac:picMkLst>
        </pc:picChg>
        <pc:picChg chg="add mod">
          <ac:chgData name="Kim, Brittany" userId="7afc39b9-a17b-429f-8095-adbb5a8af5e6" providerId="ADAL" clId="{ED1B3838-50C0-46B8-922E-0E55EEC2C003}" dt="2020-05-21T19:51:18.014" v="2535" actId="1035"/>
          <ac:picMkLst>
            <pc:docMk/>
            <pc:sldMk cId="1841482238" sldId="276"/>
            <ac:picMk id="8" creationId="{B43DADBC-908B-4C26-AEA1-81CFC3769562}"/>
          </ac:picMkLst>
        </pc:picChg>
      </pc:sldChg>
      <pc:sldChg chg="del">
        <pc:chgData name="Kim, Brittany" userId="7afc39b9-a17b-429f-8095-adbb5a8af5e6" providerId="ADAL" clId="{ED1B3838-50C0-46B8-922E-0E55EEC2C003}" dt="2020-05-21T20:01:39.294" v="3032" actId="2696"/>
        <pc:sldMkLst>
          <pc:docMk/>
          <pc:sldMk cId="169721756" sldId="297"/>
        </pc:sldMkLst>
      </pc:sldChg>
      <pc:sldChg chg="del">
        <pc:chgData name="Kim, Brittany" userId="7afc39b9-a17b-429f-8095-adbb5a8af5e6" providerId="ADAL" clId="{ED1B3838-50C0-46B8-922E-0E55EEC2C003}" dt="2020-05-21T20:01:39.183" v="3029" actId="2696"/>
        <pc:sldMkLst>
          <pc:docMk/>
          <pc:sldMk cId="1518713723" sldId="298"/>
        </pc:sldMkLst>
      </pc:sldChg>
      <pc:sldChg chg="del">
        <pc:chgData name="Kim, Brittany" userId="7afc39b9-a17b-429f-8095-adbb5a8af5e6" providerId="ADAL" clId="{ED1B3838-50C0-46B8-922E-0E55EEC2C003}" dt="2020-05-21T20:01:39.398" v="3035" actId="2696"/>
        <pc:sldMkLst>
          <pc:docMk/>
          <pc:sldMk cId="61835080" sldId="302"/>
        </pc:sldMkLst>
      </pc:sldChg>
      <pc:sldChg chg="addSp delSp modSp ord">
        <pc:chgData name="Kim, Brittany" userId="7afc39b9-a17b-429f-8095-adbb5a8af5e6" providerId="ADAL" clId="{ED1B3838-50C0-46B8-922E-0E55EEC2C003}" dt="2020-05-21T17:20:18.555" v="1011" actId="20577"/>
        <pc:sldMkLst>
          <pc:docMk/>
          <pc:sldMk cId="2862093519" sldId="329"/>
        </pc:sldMkLst>
        <pc:spChg chg="mod">
          <ac:chgData name="Kim, Brittany" userId="7afc39b9-a17b-429f-8095-adbb5a8af5e6" providerId="ADAL" clId="{ED1B3838-50C0-46B8-922E-0E55EEC2C003}" dt="2020-05-21T16:59:56.755" v="147" actId="1035"/>
          <ac:spMkLst>
            <pc:docMk/>
            <pc:sldMk cId="2862093519" sldId="329"/>
            <ac:spMk id="2" creationId="{2BAF09A8-A68C-BF4F-8128-79B327AAF350}"/>
          </ac:spMkLst>
        </pc:spChg>
        <pc:spChg chg="mod">
          <ac:chgData name="Kim, Brittany" userId="7afc39b9-a17b-429f-8095-adbb5a8af5e6" providerId="ADAL" clId="{ED1B3838-50C0-46B8-922E-0E55EEC2C003}" dt="2020-05-21T17:20:18.555" v="1011" actId="20577"/>
          <ac:spMkLst>
            <pc:docMk/>
            <pc:sldMk cId="2862093519" sldId="329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14:19.150" v="609" actId="20577"/>
          <ac:spMkLst>
            <pc:docMk/>
            <pc:sldMk cId="2862093519" sldId="329"/>
            <ac:spMk id="6" creationId="{28D7B97C-3E53-407F-B017-AF1D6CE588BD}"/>
          </ac:spMkLst>
        </pc:spChg>
        <pc:spChg chg="mod">
          <ac:chgData name="Kim, Brittany" userId="7afc39b9-a17b-429f-8095-adbb5a8af5e6" providerId="ADAL" clId="{ED1B3838-50C0-46B8-922E-0E55EEC2C003}" dt="2020-05-21T17:13:45.992" v="414" actId="20577"/>
          <ac:spMkLst>
            <pc:docMk/>
            <pc:sldMk cId="2862093519" sldId="329"/>
            <ac:spMk id="9" creationId="{B25AD210-259C-4D40-93CB-417C9E437887}"/>
          </ac:spMkLst>
        </pc:spChg>
        <pc:spChg chg="mod">
          <ac:chgData name="Kim, Brittany" userId="7afc39b9-a17b-429f-8095-adbb5a8af5e6" providerId="ADAL" clId="{ED1B3838-50C0-46B8-922E-0E55EEC2C003}" dt="2020-05-21T17:15:06.969" v="842" actId="20577"/>
          <ac:spMkLst>
            <pc:docMk/>
            <pc:sldMk cId="2862093519" sldId="329"/>
            <ac:spMk id="12" creationId="{1263C4C4-0CAC-424A-A050-C7ACA0BE9B5C}"/>
          </ac:spMkLst>
        </pc:spChg>
        <pc:spChg chg="add del mod">
          <ac:chgData name="Kim, Brittany" userId="7afc39b9-a17b-429f-8095-adbb5a8af5e6" providerId="ADAL" clId="{ED1B3838-50C0-46B8-922E-0E55EEC2C003}" dt="2020-05-21T17:16:29.015" v="906" actId="478"/>
          <ac:spMkLst>
            <pc:docMk/>
            <pc:sldMk cId="2862093519" sldId="329"/>
            <ac:spMk id="13" creationId="{D49852FC-D3AF-4A41-9876-0D088136D383}"/>
          </ac:spMkLst>
        </pc:spChg>
        <pc:spChg chg="add mod">
          <ac:chgData name="Kim, Brittany" userId="7afc39b9-a17b-429f-8095-adbb5a8af5e6" providerId="ADAL" clId="{ED1B3838-50C0-46B8-922E-0E55EEC2C003}" dt="2020-05-21T17:19:08.378" v="955" actId="14100"/>
          <ac:spMkLst>
            <pc:docMk/>
            <pc:sldMk cId="2862093519" sldId="329"/>
            <ac:spMk id="14" creationId="{D1F87518-7DE1-484F-919E-F1D94C234D52}"/>
          </ac:spMkLst>
        </pc:spChg>
        <pc:grpChg chg="mod">
          <ac:chgData name="Kim, Brittany" userId="7afc39b9-a17b-429f-8095-adbb5a8af5e6" providerId="ADAL" clId="{ED1B3838-50C0-46B8-922E-0E55EEC2C003}" dt="2020-05-21T17:13:32.201" v="362" actId="1035"/>
          <ac:grpSpMkLst>
            <pc:docMk/>
            <pc:sldMk cId="2862093519" sldId="329"/>
            <ac:grpSpMk id="4" creationId="{D9229927-5789-4132-981F-8ADA546CB81C}"/>
          </ac:grpSpMkLst>
        </pc:grpChg>
        <pc:grpChg chg="mod">
          <ac:chgData name="Kim, Brittany" userId="7afc39b9-a17b-429f-8095-adbb5a8af5e6" providerId="ADAL" clId="{ED1B3838-50C0-46B8-922E-0E55EEC2C003}" dt="2020-05-21T17:14:23.756" v="633" actId="1035"/>
          <ac:grpSpMkLst>
            <pc:docMk/>
            <pc:sldMk cId="2862093519" sldId="329"/>
            <ac:grpSpMk id="5" creationId="{EA58F5D8-5CFD-45F0-9E05-2A4BF895607F}"/>
          </ac:grpSpMkLst>
        </pc:grpChg>
        <pc:grpChg chg="add mod">
          <ac:chgData name="Kim, Brittany" userId="7afc39b9-a17b-429f-8095-adbb5a8af5e6" providerId="ADAL" clId="{ED1B3838-50C0-46B8-922E-0E55EEC2C003}" dt="2020-05-21T17:14:30.646" v="635" actId="1076"/>
          <ac:grpSpMkLst>
            <pc:docMk/>
            <pc:sldMk cId="2862093519" sldId="329"/>
            <ac:grpSpMk id="10" creationId="{3DCBCDE2-8EB0-4BDE-BD77-F32442B8A59C}"/>
          </ac:grpSpMkLst>
        </pc:grpChg>
      </pc:sldChg>
      <pc:sldChg chg="modSp ord">
        <pc:chgData name="Kim, Brittany" userId="7afc39b9-a17b-429f-8095-adbb5a8af5e6" providerId="ADAL" clId="{ED1B3838-50C0-46B8-922E-0E55EEC2C003}" dt="2020-05-21T17:35:27.894" v="2006" actId="20577"/>
        <pc:sldMkLst>
          <pc:docMk/>
          <pc:sldMk cId="861110539" sldId="330"/>
        </pc:sldMkLst>
        <pc:spChg chg="mod">
          <ac:chgData name="Kim, Brittany" userId="7afc39b9-a17b-429f-8095-adbb5a8af5e6" providerId="ADAL" clId="{ED1B3838-50C0-46B8-922E-0E55EEC2C003}" dt="2020-05-21T17:33:47.397" v="1925" actId="14100"/>
          <ac:spMkLst>
            <pc:docMk/>
            <pc:sldMk cId="861110539" sldId="330"/>
            <ac:spMk id="3" creationId="{945C16C1-9EA2-4C76-8451-D15C1AED0B60}"/>
          </ac:spMkLst>
        </pc:spChg>
        <pc:spChg chg="mod">
          <ac:chgData name="Kim, Brittany" userId="7afc39b9-a17b-429f-8095-adbb5a8af5e6" providerId="ADAL" clId="{ED1B3838-50C0-46B8-922E-0E55EEC2C003}" dt="2020-05-21T17:35:27.894" v="2006" actId="20577"/>
          <ac:spMkLst>
            <pc:docMk/>
            <pc:sldMk cId="861110539" sldId="330"/>
            <ac:spMk id="4" creationId="{C19C6AC2-BC31-4226-B8C3-F385A0CF2BE7}"/>
          </ac:spMkLst>
        </pc:spChg>
        <pc:spChg chg="mod">
          <ac:chgData name="Kim, Brittany" userId="7afc39b9-a17b-429f-8095-adbb5a8af5e6" providerId="ADAL" clId="{ED1B3838-50C0-46B8-922E-0E55EEC2C003}" dt="2020-05-21T17:33:43.318" v="1924" actId="20577"/>
          <ac:spMkLst>
            <pc:docMk/>
            <pc:sldMk cId="861110539" sldId="330"/>
            <ac:spMk id="13" creationId="{CC2D594D-EE7D-425D-92C5-EACF06CD85FF}"/>
          </ac:spMkLst>
        </pc:spChg>
      </pc:sldChg>
      <pc:sldChg chg="del">
        <pc:chgData name="Kim, Brittany" userId="7afc39b9-a17b-429f-8095-adbb5a8af5e6" providerId="ADAL" clId="{ED1B3838-50C0-46B8-922E-0E55EEC2C003}" dt="2020-05-21T17:33:28.385" v="1898" actId="2696"/>
        <pc:sldMkLst>
          <pc:docMk/>
          <pc:sldMk cId="3016515328" sldId="331"/>
        </pc:sldMkLst>
      </pc:sldChg>
      <pc:sldChg chg="del">
        <pc:chgData name="Kim, Brittany" userId="7afc39b9-a17b-429f-8095-adbb5a8af5e6" providerId="ADAL" clId="{ED1B3838-50C0-46B8-922E-0E55EEC2C003}" dt="2020-05-21T16:58:31.857" v="74" actId="2696"/>
        <pc:sldMkLst>
          <pc:docMk/>
          <pc:sldMk cId="743475722" sldId="333"/>
        </pc:sldMkLst>
      </pc:sldChg>
      <pc:sldChg chg="modSp">
        <pc:chgData name="Kim, Brittany" userId="7afc39b9-a17b-429f-8095-adbb5a8af5e6" providerId="ADAL" clId="{ED1B3838-50C0-46B8-922E-0E55EEC2C003}" dt="2020-05-21T17:38:40.308" v="2189" actId="20577"/>
        <pc:sldMkLst>
          <pc:docMk/>
          <pc:sldMk cId="2995712986" sldId="334"/>
        </pc:sldMkLst>
        <pc:spChg chg="mod">
          <ac:chgData name="Kim, Brittany" userId="7afc39b9-a17b-429f-8095-adbb5a8af5e6" providerId="ADAL" clId="{ED1B3838-50C0-46B8-922E-0E55EEC2C003}" dt="2020-05-21T17:38:40.308" v="2189" actId="20577"/>
          <ac:spMkLst>
            <pc:docMk/>
            <pc:sldMk cId="2995712986" sldId="334"/>
            <ac:spMk id="2" creationId="{1896BC0B-1700-40E0-B015-137197F93593}"/>
          </ac:spMkLst>
        </pc:spChg>
        <pc:spChg chg="mod">
          <ac:chgData name="Kim, Brittany" userId="7afc39b9-a17b-429f-8095-adbb5a8af5e6" providerId="ADAL" clId="{ED1B3838-50C0-46B8-922E-0E55EEC2C003}" dt="2020-05-21T17:38:37.984" v="2188" actId="20577"/>
          <ac:spMkLst>
            <pc:docMk/>
            <pc:sldMk cId="2995712986" sldId="334"/>
            <ac:spMk id="3" creationId="{113AD708-0828-4BAE-817A-782AD8165D69}"/>
          </ac:spMkLst>
        </pc:spChg>
      </pc:sldChg>
      <pc:sldChg chg="modSp">
        <pc:chgData name="Kim, Brittany" userId="7afc39b9-a17b-429f-8095-adbb5a8af5e6" providerId="ADAL" clId="{ED1B3838-50C0-46B8-922E-0E55EEC2C003}" dt="2020-05-21T17:33:17.554" v="1897" actId="20577"/>
        <pc:sldMkLst>
          <pc:docMk/>
          <pc:sldMk cId="1486552803" sldId="335"/>
        </pc:sldMkLst>
        <pc:spChg chg="mod">
          <ac:chgData name="Kim, Brittany" userId="7afc39b9-a17b-429f-8095-adbb5a8af5e6" providerId="ADAL" clId="{ED1B3838-50C0-46B8-922E-0E55EEC2C003}" dt="2020-05-21T17:32:57.068" v="1840" actId="20577"/>
          <ac:spMkLst>
            <pc:docMk/>
            <pc:sldMk cId="1486552803" sldId="335"/>
            <ac:spMk id="2" creationId="{FE0D1EE2-704F-4F9B-9DF1-4715ABF351B7}"/>
          </ac:spMkLst>
        </pc:spChg>
        <pc:spChg chg="mod">
          <ac:chgData name="Kim, Brittany" userId="7afc39b9-a17b-429f-8095-adbb5a8af5e6" providerId="ADAL" clId="{ED1B3838-50C0-46B8-922E-0E55EEC2C003}" dt="2020-05-21T17:33:17.554" v="1897" actId="20577"/>
          <ac:spMkLst>
            <pc:docMk/>
            <pc:sldMk cId="1486552803" sldId="335"/>
            <ac:spMk id="3" creationId="{382D813C-2EDD-40D2-A904-40CD47351453}"/>
          </ac:spMkLst>
        </pc:spChg>
      </pc:sldChg>
      <pc:sldChg chg="modSp ord">
        <pc:chgData name="Kim, Brittany" userId="7afc39b9-a17b-429f-8095-adbb5a8af5e6" providerId="ADAL" clId="{ED1B3838-50C0-46B8-922E-0E55EEC2C003}" dt="2020-05-21T17:40:20.761" v="2268" actId="948"/>
        <pc:sldMkLst>
          <pc:docMk/>
          <pc:sldMk cId="1349946359" sldId="336"/>
        </pc:sldMkLst>
        <pc:spChg chg="mod">
          <ac:chgData name="Kim, Brittany" userId="7afc39b9-a17b-429f-8095-adbb5a8af5e6" providerId="ADAL" clId="{ED1B3838-50C0-46B8-922E-0E55EEC2C003}" dt="2020-05-21T17:39:20.350" v="2258" actId="20577"/>
          <ac:spMkLst>
            <pc:docMk/>
            <pc:sldMk cId="1349946359" sldId="336"/>
            <ac:spMk id="4" creationId="{BF2F6C0A-9226-4781-B4F6-A74D6F3140CE}"/>
          </ac:spMkLst>
        </pc:spChg>
        <pc:spChg chg="mod">
          <ac:chgData name="Kim, Brittany" userId="7afc39b9-a17b-429f-8095-adbb5a8af5e6" providerId="ADAL" clId="{ED1B3838-50C0-46B8-922E-0E55EEC2C003}" dt="2020-05-21T17:40:20.761" v="2268" actId="948"/>
          <ac:spMkLst>
            <pc:docMk/>
            <pc:sldMk cId="1349946359" sldId="336"/>
            <ac:spMk id="5" creationId="{8534B6F3-5A03-4764-9D4F-541C27CBB381}"/>
          </ac:spMkLst>
        </pc:spChg>
      </pc:sldChg>
      <pc:sldChg chg="del">
        <pc:chgData name="Kim, Brittany" userId="7afc39b9-a17b-429f-8095-adbb5a8af5e6" providerId="ADAL" clId="{ED1B3838-50C0-46B8-922E-0E55EEC2C003}" dt="2020-05-21T20:01:39.092" v="3027" actId="2696"/>
        <pc:sldMkLst>
          <pc:docMk/>
          <pc:sldMk cId="282822869" sldId="337"/>
        </pc:sldMkLst>
      </pc:sldChg>
      <pc:sldChg chg="del">
        <pc:chgData name="Kim, Brittany" userId="7afc39b9-a17b-429f-8095-adbb5a8af5e6" providerId="ADAL" clId="{ED1B3838-50C0-46B8-922E-0E55EEC2C003}" dt="2020-05-21T20:01:39.147" v="3028" actId="2696"/>
        <pc:sldMkLst>
          <pc:docMk/>
          <pc:sldMk cId="1927389572" sldId="338"/>
        </pc:sldMkLst>
      </pc:sldChg>
      <pc:sldChg chg="del">
        <pc:chgData name="Kim, Brittany" userId="7afc39b9-a17b-429f-8095-adbb5a8af5e6" providerId="ADAL" clId="{ED1B3838-50C0-46B8-922E-0E55EEC2C003}" dt="2020-05-21T20:01:39.214" v="3030" actId="2696"/>
        <pc:sldMkLst>
          <pc:docMk/>
          <pc:sldMk cId="2185774837" sldId="339"/>
        </pc:sldMkLst>
      </pc:sldChg>
      <pc:sldChg chg="del">
        <pc:chgData name="Kim, Brittany" userId="7afc39b9-a17b-429f-8095-adbb5a8af5e6" providerId="ADAL" clId="{ED1B3838-50C0-46B8-922E-0E55EEC2C003}" dt="2020-05-21T20:01:39.248" v="3031" actId="2696"/>
        <pc:sldMkLst>
          <pc:docMk/>
          <pc:sldMk cId="884458134" sldId="340"/>
        </pc:sldMkLst>
      </pc:sldChg>
      <pc:sldChg chg="del">
        <pc:chgData name="Kim, Brittany" userId="7afc39b9-a17b-429f-8095-adbb5a8af5e6" providerId="ADAL" clId="{ED1B3838-50C0-46B8-922E-0E55EEC2C003}" dt="2020-05-21T20:01:39.311" v="3033" actId="2696"/>
        <pc:sldMkLst>
          <pc:docMk/>
          <pc:sldMk cId="967740858" sldId="341"/>
        </pc:sldMkLst>
      </pc:sldChg>
      <pc:sldChg chg="addSp delSp modSp ord">
        <pc:chgData name="Kim, Brittany" userId="7afc39b9-a17b-429f-8095-adbb5a8af5e6" providerId="ADAL" clId="{ED1B3838-50C0-46B8-922E-0E55EEC2C003}" dt="2020-05-21T19:57:12.875" v="2803" actId="20577"/>
        <pc:sldMkLst>
          <pc:docMk/>
          <pc:sldMk cId="3114501234" sldId="342"/>
        </pc:sldMkLst>
        <pc:spChg chg="add del mod">
          <ac:chgData name="Kim, Brittany" userId="7afc39b9-a17b-429f-8095-adbb5a8af5e6" providerId="ADAL" clId="{ED1B3838-50C0-46B8-922E-0E55EEC2C003}" dt="2020-05-21T19:55:58.025" v="2734"/>
          <ac:spMkLst>
            <pc:docMk/>
            <pc:sldMk cId="3114501234" sldId="342"/>
            <ac:spMk id="2" creationId="{BC5DD16D-D1A1-4400-9495-E0894478A057}"/>
          </ac:spMkLst>
        </pc:spChg>
        <pc:spChg chg="mod">
          <ac:chgData name="Kim, Brittany" userId="7afc39b9-a17b-429f-8095-adbb5a8af5e6" providerId="ADAL" clId="{ED1B3838-50C0-46B8-922E-0E55EEC2C003}" dt="2020-05-21T19:53:43.225" v="2569" actId="255"/>
          <ac:spMkLst>
            <pc:docMk/>
            <pc:sldMk cId="3114501234" sldId="342"/>
            <ac:spMk id="7" creationId="{C13C6494-378A-4FE9-B382-91BC3F91A3E8}"/>
          </ac:spMkLst>
        </pc:spChg>
        <pc:spChg chg="mod">
          <ac:chgData name="Kim, Brittany" userId="7afc39b9-a17b-429f-8095-adbb5a8af5e6" providerId="ADAL" clId="{ED1B3838-50C0-46B8-922E-0E55EEC2C003}" dt="2020-05-21T19:57:12.875" v="2803" actId="20577"/>
          <ac:spMkLst>
            <pc:docMk/>
            <pc:sldMk cId="3114501234" sldId="342"/>
            <ac:spMk id="8" creationId="{2CB517F9-F423-46B7-9E39-566420326ED8}"/>
          </ac:spMkLst>
        </pc:spChg>
      </pc:sldChg>
      <pc:sldChg chg="del">
        <pc:chgData name="Kim, Brittany" userId="7afc39b9-a17b-429f-8095-adbb5a8af5e6" providerId="ADAL" clId="{ED1B3838-50C0-46B8-922E-0E55EEC2C003}" dt="2020-05-21T20:01:40.361" v="3046" actId="2696"/>
        <pc:sldMkLst>
          <pc:docMk/>
          <pc:sldMk cId="3457639429" sldId="343"/>
        </pc:sldMkLst>
      </pc:sldChg>
      <pc:sldChg chg="del">
        <pc:chgData name="Kim, Brittany" userId="7afc39b9-a17b-429f-8095-adbb5a8af5e6" providerId="ADAL" clId="{ED1B3838-50C0-46B8-922E-0E55EEC2C003}" dt="2020-05-21T20:01:39.428" v="3036" actId="2696"/>
        <pc:sldMkLst>
          <pc:docMk/>
          <pc:sldMk cId="2426018766" sldId="344"/>
        </pc:sldMkLst>
      </pc:sldChg>
      <pc:sldChg chg="del">
        <pc:chgData name="Kim, Brittany" userId="7afc39b9-a17b-429f-8095-adbb5a8af5e6" providerId="ADAL" clId="{ED1B3838-50C0-46B8-922E-0E55EEC2C003}" dt="2020-05-21T20:01:39.444" v="3037" actId="2696"/>
        <pc:sldMkLst>
          <pc:docMk/>
          <pc:sldMk cId="940952929" sldId="345"/>
        </pc:sldMkLst>
      </pc:sldChg>
      <pc:sldChg chg="del">
        <pc:chgData name="Kim, Brittany" userId="7afc39b9-a17b-429f-8095-adbb5a8af5e6" providerId="ADAL" clId="{ED1B3838-50C0-46B8-922E-0E55EEC2C003}" dt="2020-05-21T20:01:39.643" v="3039" actId="2696"/>
        <pc:sldMkLst>
          <pc:docMk/>
          <pc:sldMk cId="3086211027" sldId="346"/>
        </pc:sldMkLst>
      </pc:sldChg>
      <pc:sldChg chg="delSp modSp ord">
        <pc:chgData name="Kim, Brittany" userId="7afc39b9-a17b-429f-8095-adbb5a8af5e6" providerId="ADAL" clId="{ED1B3838-50C0-46B8-922E-0E55EEC2C003}" dt="2020-05-21T19:59:03.005" v="2924" actId="2710"/>
        <pc:sldMkLst>
          <pc:docMk/>
          <pc:sldMk cId="2296349611" sldId="347"/>
        </pc:sldMkLst>
        <pc:spChg chg="del">
          <ac:chgData name="Kim, Brittany" userId="7afc39b9-a17b-429f-8095-adbb5a8af5e6" providerId="ADAL" clId="{ED1B3838-50C0-46B8-922E-0E55EEC2C003}" dt="2020-05-21T19:58:11.965" v="2845" actId="478"/>
          <ac:spMkLst>
            <pc:docMk/>
            <pc:sldMk cId="2296349611" sldId="347"/>
            <ac:spMk id="5" creationId="{3F5C38E4-C254-45F7-8B0B-E8A4D7EDADD5}"/>
          </ac:spMkLst>
        </pc:spChg>
        <pc:spChg chg="mod">
          <ac:chgData name="Kim, Brittany" userId="7afc39b9-a17b-429f-8095-adbb5a8af5e6" providerId="ADAL" clId="{ED1B3838-50C0-46B8-922E-0E55EEC2C003}" dt="2020-05-21T19:58:07.925" v="2844" actId="255"/>
          <ac:spMkLst>
            <pc:docMk/>
            <pc:sldMk cId="2296349611" sldId="347"/>
            <ac:spMk id="7" creationId="{C13C6494-378A-4FE9-B382-91BC3F91A3E8}"/>
          </ac:spMkLst>
        </pc:spChg>
        <pc:spChg chg="mod">
          <ac:chgData name="Kim, Brittany" userId="7afc39b9-a17b-429f-8095-adbb5a8af5e6" providerId="ADAL" clId="{ED1B3838-50C0-46B8-922E-0E55EEC2C003}" dt="2020-05-21T19:59:03.005" v="2924" actId="2710"/>
          <ac:spMkLst>
            <pc:docMk/>
            <pc:sldMk cId="2296349611" sldId="347"/>
            <ac:spMk id="8" creationId="{2CB517F9-F423-46B7-9E39-566420326ED8}"/>
          </ac:spMkLst>
        </pc:spChg>
      </pc:sldChg>
      <pc:sldChg chg="del">
        <pc:chgData name="Kim, Brittany" userId="7afc39b9-a17b-429f-8095-adbb5a8af5e6" providerId="ADAL" clId="{ED1B3838-50C0-46B8-922E-0E55EEC2C003}" dt="2020-05-21T20:01:39.799" v="3040" actId="2696"/>
        <pc:sldMkLst>
          <pc:docMk/>
          <pc:sldMk cId="1295834792" sldId="348"/>
        </pc:sldMkLst>
      </pc:sldChg>
      <pc:sldChg chg="del">
        <pc:chgData name="Kim, Brittany" userId="7afc39b9-a17b-429f-8095-adbb5a8af5e6" providerId="ADAL" clId="{ED1B3838-50C0-46B8-922E-0E55EEC2C003}" dt="2020-05-21T20:01:40.205" v="3044" actId="2696"/>
        <pc:sldMkLst>
          <pc:docMk/>
          <pc:sldMk cId="1833825594" sldId="352"/>
        </pc:sldMkLst>
      </pc:sldChg>
      <pc:sldChg chg="del">
        <pc:chgData name="Kim, Brittany" userId="7afc39b9-a17b-429f-8095-adbb5a8af5e6" providerId="ADAL" clId="{ED1B3838-50C0-46B8-922E-0E55EEC2C003}" dt="2020-05-21T20:01:40.374" v="3047" actId="2696"/>
        <pc:sldMkLst>
          <pc:docMk/>
          <pc:sldMk cId="2900414568" sldId="353"/>
        </pc:sldMkLst>
      </pc:sldChg>
      <pc:sldChg chg="del">
        <pc:chgData name="Kim, Brittany" userId="7afc39b9-a17b-429f-8095-adbb5a8af5e6" providerId="ADAL" clId="{ED1B3838-50C0-46B8-922E-0E55EEC2C003}" dt="2020-05-21T20:01:40.479" v="3049" actId="2696"/>
        <pc:sldMkLst>
          <pc:docMk/>
          <pc:sldMk cId="1491347549" sldId="354"/>
        </pc:sldMkLst>
      </pc:sldChg>
      <pc:sldChg chg="del">
        <pc:chgData name="Kim, Brittany" userId="7afc39b9-a17b-429f-8095-adbb5a8af5e6" providerId="ADAL" clId="{ED1B3838-50C0-46B8-922E-0E55EEC2C003}" dt="2020-05-21T20:01:40.500" v="3050" actId="2696"/>
        <pc:sldMkLst>
          <pc:docMk/>
          <pc:sldMk cId="4069222921" sldId="355"/>
        </pc:sldMkLst>
      </pc:sldChg>
      <pc:sldChg chg="del">
        <pc:chgData name="Kim, Brittany" userId="7afc39b9-a17b-429f-8095-adbb5a8af5e6" providerId="ADAL" clId="{ED1B3838-50C0-46B8-922E-0E55EEC2C003}" dt="2020-05-21T20:01:40.536" v="3052" actId="2696"/>
        <pc:sldMkLst>
          <pc:docMk/>
          <pc:sldMk cId="244705626" sldId="357"/>
        </pc:sldMkLst>
      </pc:sldChg>
      <pc:sldChg chg="modSp ord">
        <pc:chgData name="Kim, Brittany" userId="7afc39b9-a17b-429f-8095-adbb5a8af5e6" providerId="ADAL" clId="{ED1B3838-50C0-46B8-922E-0E55EEC2C003}" dt="2020-05-21T20:00:02.594" v="2974" actId="27636"/>
        <pc:sldMkLst>
          <pc:docMk/>
          <pc:sldMk cId="955183264" sldId="358"/>
        </pc:sldMkLst>
        <pc:spChg chg="mod">
          <ac:chgData name="Kim, Brittany" userId="7afc39b9-a17b-429f-8095-adbb5a8af5e6" providerId="ADAL" clId="{ED1B3838-50C0-46B8-922E-0E55EEC2C003}" dt="2020-05-21T20:00:02.594" v="2974" actId="27636"/>
          <ac:spMkLst>
            <pc:docMk/>
            <pc:sldMk cId="955183264" sldId="358"/>
            <ac:spMk id="2" creationId="{6A5E91D8-5C53-4845-88D0-32CF26DA596C}"/>
          </ac:spMkLst>
        </pc:spChg>
      </pc:sldChg>
      <pc:sldChg chg="addSp delSp modSp del ord">
        <pc:chgData name="Kim, Brittany" userId="7afc39b9-a17b-429f-8095-adbb5a8af5e6" providerId="ADAL" clId="{ED1B3838-50C0-46B8-922E-0E55EEC2C003}" dt="2020-05-21T20:00:46.457" v="2992" actId="2696"/>
        <pc:sldMkLst>
          <pc:docMk/>
          <pc:sldMk cId="3129835449" sldId="359"/>
        </pc:sldMkLst>
        <pc:spChg chg="add del mod">
          <ac:chgData name="Kim, Brittany" userId="7afc39b9-a17b-429f-8095-adbb5a8af5e6" providerId="ADAL" clId="{ED1B3838-50C0-46B8-922E-0E55EEC2C003}" dt="2020-05-21T20:00:37.207" v="2990" actId="478"/>
          <ac:spMkLst>
            <pc:docMk/>
            <pc:sldMk cId="3129835449" sldId="359"/>
            <ac:spMk id="4" creationId="{7A29BD41-2434-408A-9B8B-C0E1705BE201}"/>
          </ac:spMkLst>
        </pc:sp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7" creationId="{43937025-B23D-4349-9E26-889E0D7F597E}"/>
          </ac:picMkLst>
        </pc:picChg>
        <pc:picChg chg="del">
          <ac:chgData name="Kim, Brittany" userId="7afc39b9-a17b-429f-8095-adbb5a8af5e6" providerId="ADAL" clId="{ED1B3838-50C0-46B8-922E-0E55EEC2C003}" dt="2020-05-21T20:00:11.147" v="2975" actId="478"/>
          <ac:picMkLst>
            <pc:docMk/>
            <pc:sldMk cId="3129835449" sldId="359"/>
            <ac:picMk id="8" creationId="{F37B1BDD-D5B2-4809-A393-B44F8B3141D8}"/>
          </ac:picMkLst>
        </pc:pic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12" creationId="{9CFCCF4A-8671-4DB3-9008-B3F770528020}"/>
          </ac:picMkLst>
        </pc:pic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16" creationId="{C89616D6-BCC3-480F-9AA9-70FF0AB277A1}"/>
          </ac:picMkLst>
        </pc:pic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18" creationId="{6543004A-5DAB-4BB1-A753-1E9FE1316BDE}"/>
          </ac:picMkLst>
        </pc:pic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20" creationId="{9469D7F1-E4EB-47A2-AC77-6E4ADA466CE4}"/>
          </ac:picMkLst>
        </pc:picChg>
        <pc:picChg chg="mod">
          <ac:chgData name="Kim, Brittany" userId="7afc39b9-a17b-429f-8095-adbb5a8af5e6" providerId="ADAL" clId="{ED1B3838-50C0-46B8-922E-0E55EEC2C003}" dt="2020-05-21T20:00:32.945" v="2989" actId="1076"/>
          <ac:picMkLst>
            <pc:docMk/>
            <pc:sldMk cId="3129835449" sldId="359"/>
            <ac:picMk id="24" creationId="{0E2DB2A3-CD83-4737-AA9C-F4A894817B98}"/>
          </ac:picMkLst>
        </pc:picChg>
      </pc:sldChg>
      <pc:sldChg chg="del">
        <pc:chgData name="Kim, Brittany" userId="7afc39b9-a17b-429f-8095-adbb5a8af5e6" providerId="ADAL" clId="{ED1B3838-50C0-46B8-922E-0E55EEC2C003}" dt="2020-05-21T20:01:40.606" v="3054" actId="2696"/>
        <pc:sldMkLst>
          <pc:docMk/>
          <pc:sldMk cId="2901100723" sldId="360"/>
        </pc:sldMkLst>
      </pc:sldChg>
      <pc:sldChg chg="del">
        <pc:chgData name="Kim, Brittany" userId="7afc39b9-a17b-429f-8095-adbb5a8af5e6" providerId="ADAL" clId="{ED1B3838-50C0-46B8-922E-0E55EEC2C003}" dt="2020-05-21T20:01:40.520" v="3051" actId="2696"/>
        <pc:sldMkLst>
          <pc:docMk/>
          <pc:sldMk cId="3561286486" sldId="361"/>
        </pc:sldMkLst>
      </pc:sldChg>
      <pc:sldChg chg="del">
        <pc:chgData name="Kim, Brittany" userId="7afc39b9-a17b-429f-8095-adbb5a8af5e6" providerId="ADAL" clId="{ED1B3838-50C0-46B8-922E-0E55EEC2C003}" dt="2020-05-21T17:33:30.545" v="1899" actId="2696"/>
        <pc:sldMkLst>
          <pc:docMk/>
          <pc:sldMk cId="299680646" sldId="362"/>
        </pc:sldMkLst>
      </pc:sldChg>
      <pc:sldChg chg="del">
        <pc:chgData name="Kim, Brittany" userId="7afc39b9-a17b-429f-8095-adbb5a8af5e6" providerId="ADAL" clId="{ED1B3838-50C0-46B8-922E-0E55EEC2C003}" dt="2020-05-21T20:01:39.360" v="3034" actId="2696"/>
        <pc:sldMkLst>
          <pc:docMk/>
          <pc:sldMk cId="3973813852" sldId="363"/>
        </pc:sldMkLst>
      </pc:sldChg>
      <pc:sldChg chg="del">
        <pc:chgData name="Kim, Brittany" userId="7afc39b9-a17b-429f-8095-adbb5a8af5e6" providerId="ADAL" clId="{ED1B3838-50C0-46B8-922E-0E55EEC2C003}" dt="2020-05-21T20:01:39.477" v="3038" actId="2696"/>
        <pc:sldMkLst>
          <pc:docMk/>
          <pc:sldMk cId="3234098720" sldId="364"/>
        </pc:sldMkLst>
      </pc:sldChg>
      <pc:sldChg chg="del">
        <pc:chgData name="Kim, Brittany" userId="7afc39b9-a17b-429f-8095-adbb5a8af5e6" providerId="ADAL" clId="{ED1B3838-50C0-46B8-922E-0E55EEC2C003}" dt="2020-05-21T20:01:40.278" v="3045" actId="2696"/>
        <pc:sldMkLst>
          <pc:docMk/>
          <pc:sldMk cId="1975779168" sldId="365"/>
        </pc:sldMkLst>
      </pc:sldChg>
      <pc:sldChg chg="del">
        <pc:chgData name="Kim, Brittany" userId="7afc39b9-a17b-429f-8095-adbb5a8af5e6" providerId="ADAL" clId="{ED1B3838-50C0-46B8-922E-0E55EEC2C003}" dt="2020-05-21T20:01:40.393" v="3048" actId="2696"/>
        <pc:sldMkLst>
          <pc:docMk/>
          <pc:sldMk cId="3105937120" sldId="366"/>
        </pc:sldMkLst>
      </pc:sldChg>
      <pc:sldChg chg="del">
        <pc:chgData name="Kim, Brittany" userId="7afc39b9-a17b-429f-8095-adbb5a8af5e6" providerId="ADAL" clId="{ED1B3838-50C0-46B8-922E-0E55EEC2C003}" dt="2020-05-21T20:01:40.566" v="3053" actId="2696"/>
        <pc:sldMkLst>
          <pc:docMk/>
          <pc:sldMk cId="3117102825" sldId="367"/>
        </pc:sldMkLst>
      </pc:sldChg>
      <pc:sldChg chg="del">
        <pc:chgData name="Kim, Brittany" userId="7afc39b9-a17b-429f-8095-adbb5a8af5e6" providerId="ADAL" clId="{ED1B3838-50C0-46B8-922E-0E55EEC2C003}" dt="2020-05-21T20:01:39.976" v="3041" actId="2696"/>
        <pc:sldMkLst>
          <pc:docMk/>
          <pc:sldMk cId="3751547811" sldId="368"/>
        </pc:sldMkLst>
      </pc:sldChg>
      <pc:sldChg chg="del">
        <pc:chgData name="Kim, Brittany" userId="7afc39b9-a17b-429f-8095-adbb5a8af5e6" providerId="ADAL" clId="{ED1B3838-50C0-46B8-922E-0E55EEC2C003}" dt="2020-05-21T20:01:40.164" v="3042" actId="2696"/>
        <pc:sldMkLst>
          <pc:docMk/>
          <pc:sldMk cId="4278265803" sldId="369"/>
        </pc:sldMkLst>
      </pc:sldChg>
      <pc:sldChg chg="del">
        <pc:chgData name="Kim, Brittany" userId="7afc39b9-a17b-429f-8095-adbb5a8af5e6" providerId="ADAL" clId="{ED1B3838-50C0-46B8-922E-0E55EEC2C003}" dt="2020-05-21T20:01:40.194" v="3043" actId="2696"/>
        <pc:sldMkLst>
          <pc:docMk/>
          <pc:sldMk cId="3291493736" sldId="370"/>
        </pc:sldMkLst>
      </pc:sldChg>
      <pc:sldChg chg="del">
        <pc:chgData name="Kim, Brittany" userId="7afc39b9-a17b-429f-8095-adbb5a8af5e6" providerId="ADAL" clId="{ED1B3838-50C0-46B8-922E-0E55EEC2C003}" dt="2020-05-21T20:01:40.627" v="3055" actId="2696"/>
        <pc:sldMkLst>
          <pc:docMk/>
          <pc:sldMk cId="1299177853" sldId="372"/>
        </pc:sldMkLst>
      </pc:sldChg>
      <pc:sldChg chg="delSp modSp add">
        <pc:chgData name="Kim, Brittany" userId="7afc39b9-a17b-429f-8095-adbb5a8af5e6" providerId="ADAL" clId="{ED1B3838-50C0-46B8-922E-0E55EEC2C003}" dt="2020-05-21T16:58:14.311" v="73" actId="478"/>
        <pc:sldMkLst>
          <pc:docMk/>
          <pc:sldMk cId="2396333440" sldId="373"/>
        </pc:sldMkLst>
        <pc:spChg chg="mod">
          <ac:chgData name="Kim, Brittany" userId="7afc39b9-a17b-429f-8095-adbb5a8af5e6" providerId="ADAL" clId="{ED1B3838-50C0-46B8-922E-0E55EEC2C003}" dt="2020-05-21T16:58:01.349" v="55" actId="255"/>
          <ac:spMkLst>
            <pc:docMk/>
            <pc:sldMk cId="2396333440" sldId="373"/>
            <ac:spMk id="2" creationId="{4C028A17-A636-4608-90F2-816849043F49}"/>
          </ac:spMkLst>
        </pc:spChg>
        <pc:spChg chg="del">
          <ac:chgData name="Kim, Brittany" userId="7afc39b9-a17b-429f-8095-adbb5a8af5e6" providerId="ADAL" clId="{ED1B3838-50C0-46B8-922E-0E55EEC2C003}" dt="2020-05-21T16:58:12.571" v="72" actId="478"/>
          <ac:spMkLst>
            <pc:docMk/>
            <pc:sldMk cId="2396333440" sldId="373"/>
            <ac:spMk id="3" creationId="{5ACA557E-9A68-42A9-B4D6-FBA0DCBDEF75}"/>
          </ac:spMkLst>
        </pc:spChg>
        <pc:spChg chg="del">
          <ac:chgData name="Kim, Brittany" userId="7afc39b9-a17b-429f-8095-adbb5a8af5e6" providerId="ADAL" clId="{ED1B3838-50C0-46B8-922E-0E55EEC2C003}" dt="2020-05-21T16:58:14.311" v="73" actId="478"/>
          <ac:spMkLst>
            <pc:docMk/>
            <pc:sldMk cId="2396333440" sldId="373"/>
            <ac:spMk id="4" creationId="{542A3A31-2847-4EC3-AE3D-E0005D235761}"/>
          </ac:spMkLst>
        </pc:spChg>
        <pc:spChg chg="mod">
          <ac:chgData name="Kim, Brittany" userId="7afc39b9-a17b-429f-8095-adbb5a8af5e6" providerId="ADAL" clId="{ED1B3838-50C0-46B8-922E-0E55EEC2C003}" dt="2020-05-21T16:58:08.002" v="71" actId="1036"/>
          <ac:spMkLst>
            <pc:docMk/>
            <pc:sldMk cId="2396333440" sldId="373"/>
            <ac:spMk id="5" creationId="{2AE30923-6541-4BFD-B506-1CE15A56CDC2}"/>
          </ac:spMkLst>
        </pc:spChg>
      </pc:sldChg>
      <pc:sldChg chg="addSp delSp modSp add">
        <pc:chgData name="Kim, Brittany" userId="7afc39b9-a17b-429f-8095-adbb5a8af5e6" providerId="ADAL" clId="{ED1B3838-50C0-46B8-922E-0E55EEC2C003}" dt="2020-05-21T17:24:22.280" v="1499"/>
        <pc:sldMkLst>
          <pc:docMk/>
          <pc:sldMk cId="1274621231" sldId="374"/>
        </pc:sldMkLst>
        <pc:spChg chg="mod">
          <ac:chgData name="Kim, Brittany" userId="7afc39b9-a17b-429f-8095-adbb5a8af5e6" providerId="ADAL" clId="{ED1B3838-50C0-46B8-922E-0E55EEC2C003}" dt="2020-05-21T17:20:08.948" v="1002" actId="20577"/>
          <ac:spMkLst>
            <pc:docMk/>
            <pc:sldMk cId="1274621231" sldId="374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22:58.897" v="1426" actId="20577"/>
          <ac:spMkLst>
            <pc:docMk/>
            <pc:sldMk cId="1274621231" sldId="374"/>
            <ac:spMk id="6" creationId="{28D7B97C-3E53-407F-B017-AF1D6CE588BD}"/>
          </ac:spMkLst>
        </pc:spChg>
        <pc:spChg chg="mod">
          <ac:chgData name="Kim, Brittany" userId="7afc39b9-a17b-429f-8095-adbb5a8af5e6" providerId="ADAL" clId="{ED1B3838-50C0-46B8-922E-0E55EEC2C003}" dt="2020-05-21T17:24:00.267" v="1497" actId="20577"/>
          <ac:spMkLst>
            <pc:docMk/>
            <pc:sldMk cId="1274621231" sldId="374"/>
            <ac:spMk id="9" creationId="{B25AD210-259C-4D40-93CB-417C9E437887}"/>
          </ac:spMkLst>
        </pc:spChg>
        <pc:spChg chg="add del">
          <ac:chgData name="Kim, Brittany" userId="7afc39b9-a17b-429f-8095-adbb5a8af5e6" providerId="ADAL" clId="{ED1B3838-50C0-46B8-922E-0E55EEC2C003}" dt="2020-05-21T17:24:22.280" v="1499"/>
          <ac:spMkLst>
            <pc:docMk/>
            <pc:sldMk cId="1274621231" sldId="374"/>
            <ac:spMk id="13" creationId="{A87B2B5B-5BE9-4AA5-8F04-03EC6BCD1EFB}"/>
          </ac:spMkLst>
        </pc:spChg>
        <pc:spChg chg="del">
          <ac:chgData name="Kim, Brittany" userId="7afc39b9-a17b-429f-8095-adbb5a8af5e6" providerId="ADAL" clId="{ED1B3838-50C0-46B8-922E-0E55EEC2C003}" dt="2020-05-21T17:20:25.159" v="1012" actId="478"/>
          <ac:spMkLst>
            <pc:docMk/>
            <pc:sldMk cId="1274621231" sldId="374"/>
            <ac:spMk id="14" creationId="{D1F87518-7DE1-484F-919E-F1D94C234D52}"/>
          </ac:spMkLst>
        </pc:spChg>
        <pc:grpChg chg="mod">
          <ac:chgData name="Kim, Brittany" userId="7afc39b9-a17b-429f-8095-adbb5a8af5e6" providerId="ADAL" clId="{ED1B3838-50C0-46B8-922E-0E55EEC2C003}" dt="2020-05-21T17:23:05.695" v="1440" actId="1035"/>
          <ac:grpSpMkLst>
            <pc:docMk/>
            <pc:sldMk cId="1274621231" sldId="374"/>
            <ac:grpSpMk id="4" creationId="{D9229927-5789-4132-981F-8ADA546CB81C}"/>
          </ac:grpSpMkLst>
        </pc:grpChg>
        <pc:grpChg chg="mod">
          <ac:chgData name="Kim, Brittany" userId="7afc39b9-a17b-429f-8095-adbb5a8af5e6" providerId="ADAL" clId="{ED1B3838-50C0-46B8-922E-0E55EEC2C003}" dt="2020-05-21T17:23:10.821" v="1457" actId="1035"/>
          <ac:grpSpMkLst>
            <pc:docMk/>
            <pc:sldMk cId="1274621231" sldId="374"/>
            <ac:grpSpMk id="5" creationId="{EA58F5D8-5CFD-45F0-9E05-2A4BF895607F}"/>
          </ac:grpSpMkLst>
        </pc:grpChg>
        <pc:grpChg chg="del">
          <ac:chgData name="Kim, Brittany" userId="7afc39b9-a17b-429f-8095-adbb5a8af5e6" providerId="ADAL" clId="{ED1B3838-50C0-46B8-922E-0E55EEC2C003}" dt="2020-05-21T17:21:17.371" v="1123" actId="478"/>
          <ac:grpSpMkLst>
            <pc:docMk/>
            <pc:sldMk cId="1274621231" sldId="374"/>
            <ac:grpSpMk id="10" creationId="{3DCBCDE2-8EB0-4BDE-BD77-F32442B8A59C}"/>
          </ac:grpSpMkLst>
        </pc:grpChg>
      </pc:sldChg>
      <pc:sldChg chg="delSp modSp add">
        <pc:chgData name="Kim, Brittany" userId="7afc39b9-a17b-429f-8095-adbb5a8af5e6" providerId="ADAL" clId="{ED1B3838-50C0-46B8-922E-0E55EEC2C003}" dt="2020-05-21T17:28:40.930" v="1627" actId="12"/>
        <pc:sldMkLst>
          <pc:docMk/>
          <pc:sldMk cId="3349045971" sldId="375"/>
        </pc:sldMkLst>
        <pc:spChg chg="mod">
          <ac:chgData name="Kim, Brittany" userId="7afc39b9-a17b-429f-8095-adbb5a8af5e6" providerId="ADAL" clId="{ED1B3838-50C0-46B8-922E-0E55EEC2C003}" dt="2020-05-21T17:24:40.893" v="1533" actId="20577"/>
          <ac:spMkLst>
            <pc:docMk/>
            <pc:sldMk cId="3349045971" sldId="375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28:40.930" v="1627" actId="12"/>
          <ac:spMkLst>
            <pc:docMk/>
            <pc:sldMk cId="3349045971" sldId="375"/>
            <ac:spMk id="9" creationId="{B25AD210-259C-4D40-93CB-417C9E437887}"/>
          </ac:spMkLst>
        </pc:spChg>
        <pc:grpChg chg="del">
          <ac:chgData name="Kim, Brittany" userId="7afc39b9-a17b-429f-8095-adbb5a8af5e6" providerId="ADAL" clId="{ED1B3838-50C0-46B8-922E-0E55EEC2C003}" dt="2020-05-21T17:24:47.556" v="1534" actId="478"/>
          <ac:grpSpMkLst>
            <pc:docMk/>
            <pc:sldMk cId="3349045971" sldId="375"/>
            <ac:grpSpMk id="5" creationId="{EA58F5D8-5CFD-45F0-9E05-2A4BF895607F}"/>
          </ac:grpSpMkLst>
        </pc:grpChg>
      </pc:sldChg>
      <pc:sldChg chg="addSp delSp modSp add">
        <pc:chgData name="Kim, Brittany" userId="7afc39b9-a17b-429f-8095-adbb5a8af5e6" providerId="ADAL" clId="{ED1B3838-50C0-46B8-922E-0E55EEC2C003}" dt="2020-05-21T17:29:08.146" v="1630"/>
        <pc:sldMkLst>
          <pc:docMk/>
          <pc:sldMk cId="3069462519" sldId="376"/>
        </pc:sldMkLst>
        <pc:spChg chg="mod">
          <ac:chgData name="Kim, Brittany" userId="7afc39b9-a17b-429f-8095-adbb5a8af5e6" providerId="ADAL" clId="{ED1B3838-50C0-46B8-922E-0E55EEC2C003}" dt="2020-05-21T17:26:44.154" v="1575" actId="20577"/>
          <ac:spMkLst>
            <pc:docMk/>
            <pc:sldMk cId="3069462519" sldId="376"/>
            <ac:spMk id="3" creationId="{2FE4FDB0-D84A-0F41-A5CC-1C0E451A4F9D}"/>
          </ac:spMkLst>
        </pc:spChg>
        <pc:spChg chg="add del">
          <ac:chgData name="Kim, Brittany" userId="7afc39b9-a17b-429f-8095-adbb5a8af5e6" providerId="ADAL" clId="{ED1B3838-50C0-46B8-922E-0E55EEC2C003}" dt="2020-05-21T17:29:08.146" v="1630"/>
          <ac:spMkLst>
            <pc:docMk/>
            <pc:sldMk cId="3069462519" sldId="376"/>
            <ac:spMk id="5" creationId="{D0049060-7D48-4CFC-A32F-AD00BA9336B2}"/>
          </ac:spMkLst>
        </pc:spChg>
        <pc:spChg chg="mod">
          <ac:chgData name="Kim, Brittany" userId="7afc39b9-a17b-429f-8095-adbb5a8af5e6" providerId="ADAL" clId="{ED1B3838-50C0-46B8-922E-0E55EEC2C003}" dt="2020-05-21T17:28:55.583" v="1628" actId="14100"/>
          <ac:spMkLst>
            <pc:docMk/>
            <pc:sldMk cId="3069462519" sldId="376"/>
            <ac:spMk id="9" creationId="{B25AD210-259C-4D40-93CB-417C9E437887}"/>
          </ac:spMkLst>
        </pc:spChg>
      </pc:sldChg>
      <pc:sldChg chg="modSp add">
        <pc:chgData name="Kim, Brittany" userId="7afc39b9-a17b-429f-8095-adbb5a8af5e6" providerId="ADAL" clId="{ED1B3838-50C0-46B8-922E-0E55EEC2C003}" dt="2020-05-21T17:29:27.770" v="1650"/>
        <pc:sldMkLst>
          <pc:docMk/>
          <pc:sldMk cId="3860218415" sldId="377"/>
        </pc:sldMkLst>
        <pc:spChg chg="mod">
          <ac:chgData name="Kim, Brittany" userId="7afc39b9-a17b-429f-8095-adbb5a8af5e6" providerId="ADAL" clId="{ED1B3838-50C0-46B8-922E-0E55EEC2C003}" dt="2020-05-21T17:29:18.842" v="1648" actId="20577"/>
          <ac:spMkLst>
            <pc:docMk/>
            <pc:sldMk cId="3860218415" sldId="377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29:27.770" v="1650"/>
          <ac:spMkLst>
            <pc:docMk/>
            <pc:sldMk cId="3860218415" sldId="377"/>
            <ac:spMk id="9" creationId="{B25AD210-259C-4D40-93CB-417C9E437887}"/>
          </ac:spMkLst>
        </pc:spChg>
      </pc:sldChg>
      <pc:sldChg chg="addSp delSp modSp add">
        <pc:chgData name="Kim, Brittany" userId="7afc39b9-a17b-429f-8095-adbb5a8af5e6" providerId="ADAL" clId="{ED1B3838-50C0-46B8-922E-0E55EEC2C003}" dt="2020-05-21T17:30:10.287" v="1678"/>
        <pc:sldMkLst>
          <pc:docMk/>
          <pc:sldMk cId="1672962626" sldId="378"/>
        </pc:sldMkLst>
        <pc:spChg chg="mod">
          <ac:chgData name="Kim, Brittany" userId="7afc39b9-a17b-429f-8095-adbb5a8af5e6" providerId="ADAL" clId="{ED1B3838-50C0-46B8-922E-0E55EEC2C003}" dt="2020-05-21T17:29:48.958" v="1674" actId="20577"/>
          <ac:spMkLst>
            <pc:docMk/>
            <pc:sldMk cId="1672962626" sldId="378"/>
            <ac:spMk id="3" creationId="{2FE4FDB0-D84A-0F41-A5CC-1C0E451A4F9D}"/>
          </ac:spMkLst>
        </pc:spChg>
        <pc:spChg chg="add del">
          <ac:chgData name="Kim, Brittany" userId="7afc39b9-a17b-429f-8095-adbb5a8af5e6" providerId="ADAL" clId="{ED1B3838-50C0-46B8-922E-0E55EEC2C003}" dt="2020-05-21T17:30:10.287" v="1678"/>
          <ac:spMkLst>
            <pc:docMk/>
            <pc:sldMk cId="1672962626" sldId="378"/>
            <ac:spMk id="5" creationId="{85C067EF-4516-42B9-83D9-AFFE54E7EDB4}"/>
          </ac:spMkLst>
        </pc:spChg>
        <pc:spChg chg="mod">
          <ac:chgData name="Kim, Brittany" userId="7afc39b9-a17b-429f-8095-adbb5a8af5e6" providerId="ADAL" clId="{ED1B3838-50C0-46B8-922E-0E55EEC2C003}" dt="2020-05-21T17:29:57.769" v="1676"/>
          <ac:spMkLst>
            <pc:docMk/>
            <pc:sldMk cId="1672962626" sldId="378"/>
            <ac:spMk id="9" creationId="{B25AD210-259C-4D40-93CB-417C9E437887}"/>
          </ac:spMkLst>
        </pc:spChg>
      </pc:sldChg>
      <pc:sldChg chg="modSp add">
        <pc:chgData name="Kim, Brittany" userId="7afc39b9-a17b-429f-8095-adbb5a8af5e6" providerId="ADAL" clId="{ED1B3838-50C0-46B8-922E-0E55EEC2C003}" dt="2020-05-21T17:30:32.135" v="1710"/>
        <pc:sldMkLst>
          <pc:docMk/>
          <pc:sldMk cId="3505134198" sldId="379"/>
        </pc:sldMkLst>
        <pc:spChg chg="mod">
          <ac:chgData name="Kim, Brittany" userId="7afc39b9-a17b-429f-8095-adbb5a8af5e6" providerId="ADAL" clId="{ED1B3838-50C0-46B8-922E-0E55EEC2C003}" dt="2020-05-21T17:30:21.905" v="1708" actId="20577"/>
          <ac:spMkLst>
            <pc:docMk/>
            <pc:sldMk cId="3505134198" sldId="379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30:32.135" v="1710"/>
          <ac:spMkLst>
            <pc:docMk/>
            <pc:sldMk cId="3505134198" sldId="379"/>
            <ac:spMk id="9" creationId="{B25AD210-259C-4D40-93CB-417C9E437887}"/>
          </ac:spMkLst>
        </pc:spChg>
      </pc:sldChg>
      <pc:sldChg chg="modSp add">
        <pc:chgData name="Kim, Brittany" userId="7afc39b9-a17b-429f-8095-adbb5a8af5e6" providerId="ADAL" clId="{ED1B3838-50C0-46B8-922E-0E55EEC2C003}" dt="2020-05-21T17:31:17.243" v="1742"/>
        <pc:sldMkLst>
          <pc:docMk/>
          <pc:sldMk cId="310070133" sldId="380"/>
        </pc:sldMkLst>
        <pc:spChg chg="mod">
          <ac:chgData name="Kim, Brittany" userId="7afc39b9-a17b-429f-8095-adbb5a8af5e6" providerId="ADAL" clId="{ED1B3838-50C0-46B8-922E-0E55EEC2C003}" dt="2020-05-21T17:31:10.382" v="1740" actId="20577"/>
          <ac:spMkLst>
            <pc:docMk/>
            <pc:sldMk cId="310070133" sldId="380"/>
            <ac:spMk id="3" creationId="{2FE4FDB0-D84A-0F41-A5CC-1C0E451A4F9D}"/>
          </ac:spMkLst>
        </pc:spChg>
        <pc:spChg chg="mod">
          <ac:chgData name="Kim, Brittany" userId="7afc39b9-a17b-429f-8095-adbb5a8af5e6" providerId="ADAL" clId="{ED1B3838-50C0-46B8-922E-0E55EEC2C003}" dt="2020-05-21T17:31:17.243" v="1742"/>
          <ac:spMkLst>
            <pc:docMk/>
            <pc:sldMk cId="310070133" sldId="380"/>
            <ac:spMk id="9" creationId="{B25AD210-259C-4D40-93CB-417C9E437887}"/>
          </ac:spMkLst>
        </pc:spChg>
      </pc:sldChg>
      <pc:sldChg chg="addSp delSp modSp add">
        <pc:chgData name="Kim, Brittany" userId="7afc39b9-a17b-429f-8095-adbb5a8af5e6" providerId="ADAL" clId="{ED1B3838-50C0-46B8-922E-0E55EEC2C003}" dt="2020-05-21T20:01:22.637" v="3026" actId="20577"/>
        <pc:sldMkLst>
          <pc:docMk/>
          <pc:sldMk cId="1339561319" sldId="381"/>
        </pc:sldMkLst>
        <pc:spChg chg="mod">
          <ac:chgData name="Kim, Brittany" userId="7afc39b9-a17b-429f-8095-adbb5a8af5e6" providerId="ADAL" clId="{ED1B3838-50C0-46B8-922E-0E55EEC2C003}" dt="2020-05-21T20:01:22.637" v="3026" actId="20577"/>
          <ac:spMkLst>
            <pc:docMk/>
            <pc:sldMk cId="1339561319" sldId="381"/>
            <ac:spMk id="2" creationId="{6A5E91D8-5C53-4845-88D0-32CF26DA596C}"/>
          </ac:spMkLst>
        </pc:spChg>
        <pc:picChg chg="del">
          <ac:chgData name="Kim, Brittany" userId="7afc39b9-a17b-429f-8095-adbb5a8af5e6" providerId="ADAL" clId="{ED1B3838-50C0-46B8-922E-0E55EEC2C003}" dt="2020-05-21T20:00:25.035" v="2978" actId="478"/>
          <ac:picMkLst>
            <pc:docMk/>
            <pc:sldMk cId="1339561319" sldId="381"/>
            <ac:picMk id="12" creationId="{19DF1A15-703F-4665-AB80-605D4C27C3A7}"/>
          </ac:picMkLst>
        </pc:picChg>
        <pc:picChg chg="del">
          <ac:chgData name="Kim, Brittany" userId="7afc39b9-a17b-429f-8095-adbb5a8af5e6" providerId="ADAL" clId="{ED1B3838-50C0-46B8-922E-0E55EEC2C003}" dt="2020-05-21T20:00:27.903" v="2985" actId="478"/>
          <ac:picMkLst>
            <pc:docMk/>
            <pc:sldMk cId="1339561319" sldId="381"/>
            <ac:picMk id="14" creationId="{57666677-D6C1-4594-BC1B-4EFE8C81E695}"/>
          </ac:picMkLst>
        </pc:picChg>
        <pc:picChg chg="add mod">
          <ac:chgData name="Kim, Brittany" userId="7afc39b9-a17b-429f-8095-adbb5a8af5e6" providerId="ADAL" clId="{ED1B3838-50C0-46B8-922E-0E55EEC2C003}" dt="2020-05-21T20:01:06.596" v="2998" actId="1076"/>
          <ac:picMkLst>
            <pc:docMk/>
            <pc:sldMk cId="1339561319" sldId="381"/>
            <ac:picMk id="15" creationId="{ADF53C91-0F8C-4585-A9BA-CFCA73D56BC8}"/>
          </ac:picMkLst>
        </pc:picChg>
        <pc:picChg chg="del">
          <ac:chgData name="Kim, Brittany" userId="7afc39b9-a17b-429f-8095-adbb5a8af5e6" providerId="ADAL" clId="{ED1B3838-50C0-46B8-922E-0E55EEC2C003}" dt="2020-05-21T20:00:25.539" v="2979" actId="478"/>
          <ac:picMkLst>
            <pc:docMk/>
            <pc:sldMk cId="1339561319" sldId="381"/>
            <ac:picMk id="16" creationId="{6DC3EC56-B740-4D82-B886-4744CD63DB51}"/>
          </ac:picMkLst>
        </pc:picChg>
        <pc:picChg chg="add mod">
          <ac:chgData name="Kim, Brittany" userId="7afc39b9-a17b-429f-8095-adbb5a8af5e6" providerId="ADAL" clId="{ED1B3838-50C0-46B8-922E-0E55EEC2C003}" dt="2020-05-21T20:01:09.644" v="3001" actId="1076"/>
          <ac:picMkLst>
            <pc:docMk/>
            <pc:sldMk cId="1339561319" sldId="381"/>
            <ac:picMk id="17" creationId="{A928BFE0-3296-49AB-8719-72FDE5A1DA7B}"/>
          </ac:picMkLst>
        </pc:picChg>
        <pc:picChg chg="del">
          <ac:chgData name="Kim, Brittany" userId="7afc39b9-a17b-429f-8095-adbb5a8af5e6" providerId="ADAL" clId="{ED1B3838-50C0-46B8-922E-0E55EEC2C003}" dt="2020-05-21T20:00:27.186" v="2983" actId="478"/>
          <ac:picMkLst>
            <pc:docMk/>
            <pc:sldMk cId="1339561319" sldId="381"/>
            <ac:picMk id="18" creationId="{04198A1B-6722-4F2C-AEC2-A18FDBB28122}"/>
          </ac:picMkLst>
        </pc:picChg>
        <pc:picChg chg="add mod">
          <ac:chgData name="Kim, Brittany" userId="7afc39b9-a17b-429f-8095-adbb5a8af5e6" providerId="ADAL" clId="{ED1B3838-50C0-46B8-922E-0E55EEC2C003}" dt="2020-05-21T20:01:05.284" v="2997" actId="1076"/>
          <ac:picMkLst>
            <pc:docMk/>
            <pc:sldMk cId="1339561319" sldId="381"/>
            <ac:picMk id="19" creationId="{44F5C2B6-588C-4280-BBC6-C276BE8A6356}"/>
          </ac:picMkLst>
        </pc:picChg>
        <pc:picChg chg="del">
          <ac:chgData name="Kim, Brittany" userId="7afc39b9-a17b-429f-8095-adbb5a8af5e6" providerId="ADAL" clId="{ED1B3838-50C0-46B8-922E-0E55EEC2C003}" dt="2020-05-21T20:00:25.912" v="2980" actId="478"/>
          <ac:picMkLst>
            <pc:docMk/>
            <pc:sldMk cId="1339561319" sldId="381"/>
            <ac:picMk id="20" creationId="{983D4E51-CA4A-4EA6-89F6-EC1C8ED540C6}"/>
          </ac:picMkLst>
        </pc:picChg>
        <pc:picChg chg="add mod">
          <ac:chgData name="Kim, Brittany" userId="7afc39b9-a17b-429f-8095-adbb5a8af5e6" providerId="ADAL" clId="{ED1B3838-50C0-46B8-922E-0E55EEC2C003}" dt="2020-05-21T20:01:13.908" v="3004" actId="1076"/>
          <ac:picMkLst>
            <pc:docMk/>
            <pc:sldMk cId="1339561319" sldId="381"/>
            <ac:picMk id="21" creationId="{2C9C0069-6D7A-46D0-8214-688F22E7BC77}"/>
          </ac:picMkLst>
        </pc:picChg>
        <pc:picChg chg="del">
          <ac:chgData name="Kim, Brittany" userId="7afc39b9-a17b-429f-8095-adbb5a8af5e6" providerId="ADAL" clId="{ED1B3838-50C0-46B8-922E-0E55EEC2C003}" dt="2020-05-21T20:00:28.655" v="2987" actId="478"/>
          <ac:picMkLst>
            <pc:docMk/>
            <pc:sldMk cId="1339561319" sldId="381"/>
            <ac:picMk id="22" creationId="{5EF2E4FB-F94B-49F2-B629-F1C52C683087}"/>
          </ac:picMkLst>
        </pc:picChg>
        <pc:picChg chg="add mod">
          <ac:chgData name="Kim, Brittany" userId="7afc39b9-a17b-429f-8095-adbb5a8af5e6" providerId="ADAL" clId="{ED1B3838-50C0-46B8-922E-0E55EEC2C003}" dt="2020-05-21T20:01:10.835" v="3002" actId="1076"/>
          <ac:picMkLst>
            <pc:docMk/>
            <pc:sldMk cId="1339561319" sldId="381"/>
            <ac:picMk id="23" creationId="{C5158DBC-94EA-4DFE-9F23-520ED98E88A9}"/>
          </ac:picMkLst>
        </pc:picChg>
        <pc:picChg chg="del">
          <ac:chgData name="Kim, Brittany" userId="7afc39b9-a17b-429f-8095-adbb5a8af5e6" providerId="ADAL" clId="{ED1B3838-50C0-46B8-922E-0E55EEC2C003}" dt="2020-05-21T20:00:26.816" v="2982" actId="478"/>
          <ac:picMkLst>
            <pc:docMk/>
            <pc:sldMk cId="1339561319" sldId="381"/>
            <ac:picMk id="24" creationId="{75ED3B23-EC42-40BF-A873-E4D71B2A1C4B}"/>
          </ac:picMkLst>
        </pc:picChg>
        <pc:picChg chg="add mod">
          <ac:chgData name="Kim, Brittany" userId="7afc39b9-a17b-429f-8095-adbb5a8af5e6" providerId="ADAL" clId="{ED1B3838-50C0-46B8-922E-0E55EEC2C003}" dt="2020-05-21T20:01:07.477" v="2999" actId="1076"/>
          <ac:picMkLst>
            <pc:docMk/>
            <pc:sldMk cId="1339561319" sldId="381"/>
            <ac:picMk id="25" creationId="{F25C3B34-3AC0-4333-9FD3-23B749F0E82C}"/>
          </ac:picMkLst>
        </pc:picChg>
        <pc:picChg chg="del">
          <ac:chgData name="Kim, Brittany" userId="7afc39b9-a17b-429f-8095-adbb5a8af5e6" providerId="ADAL" clId="{ED1B3838-50C0-46B8-922E-0E55EEC2C003}" dt="2020-05-21T20:00:28.283" v="2986" actId="478"/>
          <ac:picMkLst>
            <pc:docMk/>
            <pc:sldMk cId="1339561319" sldId="381"/>
            <ac:picMk id="26" creationId="{1650E962-B1A3-4514-9FBF-5B73169EA36C}"/>
          </ac:picMkLst>
        </pc:picChg>
        <pc:picChg chg="add mod">
          <ac:chgData name="Kim, Brittany" userId="7afc39b9-a17b-429f-8095-adbb5a8af5e6" providerId="ADAL" clId="{ED1B3838-50C0-46B8-922E-0E55EEC2C003}" dt="2020-05-21T20:01:12.523" v="3003" actId="1076"/>
          <ac:picMkLst>
            <pc:docMk/>
            <pc:sldMk cId="1339561319" sldId="381"/>
            <ac:picMk id="27" creationId="{70406661-2213-48A9-AADF-874F31E14AD2}"/>
          </ac:picMkLst>
        </pc:picChg>
        <pc:picChg chg="del">
          <ac:chgData name="Kim, Brittany" userId="7afc39b9-a17b-429f-8095-adbb5a8af5e6" providerId="ADAL" clId="{ED1B3838-50C0-46B8-922E-0E55EEC2C003}" dt="2020-05-21T20:00:27.571" v="2984" actId="478"/>
          <ac:picMkLst>
            <pc:docMk/>
            <pc:sldMk cId="1339561319" sldId="381"/>
            <ac:picMk id="28" creationId="{25A0C160-6A28-4650-B294-8C8ED9145BA2}"/>
          </ac:picMkLst>
        </pc:picChg>
        <pc:picChg chg="add mod">
          <ac:chgData name="Kim, Brittany" userId="7afc39b9-a17b-429f-8095-adbb5a8af5e6" providerId="ADAL" clId="{ED1B3838-50C0-46B8-922E-0E55EEC2C003}" dt="2020-05-21T20:01:02.835" v="2995" actId="1076"/>
          <ac:picMkLst>
            <pc:docMk/>
            <pc:sldMk cId="1339561319" sldId="381"/>
            <ac:picMk id="29" creationId="{C01C7C31-48F1-4174-9675-63BD89C4249C}"/>
          </ac:picMkLst>
        </pc:picChg>
        <pc:picChg chg="del">
          <ac:chgData name="Kim, Brittany" userId="7afc39b9-a17b-429f-8095-adbb5a8af5e6" providerId="ADAL" clId="{ED1B3838-50C0-46B8-922E-0E55EEC2C003}" dt="2020-05-21T20:00:26.311" v="2981" actId="478"/>
          <ac:picMkLst>
            <pc:docMk/>
            <pc:sldMk cId="1339561319" sldId="381"/>
            <ac:picMk id="30" creationId="{76BE8E1A-131D-4971-AC45-51676F9D0A83}"/>
          </ac:picMkLst>
        </pc:picChg>
        <pc:picChg chg="add mod">
          <ac:chgData name="Kim, Brittany" userId="7afc39b9-a17b-429f-8095-adbb5a8af5e6" providerId="ADAL" clId="{ED1B3838-50C0-46B8-922E-0E55EEC2C003}" dt="2020-05-21T20:01:16.106" v="3005" actId="1076"/>
          <ac:picMkLst>
            <pc:docMk/>
            <pc:sldMk cId="1339561319" sldId="381"/>
            <ac:picMk id="31" creationId="{60AA21F0-845B-42ED-BF49-6E548182B5A0}"/>
          </ac:picMkLst>
        </pc:picChg>
        <pc:picChg chg="del">
          <ac:chgData name="Kim, Brittany" userId="7afc39b9-a17b-429f-8095-adbb5a8af5e6" providerId="ADAL" clId="{ED1B3838-50C0-46B8-922E-0E55EEC2C003}" dt="2020-05-21T20:00:29.023" v="2988" actId="478"/>
          <ac:picMkLst>
            <pc:docMk/>
            <pc:sldMk cId="1339561319" sldId="381"/>
            <ac:picMk id="32" creationId="{ACD0A11A-2785-45B6-8F15-C8B33639A2EA}"/>
          </ac:picMkLst>
        </pc:picChg>
        <pc:picChg chg="add mod">
          <ac:chgData name="Kim, Brittany" userId="7afc39b9-a17b-429f-8095-adbb5a8af5e6" providerId="ADAL" clId="{ED1B3838-50C0-46B8-922E-0E55EEC2C003}" dt="2020-05-21T20:01:03.988" v="2996" actId="1076"/>
          <ac:picMkLst>
            <pc:docMk/>
            <pc:sldMk cId="1339561319" sldId="381"/>
            <ac:picMk id="33" creationId="{521E1D26-E0A1-4CC7-9290-D3E720912D9C}"/>
          </ac:picMkLst>
        </pc:picChg>
        <pc:picChg chg="del">
          <ac:chgData name="Kim, Brittany" userId="7afc39b9-a17b-429f-8095-adbb5a8af5e6" providerId="ADAL" clId="{ED1B3838-50C0-46B8-922E-0E55EEC2C003}" dt="2020-05-21T20:00:24.539" v="2977" actId="478"/>
          <ac:picMkLst>
            <pc:docMk/>
            <pc:sldMk cId="1339561319" sldId="381"/>
            <ac:picMk id="34" creationId="{2A95DC97-3E57-46BE-8E6A-0CC5336BE6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08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74E3A-FF0B-4819-A999-06EFD347A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4630" y="-6673"/>
            <a:ext cx="3137370" cy="68646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74E3A-FF0B-4819-A999-06EFD347A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3201" y="1244599"/>
            <a:ext cx="4368800" cy="4368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6228443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6228443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7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97" r:id="rId11"/>
    <p:sldLayoutId id="2147483660" r:id="rId12"/>
    <p:sldLayoutId id="2147483661" r:id="rId13"/>
    <p:sldLayoutId id="2147483654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91" r:id="rId20"/>
    <p:sldLayoutId id="2147483695" r:id="rId21"/>
    <p:sldLayoutId id="2147483685" r:id="rId22"/>
    <p:sldLayoutId id="2147483688" r:id="rId23"/>
    <p:sldLayoutId id="2147483650" r:id="rId24"/>
    <p:sldLayoutId id="2147483698" r:id="rId25"/>
    <p:sldLayoutId id="2147483699" r:id="rId26"/>
    <p:sldLayoutId id="2147483665" r:id="rId27"/>
    <p:sldLayoutId id="2147483667" r:id="rId28"/>
    <p:sldLayoutId id="2147483652" r:id="rId29"/>
    <p:sldLayoutId id="2147483653" r:id="rId30"/>
    <p:sldLayoutId id="2147483655" r:id="rId31"/>
    <p:sldLayoutId id="2147483656" r:id="rId32"/>
    <p:sldLayoutId id="2147483657" r:id="rId33"/>
    <p:sldLayoutId id="2147483666" r:id="rId34"/>
    <p:sldLayoutId id="2147483664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  <p:sldLayoutId id="2147483680" r:id="rId43"/>
    <p:sldLayoutId id="2147483681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usinesscareers@utoledo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8EC3-C8B5-AD43-B34B-9E2478BF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417321"/>
            <a:ext cx="8879798" cy="4001770"/>
          </a:xfrm>
        </p:spPr>
        <p:txBody>
          <a:bodyPr/>
          <a:lstStyle/>
          <a:p>
            <a:r>
              <a:rPr lang="en-US" sz="8800" spc="300" dirty="0">
                <a:latin typeface="Alright v2 Normal Black" panose="020B0505030503020204" pitchFamily="34" charset="77"/>
                <a:cs typeface="Alright v2 Normal Black" panose="020B0505030503020204" pitchFamily="34" charset="77"/>
              </a:rPr>
              <a:t>Rocket launch</a:t>
            </a:r>
            <a:br>
              <a:rPr lang="en-US" sz="8000" spc="300" dirty="0">
                <a:latin typeface="Alright v2 Normal Black" panose="020B0505030503020204" pitchFamily="34" charset="77"/>
                <a:cs typeface="Alright v2 Normal Black" panose="020B0505030503020204" pitchFamily="34" charset="77"/>
              </a:rPr>
            </a:br>
            <a:r>
              <a:rPr lang="en-US" spc="300" dirty="0">
                <a:latin typeface="Alright v2 Normal Black" panose="020B0505030503020204" pitchFamily="34" charset="77"/>
                <a:cs typeface="Alright v2 Normal Black" panose="020B0505030503020204" pitchFamily="34" charset="77"/>
              </a:rPr>
              <a:t>2020 fall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0A62-F271-9949-B909-7E35E7B5C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5419092"/>
            <a:ext cx="6696075" cy="396924"/>
          </a:xfrm>
        </p:spPr>
        <p:txBody>
          <a:bodyPr/>
          <a:lstStyle/>
          <a:p>
            <a:r>
              <a:rPr lang="en-US" spc="600" dirty="0">
                <a:latin typeface="Alright v2 Normal Light" panose="020B0405030503020204" pitchFamily="34" charset="77"/>
                <a:cs typeface="Alright v2 Normal Light" panose="020B0405030503020204" pitchFamily="34" charset="77"/>
              </a:rPr>
              <a:t>COLLEGE OF BUSINESS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350177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Supply Chain Management </a:t>
            </a:r>
            <a:r>
              <a:rPr lang="en-US" sz="1600" dirty="0"/>
              <a:t>(26%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8576061" cy="1989532"/>
            <a:chOff x="952500" y="2743200"/>
            <a:chExt cx="8576061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8499861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Purchasing Managers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Logistics/Transportation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701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2D8E9F-E43E-A143-8D9D-70CBE8D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17996"/>
            <a:ext cx="10515600" cy="955712"/>
          </a:xfrm>
        </p:spPr>
        <p:txBody>
          <a:bodyPr/>
          <a:lstStyle/>
          <a:p>
            <a:r>
              <a:rPr lang="en-US" dirty="0"/>
              <a:t>What employers want…</a:t>
            </a:r>
          </a:p>
        </p:txBody>
      </p:sp>
      <p:pic>
        <p:nvPicPr>
          <p:cNvPr id="9" name="Content Placeholder 8" descr="Presentation with checklist">
            <a:extLst>
              <a:ext uri="{FF2B5EF4-FFF2-40B4-BE49-F238E27FC236}">
                <a16:creationId xmlns:a16="http://schemas.microsoft.com/office/drawing/2014/main" id="{F0F22BB2-FE92-4281-B736-F81C975092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47" y="2238812"/>
            <a:ext cx="3257547" cy="325754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701DD3-C618-4C99-896F-F41CE4ABC9E2}"/>
              </a:ext>
            </a:extLst>
          </p:cNvPr>
          <p:cNvSpPr/>
          <p:nvPr/>
        </p:nvSpPr>
        <p:spPr>
          <a:xfrm>
            <a:off x="4335780" y="1941939"/>
            <a:ext cx="6812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Skills (verbal and written)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Analytical/Research Skills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Computer/Technical Literacy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Flexibility/Adaptability/Managing Multiple Priorities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Abilities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Leadership/Management Skills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Multicultural Sensitivity/Awareness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Planning/Organizing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Solving/Reasoning/Creativity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5349547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1EE2-704F-4F9B-9DF1-4715AB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Internships / co-op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813C-2EDD-40D2-A904-40CD47351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they important?</a:t>
            </a:r>
          </a:p>
        </p:txBody>
      </p:sp>
    </p:spTree>
    <p:extLst>
      <p:ext uri="{BB962C8B-B14F-4D97-AF65-F5344CB8AC3E}">
        <p14:creationId xmlns:p14="http://schemas.microsoft.com/office/powerpoint/2010/main" val="148655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5C16C1-9EA2-4C76-8451-D15C1AED0B60}"/>
              </a:ext>
            </a:extLst>
          </p:cNvPr>
          <p:cNvSpPr/>
          <p:nvPr/>
        </p:nvSpPr>
        <p:spPr>
          <a:xfrm>
            <a:off x="0" y="215153"/>
            <a:ext cx="6096000" cy="95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2D594D-EE7D-425D-92C5-EACF06CD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85327"/>
            <a:ext cx="6228443" cy="1331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Internships/co-op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C6AC2-BC31-4226-B8C3-F385A0CF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72693"/>
            <a:ext cx="6809014" cy="47052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2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INTERNSHIP FAST FACTS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Supervised work experience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Provide students with challenging experiences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Provide area employers with motivated and professional business students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Nationally 75 percent of all college seniors have completed at least one internship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80-85% of COBI students complete a paid internship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Students with internships secure jobs approximately twice the rate of those without an internship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053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126" y="315071"/>
            <a:ext cx="7164092" cy="934610"/>
          </a:xfrm>
        </p:spPr>
        <p:txBody>
          <a:bodyPr>
            <a:normAutofit/>
          </a:bodyPr>
          <a:lstStyle/>
          <a:p>
            <a:r>
              <a:rPr lang="en-US" sz="3600" dirty="0"/>
              <a:t>WHY YOU NEED AN 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126" y="1630681"/>
            <a:ext cx="7036614" cy="435374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Employers want to see experience on a resume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Employers see an internship as the best path for hiring entry-level candidates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Salary received after graduation will be higher 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Earn college credit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Opportunity to take a “test drive” of your career path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Able to apply coursework in a work environment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 interpersonal and communication skills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Build your network</a:t>
            </a:r>
          </a:p>
          <a:p>
            <a:pPr marL="342900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Earn a salary for the internship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5B82C04-079D-4DF7-86A4-FAA516E157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4166" r="17500"/>
          <a:stretch/>
        </p:blipFill>
        <p:spPr>
          <a:xfrm>
            <a:off x="-1" y="1028700"/>
            <a:ext cx="4000501" cy="4800600"/>
          </a:xfrm>
        </p:spPr>
      </p:pic>
    </p:spTree>
    <p:extLst>
      <p:ext uri="{BB962C8B-B14F-4D97-AF65-F5344CB8AC3E}">
        <p14:creationId xmlns:p14="http://schemas.microsoft.com/office/powerpoint/2010/main" val="20716713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D47290-E88D-4621-9F92-490541C9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10024"/>
            <a:ext cx="10096500" cy="1331496"/>
          </a:xfrm>
        </p:spPr>
        <p:txBody>
          <a:bodyPr>
            <a:normAutofit/>
          </a:bodyPr>
          <a:lstStyle/>
          <a:p>
            <a:r>
              <a:rPr lang="en-US" dirty="0"/>
              <a:t>COBI Internships / Co-ops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20E633-EB74-4AB7-9F9E-D016BAA6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37361"/>
            <a:ext cx="7437120" cy="454914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Internship Database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Handshake Platform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Students submit resume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Employers review resumes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Interviews are arranged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Students earn average $12 hour – as high as $22/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hr</a:t>
            </a: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Two COBI Career Development courses – BUAD 2000 and BUAD 3000</a:t>
            </a:r>
          </a:p>
        </p:txBody>
      </p:sp>
    </p:spTree>
    <p:extLst>
      <p:ext uri="{BB962C8B-B14F-4D97-AF65-F5344CB8AC3E}">
        <p14:creationId xmlns:p14="http://schemas.microsoft.com/office/powerpoint/2010/main" val="159429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BC0B-1700-40E0-B015-137197F9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Job 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D708-0828-4BAE-817A-782AD816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COBI students work?</a:t>
            </a:r>
          </a:p>
        </p:txBody>
      </p:sp>
    </p:spTree>
    <p:extLst>
      <p:ext uri="{BB962C8B-B14F-4D97-AF65-F5344CB8AC3E}">
        <p14:creationId xmlns:p14="http://schemas.microsoft.com/office/powerpoint/2010/main" val="299571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96687"/>
            <a:ext cx="10096500" cy="721300"/>
          </a:xfrm>
        </p:spPr>
        <p:txBody>
          <a:bodyPr>
            <a:normAutofit fontScale="90000"/>
          </a:bodyPr>
          <a:lstStyle/>
          <a:p>
            <a:r>
              <a:rPr lang="en-US" dirty="0"/>
              <a:t>Top employer sources for new hires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2559"/>
            <a:ext cx="10096500" cy="397985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en-US" dirty="0"/>
              <a:t>			  Organization’s Internship Program</a:t>
            </a:r>
          </a:p>
          <a:p>
            <a:pPr>
              <a:lnSpc>
                <a:spcPct val="250000"/>
              </a:lnSpc>
            </a:pPr>
            <a:r>
              <a:rPr lang="en-US" altLang="en-US" dirty="0"/>
              <a:t>			  Employee Referrals</a:t>
            </a:r>
          </a:p>
          <a:p>
            <a:pPr>
              <a:lnSpc>
                <a:spcPct val="250000"/>
              </a:lnSpc>
            </a:pPr>
            <a:r>
              <a:rPr lang="en-US" altLang="en-US" dirty="0"/>
              <a:t>			  Career/Job Fairs</a:t>
            </a:r>
          </a:p>
          <a:p>
            <a:pPr>
              <a:lnSpc>
                <a:spcPct val="250000"/>
              </a:lnSpc>
            </a:pPr>
            <a:r>
              <a:rPr lang="en-US" altLang="en-US" dirty="0"/>
              <a:t>				On Campus Recruiting</a:t>
            </a:r>
          </a:p>
          <a:p>
            <a:pPr>
              <a:lnSpc>
                <a:spcPct val="250000"/>
              </a:lnSpc>
            </a:pPr>
            <a:endParaRPr lang="en-US" altLang="en-US" sz="1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7E96459A-DAF4-490F-90C0-F41E376D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1752600"/>
            <a:ext cx="721300" cy="721300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D5A47F61-7F2C-4636-8F93-5DACF426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2948940"/>
            <a:ext cx="721300" cy="721300"/>
          </a:xfrm>
          <a:prstGeom prst="rect">
            <a:avLst/>
          </a:prstGeom>
        </p:spPr>
      </p:pic>
      <p:pic>
        <p:nvPicPr>
          <p:cNvPr id="7" name="Graphic 6" descr="Graduation cap">
            <a:extLst>
              <a:ext uri="{FF2B5EF4-FFF2-40B4-BE49-F238E27FC236}">
                <a16:creationId xmlns:a16="http://schemas.microsoft.com/office/drawing/2014/main" id="{890D45FE-4210-4C09-9CD1-D030505A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4137660"/>
            <a:ext cx="721300" cy="721300"/>
          </a:xfrm>
          <a:prstGeom prst="rect">
            <a:avLst/>
          </a:prstGeom>
        </p:spPr>
      </p:pic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B43DADBC-908B-4C26-AEA1-81CFC3769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5327380"/>
            <a:ext cx="721300" cy="7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223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3C6494-378A-4FE9-B382-91BC3F91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060" y="414130"/>
            <a:ext cx="6850380" cy="1366159"/>
          </a:xfrm>
        </p:spPr>
        <p:txBody>
          <a:bodyPr/>
          <a:lstStyle/>
          <a:p>
            <a:r>
              <a:rPr lang="en-US" dirty="0"/>
              <a:t>Placement data </a:t>
            </a:r>
            <a:br>
              <a:rPr lang="en-US" dirty="0"/>
            </a:br>
            <a:r>
              <a:rPr lang="en-US" sz="3000" dirty="0"/>
              <a:t>(may graduates)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B517F9-F423-46B7-9E39-56642032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17210"/>
            <a:ext cx="6377940" cy="3911150"/>
          </a:xfrm>
        </p:spPr>
        <p:txBody>
          <a:bodyPr/>
          <a:lstStyle/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										</a:t>
            </a:r>
            <a:r>
              <a:rPr lang="en-US" sz="12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COBI</a:t>
            </a:r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	</a:t>
            </a:r>
            <a:r>
              <a:rPr lang="en-US" sz="12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(Great Lakes Area Mean)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Accounting	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$55,000	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$49,000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Information Systems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$60,000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$51,591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Marketing	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  		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$47,000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$40,507  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Management	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  	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$50,000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$36,242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Finance	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  		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$59,000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$51,132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Sales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  			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$53,000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$37,583</a:t>
            </a:r>
          </a:p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Supply Chain/OM         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		</a:t>
            </a:r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$55,000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		$50,594</a:t>
            </a: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DBFC071-D5A6-4F45-91CA-18C4FDA6EF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457" r="15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45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3C6494-378A-4FE9-B382-91BC3F91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060" y="414130"/>
            <a:ext cx="6850380" cy="1366159"/>
          </a:xfrm>
        </p:spPr>
        <p:txBody>
          <a:bodyPr>
            <a:normAutofit/>
          </a:bodyPr>
          <a:lstStyle/>
          <a:p>
            <a:r>
              <a:rPr lang="en-US" dirty="0"/>
              <a:t>Placement rates</a:t>
            </a:r>
            <a:br>
              <a:rPr lang="en-US" sz="4000" dirty="0"/>
            </a:br>
            <a:r>
              <a:rPr lang="en-US" sz="3000" dirty="0"/>
              <a:t>(may graduates)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B517F9-F423-46B7-9E39-56642032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651760"/>
            <a:ext cx="6027420" cy="2727960"/>
          </a:xfrm>
        </p:spPr>
        <p:txBody>
          <a:bodyPr/>
          <a:lstStyle/>
          <a:p>
            <a:r>
              <a:rPr lang="en-US" sz="2600" dirty="0"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COBI has had over 90 percent placement rate for the past 5 years</a:t>
            </a:r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DBFC071-D5A6-4F45-91CA-18C4FDA6EF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6129" r="3632"/>
          <a:stretch/>
        </p:blipFill>
        <p:spPr>
          <a:xfrm>
            <a:off x="-1" y="998736"/>
            <a:ext cx="4535191" cy="4860527"/>
          </a:xfrm>
        </p:spPr>
      </p:pic>
    </p:spTree>
    <p:extLst>
      <p:ext uri="{BB962C8B-B14F-4D97-AF65-F5344CB8AC3E}">
        <p14:creationId xmlns:p14="http://schemas.microsoft.com/office/powerpoint/2010/main" val="22963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8A17-A636-4608-90F2-81684904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more you learn, the more you earn.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30923-6541-4BFD-B506-1CE15A56C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815874"/>
            <a:ext cx="6705600" cy="715494"/>
          </a:xfrm>
        </p:spPr>
        <p:txBody>
          <a:bodyPr/>
          <a:lstStyle/>
          <a:p>
            <a:r>
              <a:rPr lang="en-US" sz="4000" dirty="0">
                <a:latin typeface="Source Sans Pro Bold" panose="020B0703030403020204" pitchFamily="34" charset="0"/>
                <a:ea typeface="Source Sans Pro Bold" panose="020B0703030403020204" pitchFamily="34" charset="0"/>
              </a:rPr>
              <a:t>COBI = CAREERS</a:t>
            </a:r>
          </a:p>
        </p:txBody>
      </p:sp>
    </p:spTree>
    <p:extLst>
      <p:ext uri="{BB962C8B-B14F-4D97-AF65-F5344CB8AC3E}">
        <p14:creationId xmlns:p14="http://schemas.microsoft.com/office/powerpoint/2010/main" val="239633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91D8-5C53-4845-88D0-32CF26D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1" y="10932"/>
            <a:ext cx="10066020" cy="171170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companies recruiting with </a:t>
            </a:r>
            <a:r>
              <a:rPr lang="en-US" dirty="0" err="1"/>
              <a:t>cobi</a:t>
            </a:r>
            <a:br>
              <a:rPr lang="en-US" dirty="0"/>
            </a:br>
            <a:br>
              <a:rPr lang="en-US" sz="1200" dirty="0"/>
            </a:b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great internships at…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F1A15-703F-4665-AB80-605D4C27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57" y="2143443"/>
            <a:ext cx="1311138" cy="1350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66677-D6C1-4594-BC1B-4EFE8C81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71763"/>
            <a:ext cx="2607593" cy="999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C3EC56-B740-4D82-B886-4744CD63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2" y="3382371"/>
            <a:ext cx="1108895" cy="802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198A1B-6722-4F2C-AEC2-A18FDBB28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838" y="5060040"/>
            <a:ext cx="1866347" cy="987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3D4E51-CA4A-4EA6-89F6-EC1C8ED54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52" y="4763862"/>
            <a:ext cx="980757" cy="13039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F2E4FB-F94B-49F2-B629-F1C52C683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087" y="1844266"/>
            <a:ext cx="1134103" cy="11341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ED3B23-EC42-40BF-A873-E4D71B2A1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314" y="3692380"/>
            <a:ext cx="2060016" cy="945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50E962-B1A3-4514-9FBF-5B73169EA3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763" b="21756"/>
          <a:stretch/>
        </p:blipFill>
        <p:spPr>
          <a:xfrm>
            <a:off x="9178686" y="3704451"/>
            <a:ext cx="2077120" cy="6595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A0C160-6A28-4650-B294-8C8ED9145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883" t="7902" r="10875" b="14026"/>
          <a:stretch/>
        </p:blipFill>
        <p:spPr>
          <a:xfrm>
            <a:off x="7886701" y="4881833"/>
            <a:ext cx="1240445" cy="10340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BE8E1A-131D-4971-AC45-51676F9D0A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8722" y="5185030"/>
            <a:ext cx="1394600" cy="10587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D0A11A-2785-45B6-8F15-C8B33639A2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5030" y="1769972"/>
            <a:ext cx="2982003" cy="6849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95DC97-3E57-46BE-8E6A-0CC5336BE6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6810" y="2328670"/>
            <a:ext cx="1910789" cy="4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91D8-5C53-4845-88D0-32CF26D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1" y="10932"/>
            <a:ext cx="10066020" cy="171170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companies recruiting with </a:t>
            </a:r>
            <a:r>
              <a:rPr lang="en-US" dirty="0" err="1"/>
              <a:t>cobi</a:t>
            </a:r>
            <a:br>
              <a:rPr lang="en-US" dirty="0"/>
            </a:br>
            <a:br>
              <a:rPr lang="en-US" sz="1200" dirty="0"/>
            </a:b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rPr>
              <a:t>full time placements at…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F53C91-0F8C-4585-A9BA-CFCA73D5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91" y="3171490"/>
            <a:ext cx="2586963" cy="1433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28BFE0-3296-49AB-8719-72FDE5A1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87" y="1921051"/>
            <a:ext cx="1614175" cy="1548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F5C2B6-588C-4280-BBC6-C276BE8A6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417" y="4646428"/>
            <a:ext cx="2330422" cy="1627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9C0069-6D7A-46D0-8214-688F22E7B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100" y="2544968"/>
            <a:ext cx="1979811" cy="540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158DBC-94EA-4DFE-9F23-520ED98E88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819" b="26194"/>
          <a:stretch/>
        </p:blipFill>
        <p:spPr>
          <a:xfrm>
            <a:off x="7187163" y="3754680"/>
            <a:ext cx="2122577" cy="997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5C3B34-3AC0-4333-9FD3-23B749F0E8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95" t="13411" r="25386" b="16084"/>
          <a:stretch/>
        </p:blipFill>
        <p:spPr>
          <a:xfrm>
            <a:off x="5865613" y="4767710"/>
            <a:ext cx="1563148" cy="15061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406661-2213-48A9-AADF-874F31E14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1085" y="3690540"/>
            <a:ext cx="1695726" cy="1285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1C7C31-48F1-4174-9675-63BD89C424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99" t="24708" r="15160" b="20193"/>
          <a:stretch/>
        </p:blipFill>
        <p:spPr>
          <a:xfrm>
            <a:off x="600108" y="3076787"/>
            <a:ext cx="1541267" cy="10119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AA21F0-845B-42ED-BF49-6E548182B5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925" t="40294" r="21359" b="20093"/>
          <a:stretch/>
        </p:blipFill>
        <p:spPr>
          <a:xfrm>
            <a:off x="2240611" y="2265417"/>
            <a:ext cx="2930368" cy="9473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1E1D26-E0A1-4CC7-9290-D3E720912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4889"/>
          <a:stretch/>
        </p:blipFill>
        <p:spPr>
          <a:xfrm>
            <a:off x="703840" y="4333503"/>
            <a:ext cx="1979031" cy="17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1973-9035-6A4B-8EB4-7B2BF250A67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WELCOME TO </a:t>
            </a:r>
            <a:r>
              <a:rPr lang="en-US" sz="10000" dirty="0" err="1">
                <a:solidFill>
                  <a:schemeClr val="bg2"/>
                </a:solidFill>
              </a:rPr>
              <a:t>cobi</a:t>
            </a:r>
            <a:r>
              <a:rPr lang="en-US" sz="10000" dirty="0">
                <a:solidFill>
                  <a:schemeClr val="bg2"/>
                </a:solidFill>
              </a:rPr>
              <a:t>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7D7F7F-15D3-524F-9F82-F1BDA2F82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1" y="4287673"/>
            <a:ext cx="5585460" cy="672947"/>
          </a:xfrm>
        </p:spPr>
        <p:txBody>
          <a:bodyPr/>
          <a:lstStyle/>
          <a:p>
            <a:r>
              <a:rPr lang="en-US" dirty="0"/>
              <a:t>Please contact our Business Career Programs Office with questions at </a:t>
            </a: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businesscareers@utoledo.edu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28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0965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0965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ACCOUNTANTS  </a:t>
            </a:r>
            <a:r>
              <a:rPr lang="en-US" sz="1600" dirty="0"/>
              <a:t>(6% growth rate for career opportunities)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58F5D8-5CFD-45F0-9E05-2A4BF895607F}"/>
              </a:ext>
            </a:extLst>
          </p:cNvPr>
          <p:cNvGrpSpPr/>
          <p:nvPr/>
        </p:nvGrpSpPr>
        <p:grpSpPr>
          <a:xfrm>
            <a:off x="952500" y="4091940"/>
            <a:ext cx="10172700" cy="1282370"/>
            <a:chOff x="952500" y="4617720"/>
            <a:chExt cx="10172700" cy="1282370"/>
          </a:xfrm>
        </p:grpSpPr>
        <p:pic>
          <p:nvPicPr>
            <p:cNvPr id="8" name="Graphic 7" descr="Users">
              <a:extLst>
                <a:ext uri="{FF2B5EF4-FFF2-40B4-BE49-F238E27FC236}">
                  <a16:creationId xmlns:a16="http://schemas.microsoft.com/office/drawing/2014/main" id="{793656E9-1A7A-470C-9265-C5D1A09E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4617720"/>
              <a:ext cx="655320" cy="65532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8D7B97C-3E53-407F-B017-AF1D6CE588BD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4785360"/>
              <a:ext cx="10096500" cy="11147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US" dirty="0"/>
                <a:t>			Government Accountants and Auditors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Maintain and examine records of government agencies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979420"/>
            <a:ext cx="10172700" cy="1752600"/>
            <a:chOff x="952500" y="2743200"/>
            <a:chExt cx="10172700" cy="1752600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10096500" cy="15849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US" dirty="0"/>
                <a:t>			Public Accountants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Accounting, auditing, tax, and consulting activities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BCDE2-8EB0-4BDE-BD77-F32442B8A59C}"/>
              </a:ext>
            </a:extLst>
          </p:cNvPr>
          <p:cNvGrpSpPr/>
          <p:nvPr/>
        </p:nvGrpSpPr>
        <p:grpSpPr>
          <a:xfrm>
            <a:off x="952500" y="5169253"/>
            <a:ext cx="10172700" cy="1282370"/>
            <a:chOff x="952500" y="4617720"/>
            <a:chExt cx="10172700" cy="1282370"/>
          </a:xfrm>
        </p:grpSpPr>
        <p:pic>
          <p:nvPicPr>
            <p:cNvPr id="11" name="Graphic 10" descr="Users">
              <a:extLst>
                <a:ext uri="{FF2B5EF4-FFF2-40B4-BE49-F238E27FC236}">
                  <a16:creationId xmlns:a16="http://schemas.microsoft.com/office/drawing/2014/main" id="{CC26AA5B-27F0-4ED8-96FC-1BE79C1C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4617720"/>
              <a:ext cx="655320" cy="655320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1263C4C4-0CAC-424A-A050-C7ACA0BE9B5C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4785360"/>
              <a:ext cx="10096500" cy="11147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US" dirty="0"/>
                <a:t>			Internal Auditors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Verify accuracy of their organization’s records and check for                                mismanagement, waste, or fraud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F87518-7DE1-484F-919E-F1D94C234D52}"/>
              </a:ext>
            </a:extLst>
          </p:cNvPr>
          <p:cNvSpPr txBox="1">
            <a:spLocks/>
          </p:cNvSpPr>
          <p:nvPr/>
        </p:nvSpPr>
        <p:spPr>
          <a:xfrm>
            <a:off x="952500" y="2281516"/>
            <a:ext cx="7863840" cy="491579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2286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accent6"/>
                </a:solidFill>
                <a:latin typeface="Source Sans Pro Regular"/>
                <a:ea typeface="+mn-ea"/>
                <a:cs typeface="+mn-cs"/>
              </a:defRPr>
            </a:lvl1pPr>
            <a:lvl2pPr marL="457200" indent="0" algn="l" defTabSz="2286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accent6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l" defTabSz="2286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accent6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cs typeface="+mn-cs"/>
              </a:defRPr>
            </a:lvl3pPr>
            <a:lvl4pPr marL="1371600" indent="0" algn="l" defTabSz="2286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i="0" kern="1200">
                <a:solidFill>
                  <a:schemeClr val="accent6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l" defTabSz="2286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sz="2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CPA </a:t>
            </a:r>
            <a:r>
              <a:rPr lang="en-US"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 best job prospect</a:t>
            </a:r>
          </a:p>
        </p:txBody>
      </p:sp>
    </p:spTree>
    <p:extLst>
      <p:ext uri="{BB962C8B-B14F-4D97-AF65-F5344CB8AC3E}">
        <p14:creationId xmlns:p14="http://schemas.microsoft.com/office/powerpoint/2010/main" val="28620935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531"/>
            <a:ext cx="100965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6304"/>
            <a:ext cx="100965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Marketing, Advertising, &amp; P.R.  </a:t>
            </a:r>
            <a:r>
              <a:rPr lang="en-US" sz="1600" dirty="0"/>
              <a:t>(20% growth rate for career opportunities)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58F5D8-5CFD-45F0-9E05-2A4BF895607F}"/>
              </a:ext>
            </a:extLst>
          </p:cNvPr>
          <p:cNvGrpSpPr/>
          <p:nvPr/>
        </p:nvGrpSpPr>
        <p:grpSpPr>
          <a:xfrm>
            <a:off x="952500" y="4442311"/>
            <a:ext cx="10172700" cy="1282370"/>
            <a:chOff x="952500" y="4617720"/>
            <a:chExt cx="10172700" cy="1282370"/>
          </a:xfrm>
        </p:grpSpPr>
        <p:pic>
          <p:nvPicPr>
            <p:cNvPr id="8" name="Graphic 7" descr="Users">
              <a:extLst>
                <a:ext uri="{FF2B5EF4-FFF2-40B4-BE49-F238E27FC236}">
                  <a16:creationId xmlns:a16="http://schemas.microsoft.com/office/drawing/2014/main" id="{793656E9-1A7A-470C-9265-C5D1A09E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4617720"/>
              <a:ext cx="655320" cy="65532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8D7B97C-3E53-407F-B017-AF1D6CE588BD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4785360"/>
              <a:ext cx="10096500" cy="11147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US" dirty="0"/>
                <a:t>			Marketing Managers develop firm’s marketing strategy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Product Development Managers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Market Research Managers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Advertising Managers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Public Relations Managers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10172700" cy="1989532"/>
            <a:chOff x="952500" y="2743200"/>
            <a:chExt cx="10172700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10096500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US" dirty="0"/>
                <a:t>			College graduates with related experience, high level of  </a:t>
              </a:r>
            </a:p>
            <a:p>
              <a:pPr>
                <a:spcBef>
                  <a:spcPts val="0"/>
                </a:spcBef>
                <a:buClr>
                  <a:schemeClr val="tx2"/>
                </a:buClr>
                <a:defRPr/>
              </a:pPr>
              <a:r>
                <a:rPr lang="en-US" dirty="0"/>
                <a:t>			creativity, and strong communication skills have the best </a:t>
              </a:r>
            </a:p>
            <a:p>
              <a:pPr>
                <a:spcBef>
                  <a:spcPts val="0"/>
                </a:spcBef>
                <a:buClr>
                  <a:schemeClr val="tx2"/>
                </a:buClr>
                <a:defRPr/>
              </a:pPr>
              <a:r>
                <a:rPr lang="en-US" dirty="0"/>
                <a:t>			job opportunities</a:t>
              </a:r>
            </a:p>
            <a:p>
              <a:pPr marL="1257300" lvl="2" indent="-342900"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Digital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6212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Service Sales Representatives  </a:t>
            </a:r>
            <a:r>
              <a:rPr lang="en-US" sz="1600" dirty="0"/>
              <a:t>(2%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10172700" cy="1989532"/>
            <a:chOff x="952500" y="2743200"/>
            <a:chExt cx="10172700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10096500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Sales representatives are an important part of manufacturers’ and wholesalers' success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High earning potential, substantial travel, long hours including weekends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Sales representatives spend much of their time traveling to and visiting with prospective buyers and current clients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Obtaining new accounts is an important part of the job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They also analyze sales statistics and prepare reports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0459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Financial Analysts </a:t>
            </a:r>
            <a:r>
              <a:rPr lang="en-US" sz="1600" dirty="0"/>
              <a:t>(6%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8576061" cy="1989532"/>
            <a:chOff x="952500" y="2743200"/>
            <a:chExt cx="8576061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8499861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Financial analysts assess the economic performance of companies and industries for firms and institutions with money to invest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Work for banks, insurance companies, mutual and pension funds, securities firms, and other businesses helping the company or their clients make investment decisions 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Read company financial statements and analyze commodity prices, sales, costs, expenses, and tax rates in order to determine a company's value and project future earnings 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Study an entire industry, assessing current trends in business practices, products, and industry competition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4625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Financial Service Sales </a:t>
            </a:r>
            <a:r>
              <a:rPr lang="en-US" sz="1600" dirty="0"/>
              <a:t>(7%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8576061" cy="1989532"/>
            <a:chOff x="952500" y="2743200"/>
            <a:chExt cx="8576061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8499861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Personal financial advisors generally assess the financial needs of individuals, providing them a wide range of options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Use knowledge of investments, tax laws, insurance, and real estate to recommend financial options to individuals based on their short-term and long-term goals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Issues they address are retirement planning, estate planning, tax issues, funding for college, and general investment options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Licensed to buy and sell financial products – stocks, bonds, annuities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Private bankers, wealth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2184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Information Systems </a:t>
            </a:r>
            <a:r>
              <a:rPr lang="en-US" sz="1600" dirty="0"/>
              <a:t>(12%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8576061" cy="1989532"/>
            <a:chOff x="952500" y="2743200"/>
            <a:chExt cx="8576061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8499861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One of the top 10 fastest growing occupations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Cloud Computing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Network and Computer System Administrator (5 percent growth rate)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Database Administrator (9 percent growth rate)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Computer Security Specialists (32 percent growth rate)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Telecommunication Specialists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Healthcare Industry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Webmaster (13 percent growth rate)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9626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3290"/>
            <a:ext cx="10172700" cy="1331496"/>
          </a:xfrm>
        </p:spPr>
        <p:txBody>
          <a:bodyPr>
            <a:normAutofit/>
          </a:bodyPr>
          <a:lstStyle/>
          <a:p>
            <a:r>
              <a:rPr lang="en-US" sz="3800" dirty="0"/>
              <a:t>Employment projections through 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77063"/>
            <a:ext cx="10172700" cy="491579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chemeClr val="bg2"/>
                </a:solidFill>
              </a:rPr>
              <a:t>Human Resource Generalist </a:t>
            </a:r>
            <a:r>
              <a:rPr lang="en-US" sz="1600" dirty="0"/>
              <a:t>(5% growth rate for career opportunities)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229927-5789-4132-981F-8ADA546CB81C}"/>
              </a:ext>
            </a:extLst>
          </p:cNvPr>
          <p:cNvGrpSpPr/>
          <p:nvPr/>
        </p:nvGrpSpPr>
        <p:grpSpPr>
          <a:xfrm>
            <a:off x="952500" y="2415395"/>
            <a:ext cx="8576061" cy="1989532"/>
            <a:chOff x="952500" y="2743200"/>
            <a:chExt cx="8576061" cy="1989532"/>
          </a:xfrm>
        </p:grpSpPr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62654F0D-544F-4B26-90CE-3B991B52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500" y="2743200"/>
              <a:ext cx="655320" cy="65532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25AD210-259C-4D40-93CB-417C9E437887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2910840"/>
              <a:ext cx="8499861" cy="182189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2286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800" b="0" i="0" kern="1200">
                  <a:solidFill>
                    <a:schemeClr val="accent6"/>
                  </a:solidFill>
                  <a:latin typeface="Source Sans Pro Regular"/>
                  <a:ea typeface="+mn-ea"/>
                  <a:cs typeface="+mn-cs"/>
                </a:defRPr>
              </a:lvl1pPr>
              <a:lvl2pPr marL="4572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b="0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2pPr>
              <a:lvl3pPr marL="9144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accent6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+mn-cs"/>
                </a:defRPr>
              </a:lvl3pPr>
              <a:lvl4pPr marL="13716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1" i="0" kern="1200">
                  <a:solidFill>
                    <a:schemeClr val="accent6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4pPr>
              <a:lvl5pPr marL="1828800" indent="0" algn="l" defTabSz="2286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Human Resource Generalist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Employment and Placement Managers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Recruiters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Compensation, Benefits and Job Analysis Specialists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Labor Relations</a:t>
              </a:r>
            </a:p>
            <a:p>
              <a:pPr marL="1257300" lvl="2" indent="-34290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Training Managers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1341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6B44D36BD2C478DB4B383532B8231" ma:contentTypeVersion="13" ma:contentTypeDescription="Create a new document." ma:contentTypeScope="" ma:versionID="1c6c335a7bbeb1bcd8b2e011410f2aa9">
  <xsd:schema xmlns:xsd="http://www.w3.org/2001/XMLSchema" xmlns:xs="http://www.w3.org/2001/XMLSchema" xmlns:p="http://schemas.microsoft.com/office/2006/metadata/properties" xmlns:ns3="1c832e9d-1694-42a4-9630-9baae17cae47" xmlns:ns4="1fa65368-2060-42ad-b63b-0d9020d1a0af" targetNamespace="http://schemas.microsoft.com/office/2006/metadata/properties" ma:root="true" ma:fieldsID="a8a50cb8da16dde0e230a31b7fd74437" ns3:_="" ns4:_="">
    <xsd:import namespace="1c832e9d-1694-42a4-9630-9baae17cae47"/>
    <xsd:import namespace="1fa65368-2060-42ad-b63b-0d9020d1a0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32e9d-1694-42a4-9630-9baae17ca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65368-2060-42ad-b63b-0d9020d1a0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022799-9A17-4EC4-8D10-B8C581BD02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C93B7-D207-4A04-8E30-9AE16355C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32e9d-1694-42a4-9630-9baae17cae47"/>
    <ds:schemaRef ds:uri="1fa65368-2060-42ad-b63b-0d9020d1a0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6F306-012F-4858-8CD2-A9E2886990DC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1fa65368-2060-42ad-b63b-0d9020d1a0af"/>
    <ds:schemaRef ds:uri="1c832e9d-1694-42a4-9630-9baae17cae4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9368</TotalTime>
  <Words>1049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Alright v2 Normal Black</vt:lpstr>
      <vt:lpstr>Alright v2 Normal Light</vt:lpstr>
      <vt:lpstr>Arial</vt:lpstr>
      <vt:lpstr>Calibri</vt:lpstr>
      <vt:lpstr>Roboto Slab</vt:lpstr>
      <vt:lpstr>Roboto Slab Thin</vt:lpstr>
      <vt:lpstr>Source Sans Pro</vt:lpstr>
      <vt:lpstr>Source Sans Pro Black</vt:lpstr>
      <vt:lpstr>Source Sans Pro Bold</vt:lpstr>
      <vt:lpstr>Source Sans Pro Light</vt:lpstr>
      <vt:lpstr>Source Sans Pro Regular</vt:lpstr>
      <vt:lpstr>Times New Roman</vt:lpstr>
      <vt:lpstr>Office Theme</vt:lpstr>
      <vt:lpstr>Rocket launch 2020 fall </vt:lpstr>
      <vt:lpstr>The more you learn, the more you earn.</vt:lpstr>
      <vt:lpstr>Employment projections through 2028</vt:lpstr>
      <vt:lpstr>Employment projections through 2028</vt:lpstr>
      <vt:lpstr>Employment projections through 2028</vt:lpstr>
      <vt:lpstr>Employment projections through 2028</vt:lpstr>
      <vt:lpstr>Employment projections through 2028</vt:lpstr>
      <vt:lpstr>Employment projections through 2028</vt:lpstr>
      <vt:lpstr>Employment projections through 2028</vt:lpstr>
      <vt:lpstr>Employment projections through 2028</vt:lpstr>
      <vt:lpstr>What employers want…</vt:lpstr>
      <vt:lpstr>Internships / co-op</vt:lpstr>
      <vt:lpstr>Internships/co-op</vt:lpstr>
      <vt:lpstr>WHY YOU NEED AN INTERNSHIP</vt:lpstr>
      <vt:lpstr>COBI Internships / Co-ops</vt:lpstr>
      <vt:lpstr>Job placement</vt:lpstr>
      <vt:lpstr>Top employer sources for new hires</vt:lpstr>
      <vt:lpstr>Placement data  (may graduates)</vt:lpstr>
      <vt:lpstr>Placement rates (may graduates)</vt:lpstr>
      <vt:lpstr>companies recruiting with cobi  great internships at…</vt:lpstr>
      <vt:lpstr>companies recruiting with cobi  full time placements at…</vt:lpstr>
      <vt:lpstr>WELCOME TO cobi!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Windows User</cp:lastModifiedBy>
  <cp:revision>206</cp:revision>
  <dcterms:created xsi:type="dcterms:W3CDTF">2019-04-10T14:52:33Z</dcterms:created>
  <dcterms:modified xsi:type="dcterms:W3CDTF">2020-05-22T15:12:41Z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0x0101003186B44D36BD2C478DB4B383532B8231</vt:lpwstr>
  </property>
</Properties>
</file>