
<file path=[Content_Types].xml><?xml version="1.0" encoding="utf-8"?>
<Types xmlns="http://schemas.openxmlformats.org/package/2006/content-types">
  <Default Extension="jfif"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72" r:id="rId5"/>
    <p:sldId id="261" r:id="rId6"/>
    <p:sldId id="268" r:id="rId7"/>
    <p:sldId id="276" r:id="rId8"/>
    <p:sldId id="277" r:id="rId9"/>
    <p:sldId id="278" r:id="rId10"/>
    <p:sldId id="279" r:id="rId11"/>
    <p:sldId id="286" r:id="rId12"/>
    <p:sldId id="282" r:id="rId13"/>
    <p:sldId id="287" r:id="rId14"/>
    <p:sldId id="285" r:id="rId15"/>
    <p:sldId id="280" r:id="rId16"/>
    <p:sldId id="289" r:id="rId17"/>
    <p:sldId id="290" r:id="rId18"/>
    <p:sldId id="284" r:id="rId19"/>
    <p:sldId id="288" r:id="rId20"/>
    <p:sldId id="294" r:id="rId21"/>
    <p:sldId id="29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003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58" autoAdjust="0"/>
    <p:restoredTop sz="94643"/>
  </p:normalViewPr>
  <p:slideViewPr>
    <p:cSldViewPr snapToGrid="0" snapToObjects="1">
      <p:cViewPr>
        <p:scale>
          <a:sx n="65" d="100"/>
          <a:sy n="65" d="100"/>
        </p:scale>
        <p:origin x="86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userId="2f42118f-3f04-4c36-ab11-e97ea9a6bf44" providerId="ADAL" clId="{92EEECEE-2419-4859-9D17-C5FE9B8CFE9E}"/>
    <pc:docChg chg="undo redo custSel mod addSld delSld modSld sldOrd">
      <pc:chgData name="John" userId="2f42118f-3f04-4c36-ab11-e97ea9a6bf44" providerId="ADAL" clId="{92EEECEE-2419-4859-9D17-C5FE9B8CFE9E}" dt="2020-03-24T20:33:16.156" v="1799"/>
      <pc:docMkLst>
        <pc:docMk/>
      </pc:docMkLst>
      <pc:sldChg chg="delSp modSp del mod">
        <pc:chgData name="John" userId="2f42118f-3f04-4c36-ab11-e97ea9a6bf44" providerId="ADAL" clId="{92EEECEE-2419-4859-9D17-C5FE9B8CFE9E}" dt="2020-03-24T18:59:46.713" v="98" actId="47"/>
        <pc:sldMkLst>
          <pc:docMk/>
          <pc:sldMk cId="1876099" sldId="257"/>
        </pc:sldMkLst>
        <pc:spChg chg="mod">
          <ac:chgData name="John" userId="2f42118f-3f04-4c36-ab11-e97ea9a6bf44" providerId="ADAL" clId="{92EEECEE-2419-4859-9D17-C5FE9B8CFE9E}" dt="2020-03-24T18:58:39.421" v="87" actId="404"/>
          <ac:spMkLst>
            <pc:docMk/>
            <pc:sldMk cId="1876099" sldId="257"/>
            <ac:spMk id="2" creationId="{9DB959FF-292F-BC45-99E1-CFCAA90920DF}"/>
          </ac:spMkLst>
        </pc:spChg>
        <pc:spChg chg="mod">
          <ac:chgData name="John" userId="2f42118f-3f04-4c36-ab11-e97ea9a6bf44" providerId="ADAL" clId="{92EEECEE-2419-4859-9D17-C5FE9B8CFE9E}" dt="2020-03-24T18:58:43.171" v="88" actId="1076"/>
          <ac:spMkLst>
            <pc:docMk/>
            <pc:sldMk cId="1876099" sldId="257"/>
            <ac:spMk id="3" creationId="{9D6CD76A-59C6-4C40-88C0-6CC4A3450EBE}"/>
          </ac:spMkLst>
        </pc:spChg>
        <pc:spChg chg="del">
          <ac:chgData name="John" userId="2f42118f-3f04-4c36-ab11-e97ea9a6bf44" providerId="ADAL" clId="{92EEECEE-2419-4859-9D17-C5FE9B8CFE9E}" dt="2020-03-24T18:57:26.697" v="7" actId="478"/>
          <ac:spMkLst>
            <pc:docMk/>
            <pc:sldMk cId="1876099" sldId="257"/>
            <ac:spMk id="4" creationId="{8757E720-99A3-A648-A3A8-BB425FA09829}"/>
          </ac:spMkLst>
        </pc:spChg>
      </pc:sldChg>
      <pc:sldChg chg="del">
        <pc:chgData name="John" userId="2f42118f-3f04-4c36-ab11-e97ea9a6bf44" providerId="ADAL" clId="{92EEECEE-2419-4859-9D17-C5FE9B8CFE9E}" dt="2020-03-24T18:59:47.035" v="99" actId="47"/>
        <pc:sldMkLst>
          <pc:docMk/>
          <pc:sldMk cId="506556806" sldId="258"/>
        </pc:sldMkLst>
      </pc:sldChg>
      <pc:sldChg chg="addSp delSp modSp mod">
        <pc:chgData name="John" userId="2f42118f-3f04-4c36-ab11-e97ea9a6bf44" providerId="ADAL" clId="{92EEECEE-2419-4859-9D17-C5FE9B8CFE9E}" dt="2020-03-24T19:35:55.775" v="690" actId="20577"/>
        <pc:sldMkLst>
          <pc:docMk/>
          <pc:sldMk cId="683986140" sldId="261"/>
        </pc:sldMkLst>
        <pc:spChg chg="add del">
          <ac:chgData name="John" userId="2f42118f-3f04-4c36-ab11-e97ea9a6bf44" providerId="ADAL" clId="{92EEECEE-2419-4859-9D17-C5FE9B8CFE9E}" dt="2020-03-24T19:09:51.075" v="177" actId="931"/>
          <ac:spMkLst>
            <pc:docMk/>
            <pc:sldMk cId="683986140" sldId="261"/>
            <ac:spMk id="2" creationId="{B29759AD-0FA2-5F41-B23F-B8C031AB3242}"/>
          </ac:spMkLst>
        </pc:spChg>
        <pc:spChg chg="mod">
          <ac:chgData name="John" userId="2f42118f-3f04-4c36-ab11-e97ea9a6bf44" providerId="ADAL" clId="{92EEECEE-2419-4859-9D17-C5FE9B8CFE9E}" dt="2020-03-24T19:35:55.775" v="690" actId="20577"/>
          <ac:spMkLst>
            <pc:docMk/>
            <pc:sldMk cId="683986140" sldId="261"/>
            <ac:spMk id="3" creationId="{5B8FCF1B-5AF3-4746-944D-869583C753BE}"/>
          </ac:spMkLst>
        </pc:spChg>
        <pc:spChg chg="mod">
          <ac:chgData name="John" userId="2f42118f-3f04-4c36-ab11-e97ea9a6bf44" providerId="ADAL" clId="{92EEECEE-2419-4859-9D17-C5FE9B8CFE9E}" dt="2020-03-24T19:03:36.218" v="158" actId="20577"/>
          <ac:spMkLst>
            <pc:docMk/>
            <pc:sldMk cId="683986140" sldId="261"/>
            <ac:spMk id="4" creationId="{857D093C-8335-8B40-9D7F-6645363982E9}"/>
          </ac:spMkLst>
        </pc:spChg>
        <pc:spChg chg="del">
          <ac:chgData name="John" userId="2f42118f-3f04-4c36-ab11-e97ea9a6bf44" providerId="ADAL" clId="{92EEECEE-2419-4859-9D17-C5FE9B8CFE9E}" dt="2020-03-24T19:13:38.886" v="271" actId="478"/>
          <ac:spMkLst>
            <pc:docMk/>
            <pc:sldMk cId="683986140" sldId="261"/>
            <ac:spMk id="6" creationId="{C2937BDA-E4B6-0349-94F8-9489DEC9CDDF}"/>
          </ac:spMkLst>
        </pc:spChg>
        <pc:picChg chg="add del mod">
          <ac:chgData name="John" userId="2f42118f-3f04-4c36-ab11-e97ea9a6bf44" providerId="ADAL" clId="{92EEECEE-2419-4859-9D17-C5FE9B8CFE9E}" dt="2020-03-24T19:09:23.768" v="171" actId="931"/>
          <ac:picMkLst>
            <pc:docMk/>
            <pc:sldMk cId="683986140" sldId="261"/>
            <ac:picMk id="8" creationId="{C546A33D-90C2-4E97-A1A8-8EAB8449885B}"/>
          </ac:picMkLst>
        </pc:picChg>
        <pc:picChg chg="add del mod">
          <ac:chgData name="John" userId="2f42118f-3f04-4c36-ab11-e97ea9a6bf44" providerId="ADAL" clId="{92EEECEE-2419-4859-9D17-C5FE9B8CFE9E}" dt="2020-03-24T19:09:46.529" v="176" actId="931"/>
          <ac:picMkLst>
            <pc:docMk/>
            <pc:sldMk cId="683986140" sldId="261"/>
            <ac:picMk id="10" creationId="{A941D19F-02CF-46FD-A480-47D72A0B0579}"/>
          </ac:picMkLst>
        </pc:picChg>
        <pc:picChg chg="add mod">
          <ac:chgData name="John" userId="2f42118f-3f04-4c36-ab11-e97ea9a6bf44" providerId="ADAL" clId="{92EEECEE-2419-4859-9D17-C5FE9B8CFE9E}" dt="2020-03-24T19:09:52.886" v="179" actId="962"/>
          <ac:picMkLst>
            <pc:docMk/>
            <pc:sldMk cId="683986140" sldId="261"/>
            <ac:picMk id="12" creationId="{58038414-45BA-4097-B0B5-184A1AC15490}"/>
          </ac:picMkLst>
        </pc:picChg>
      </pc:sldChg>
      <pc:sldChg chg="delSp modSp del mod">
        <pc:chgData name="John" userId="2f42118f-3f04-4c36-ab11-e97ea9a6bf44" providerId="ADAL" clId="{92EEECEE-2419-4859-9D17-C5FE9B8CFE9E}" dt="2020-03-24T20:31:06.116" v="1770" actId="47"/>
        <pc:sldMkLst>
          <pc:docMk/>
          <pc:sldMk cId="1289105081" sldId="264"/>
        </pc:sldMkLst>
        <pc:spChg chg="mod">
          <ac:chgData name="John" userId="2f42118f-3f04-4c36-ab11-e97ea9a6bf44" providerId="ADAL" clId="{92EEECEE-2419-4859-9D17-C5FE9B8CFE9E}" dt="2020-03-24T20:30:10.747" v="1755" actId="20577"/>
          <ac:spMkLst>
            <pc:docMk/>
            <pc:sldMk cId="1289105081" sldId="264"/>
            <ac:spMk id="2" creationId="{63DE0E95-4310-2A45-AA58-2ED9752D887F}"/>
          </ac:spMkLst>
        </pc:spChg>
        <pc:spChg chg="del">
          <ac:chgData name="John" userId="2f42118f-3f04-4c36-ab11-e97ea9a6bf44" providerId="ADAL" clId="{92EEECEE-2419-4859-9D17-C5FE9B8CFE9E}" dt="2020-03-24T19:12:47.511" v="261" actId="478"/>
          <ac:spMkLst>
            <pc:docMk/>
            <pc:sldMk cId="1289105081" sldId="264"/>
            <ac:spMk id="3" creationId="{DF01A7D4-14E0-044E-BF95-308B065308F5}"/>
          </ac:spMkLst>
        </pc:spChg>
        <pc:spChg chg="del">
          <ac:chgData name="John" userId="2f42118f-3f04-4c36-ab11-e97ea9a6bf44" providerId="ADAL" clId="{92EEECEE-2419-4859-9D17-C5FE9B8CFE9E}" dt="2020-03-24T19:12:48.334" v="262" actId="478"/>
          <ac:spMkLst>
            <pc:docMk/>
            <pc:sldMk cId="1289105081" sldId="264"/>
            <ac:spMk id="4" creationId="{475244F5-456A-A64A-85A5-3FF6C6675D06}"/>
          </ac:spMkLst>
        </pc:spChg>
        <pc:spChg chg="mod">
          <ac:chgData name="John" userId="2f42118f-3f04-4c36-ab11-e97ea9a6bf44" providerId="ADAL" clId="{92EEECEE-2419-4859-9D17-C5FE9B8CFE9E}" dt="2020-03-24T20:29:53.519" v="1746" actId="207"/>
          <ac:spMkLst>
            <pc:docMk/>
            <pc:sldMk cId="1289105081" sldId="264"/>
            <ac:spMk id="5" creationId="{44B096B3-8C9E-824B-A3D0-CF264ABC5495}"/>
          </ac:spMkLst>
        </pc:spChg>
      </pc:sldChg>
      <pc:sldChg chg="add del">
        <pc:chgData name="John" userId="2f42118f-3f04-4c36-ab11-e97ea9a6bf44" providerId="ADAL" clId="{92EEECEE-2419-4859-9D17-C5FE9B8CFE9E}" dt="2020-03-24T19:13:19.523" v="268" actId="47"/>
        <pc:sldMkLst>
          <pc:docMk/>
          <pc:sldMk cId="3686732662" sldId="266"/>
        </pc:sldMkLst>
      </pc:sldChg>
      <pc:sldChg chg="del">
        <pc:chgData name="John" userId="2f42118f-3f04-4c36-ab11-e97ea9a6bf44" providerId="ADAL" clId="{92EEECEE-2419-4859-9D17-C5FE9B8CFE9E}" dt="2020-03-24T18:59:49.119" v="100" actId="47"/>
        <pc:sldMkLst>
          <pc:docMk/>
          <pc:sldMk cId="961096567" sldId="267"/>
        </pc:sldMkLst>
      </pc:sldChg>
      <pc:sldChg chg="addSp delSp modSp mod ord">
        <pc:chgData name="John" userId="2f42118f-3f04-4c36-ab11-e97ea9a6bf44" providerId="ADAL" clId="{92EEECEE-2419-4859-9D17-C5FE9B8CFE9E}" dt="2020-03-24T20:33:16.156" v="1799"/>
        <pc:sldMkLst>
          <pc:docMk/>
          <pc:sldMk cId="758481173" sldId="268"/>
        </pc:sldMkLst>
        <pc:spChg chg="del">
          <ac:chgData name="John" userId="2f42118f-3f04-4c36-ab11-e97ea9a6bf44" providerId="ADAL" clId="{92EEECEE-2419-4859-9D17-C5FE9B8CFE9E}" dt="2020-03-24T19:12:28.037" v="257" actId="931"/>
          <ac:spMkLst>
            <pc:docMk/>
            <pc:sldMk cId="758481173" sldId="268"/>
            <ac:spMk id="3" creationId="{6209B88A-67E6-7948-B5F6-CAFB0AA0A03A}"/>
          </ac:spMkLst>
        </pc:spChg>
        <pc:spChg chg="mod">
          <ac:chgData name="John" userId="2f42118f-3f04-4c36-ab11-e97ea9a6bf44" providerId="ADAL" clId="{92EEECEE-2419-4859-9D17-C5FE9B8CFE9E}" dt="2020-03-24T19:17:57.011" v="327" actId="12"/>
          <ac:spMkLst>
            <pc:docMk/>
            <pc:sldMk cId="758481173" sldId="268"/>
            <ac:spMk id="4" creationId="{AF780AFE-18F2-BF4C-9506-5983E5090D75}"/>
          </ac:spMkLst>
        </pc:spChg>
        <pc:spChg chg="mod">
          <ac:chgData name="John" userId="2f42118f-3f04-4c36-ab11-e97ea9a6bf44" providerId="ADAL" clId="{92EEECEE-2419-4859-9D17-C5FE9B8CFE9E}" dt="2020-03-24T19:14:02.959" v="276" actId="20577"/>
          <ac:spMkLst>
            <pc:docMk/>
            <pc:sldMk cId="758481173" sldId="268"/>
            <ac:spMk id="5" creationId="{3287ACF3-5A2F-7445-A2D7-44AA49D902D9}"/>
          </ac:spMkLst>
        </pc:spChg>
        <pc:spChg chg="del">
          <ac:chgData name="John" userId="2f42118f-3f04-4c36-ab11-e97ea9a6bf44" providerId="ADAL" clId="{92EEECEE-2419-4859-9D17-C5FE9B8CFE9E}" dt="2020-03-24T19:13:36.063" v="270" actId="478"/>
          <ac:spMkLst>
            <pc:docMk/>
            <pc:sldMk cId="758481173" sldId="268"/>
            <ac:spMk id="6" creationId="{75DB8C52-C1A5-534C-88F9-D98EB9390E37}"/>
          </ac:spMkLst>
        </pc:spChg>
        <pc:picChg chg="add del mod">
          <ac:chgData name="John" userId="2f42118f-3f04-4c36-ab11-e97ea9a6bf44" providerId="ADAL" clId="{92EEECEE-2419-4859-9D17-C5FE9B8CFE9E}" dt="2020-03-24T19:13:33.822" v="269" actId="1076"/>
          <ac:picMkLst>
            <pc:docMk/>
            <pc:sldMk cId="758481173" sldId="268"/>
            <ac:picMk id="8" creationId="{90A937D3-A49E-244F-B6EE-492C0F495C88}"/>
          </ac:picMkLst>
        </pc:picChg>
        <pc:picChg chg="add mod">
          <ac:chgData name="John" userId="2f42118f-3f04-4c36-ab11-e97ea9a6bf44" providerId="ADAL" clId="{92EEECEE-2419-4859-9D17-C5FE9B8CFE9E}" dt="2020-03-24T19:12:30.332" v="259" actId="962"/>
          <ac:picMkLst>
            <pc:docMk/>
            <pc:sldMk cId="758481173" sldId="268"/>
            <ac:picMk id="9" creationId="{B991E124-6071-4A73-92F2-6DF8C7EA6FA8}"/>
          </ac:picMkLst>
        </pc:picChg>
      </pc:sldChg>
      <pc:sldChg chg="del">
        <pc:chgData name="John" userId="2f42118f-3f04-4c36-ab11-e97ea9a6bf44" providerId="ADAL" clId="{92EEECEE-2419-4859-9D17-C5FE9B8CFE9E}" dt="2020-03-24T19:12:44.814" v="260" actId="47"/>
        <pc:sldMkLst>
          <pc:docMk/>
          <pc:sldMk cId="637331315" sldId="269"/>
        </pc:sldMkLst>
      </pc:sldChg>
      <pc:sldChg chg="delSp modSp del mod">
        <pc:chgData name="John" userId="2f42118f-3f04-4c36-ab11-e97ea9a6bf44" providerId="ADAL" clId="{92EEECEE-2419-4859-9D17-C5FE9B8CFE9E}" dt="2020-03-24T19:03:02.910" v="151" actId="47"/>
        <pc:sldMkLst>
          <pc:docMk/>
          <pc:sldMk cId="1981579032" sldId="270"/>
        </pc:sldMkLst>
        <pc:spChg chg="mod">
          <ac:chgData name="John" userId="2f42118f-3f04-4c36-ab11-e97ea9a6bf44" providerId="ADAL" clId="{92EEECEE-2419-4859-9D17-C5FE9B8CFE9E}" dt="2020-03-24T18:59:18.205" v="92" actId="404"/>
          <ac:spMkLst>
            <pc:docMk/>
            <pc:sldMk cId="1981579032" sldId="270"/>
            <ac:spMk id="2" creationId="{EEA3D12F-E4DE-804E-A845-CAD76CBA4648}"/>
          </ac:spMkLst>
        </pc:spChg>
        <pc:spChg chg="mod">
          <ac:chgData name="John" userId="2f42118f-3f04-4c36-ab11-e97ea9a6bf44" providerId="ADAL" clId="{92EEECEE-2419-4859-9D17-C5FE9B8CFE9E}" dt="2020-03-24T18:59:35.910" v="97" actId="1076"/>
          <ac:spMkLst>
            <pc:docMk/>
            <pc:sldMk cId="1981579032" sldId="270"/>
            <ac:spMk id="3" creationId="{F57548EE-AAA2-6649-B61A-D36502786E92}"/>
          </ac:spMkLst>
        </pc:spChg>
        <pc:spChg chg="del">
          <ac:chgData name="John" userId="2f42118f-3f04-4c36-ab11-e97ea9a6bf44" providerId="ADAL" clId="{92EEECEE-2419-4859-9D17-C5FE9B8CFE9E}" dt="2020-03-24T18:59:28.967" v="94" actId="478"/>
          <ac:spMkLst>
            <pc:docMk/>
            <pc:sldMk cId="1981579032" sldId="270"/>
            <ac:spMk id="4" creationId="{3D27A81F-5ABC-0340-9A9F-2A3B4120D1C0}"/>
          </ac:spMkLst>
        </pc:spChg>
      </pc:sldChg>
      <pc:sldChg chg="add del ord">
        <pc:chgData name="John" userId="2f42118f-3f04-4c36-ab11-e97ea9a6bf44" providerId="ADAL" clId="{92EEECEE-2419-4859-9D17-C5FE9B8CFE9E}" dt="2020-03-24T19:01:15.907" v="113" actId="47"/>
        <pc:sldMkLst>
          <pc:docMk/>
          <pc:sldMk cId="23791976" sldId="271"/>
        </pc:sldMkLst>
      </pc:sldChg>
      <pc:sldChg chg="addSp delSp modSp add mod">
        <pc:chgData name="John" userId="2f42118f-3f04-4c36-ab11-e97ea9a6bf44" providerId="ADAL" clId="{92EEECEE-2419-4859-9D17-C5FE9B8CFE9E}" dt="2020-03-24T20:33:01.516" v="1795" actId="255"/>
        <pc:sldMkLst>
          <pc:docMk/>
          <pc:sldMk cId="1228348238" sldId="272"/>
        </pc:sldMkLst>
        <pc:spChg chg="del">
          <ac:chgData name="John" userId="2f42118f-3f04-4c36-ab11-e97ea9a6bf44" providerId="ADAL" clId="{92EEECEE-2419-4859-9D17-C5FE9B8CFE9E}" dt="2020-03-24T19:00:52.495" v="107" actId="478"/>
          <ac:spMkLst>
            <pc:docMk/>
            <pc:sldMk cId="1228348238" sldId="272"/>
            <ac:spMk id="2" creationId="{7E2D907E-AE53-41A0-848B-A467C414CF66}"/>
          </ac:spMkLst>
        </pc:spChg>
        <pc:spChg chg="del">
          <ac:chgData name="John" userId="2f42118f-3f04-4c36-ab11-e97ea9a6bf44" providerId="ADAL" clId="{92EEECEE-2419-4859-9D17-C5FE9B8CFE9E}" dt="2020-03-24T19:00:53.679" v="108" actId="478"/>
          <ac:spMkLst>
            <pc:docMk/>
            <pc:sldMk cId="1228348238" sldId="272"/>
            <ac:spMk id="3" creationId="{74E929BB-2636-4247-9A3E-DA7FB102A8AE}"/>
          </ac:spMkLst>
        </pc:spChg>
        <pc:spChg chg="add del">
          <ac:chgData name="John" userId="2f42118f-3f04-4c36-ab11-e97ea9a6bf44" providerId="ADAL" clId="{92EEECEE-2419-4859-9D17-C5FE9B8CFE9E}" dt="2020-03-24T19:00:36.641" v="106"/>
          <ac:spMkLst>
            <pc:docMk/>
            <pc:sldMk cId="1228348238" sldId="272"/>
            <ac:spMk id="4" creationId="{F7B30DB9-E694-4EE1-9B47-FCE835AA539F}"/>
          </ac:spMkLst>
        </pc:spChg>
        <pc:spChg chg="add mod">
          <ac:chgData name="John" userId="2f42118f-3f04-4c36-ab11-e97ea9a6bf44" providerId="ADAL" clId="{92EEECEE-2419-4859-9D17-C5FE9B8CFE9E}" dt="2020-03-24T19:02:54.559" v="149" actId="1076"/>
          <ac:spMkLst>
            <pc:docMk/>
            <pc:sldMk cId="1228348238" sldId="272"/>
            <ac:spMk id="5" creationId="{EB14F737-DE52-46B6-A783-49703ABADB3D}"/>
          </ac:spMkLst>
        </pc:spChg>
        <pc:spChg chg="add mod">
          <ac:chgData name="John" userId="2f42118f-3f04-4c36-ab11-e97ea9a6bf44" providerId="ADAL" clId="{92EEECEE-2419-4859-9D17-C5FE9B8CFE9E}" dt="2020-03-24T19:11:41.646" v="238" actId="1076"/>
          <ac:spMkLst>
            <pc:docMk/>
            <pc:sldMk cId="1228348238" sldId="272"/>
            <ac:spMk id="6" creationId="{CADBEC5F-3F5F-4977-9413-0B20B87D5034}"/>
          </ac:spMkLst>
        </pc:spChg>
        <pc:spChg chg="add mod">
          <ac:chgData name="John" userId="2f42118f-3f04-4c36-ab11-e97ea9a6bf44" providerId="ADAL" clId="{92EEECEE-2419-4859-9D17-C5FE9B8CFE9E}" dt="2020-03-24T20:33:01.516" v="1795" actId="255"/>
          <ac:spMkLst>
            <pc:docMk/>
            <pc:sldMk cId="1228348238" sldId="272"/>
            <ac:spMk id="7" creationId="{2CF12719-7C16-4622-8DBD-C694ED7B26C0}"/>
          </ac:spMkLst>
        </pc:spChg>
      </pc:sldChg>
      <pc:sldChg chg="addSp delSp modSp add del mod setBg">
        <pc:chgData name="John" userId="2f42118f-3f04-4c36-ab11-e97ea9a6bf44" providerId="ADAL" clId="{92EEECEE-2419-4859-9D17-C5FE9B8CFE9E}" dt="2020-03-24T19:44:23.605" v="962" actId="47"/>
        <pc:sldMkLst>
          <pc:docMk/>
          <pc:sldMk cId="1165483508" sldId="273"/>
        </pc:sldMkLst>
        <pc:spChg chg="mod">
          <ac:chgData name="John" userId="2f42118f-3f04-4c36-ab11-e97ea9a6bf44" providerId="ADAL" clId="{92EEECEE-2419-4859-9D17-C5FE9B8CFE9E}" dt="2020-03-24T19:42:44.095" v="954" actId="26606"/>
          <ac:spMkLst>
            <pc:docMk/>
            <pc:sldMk cId="1165483508" sldId="273"/>
            <ac:spMk id="2" creationId="{CA3D68BA-553B-4FB2-B196-AD225BD49120}"/>
          </ac:spMkLst>
        </pc:spChg>
        <pc:spChg chg="del">
          <ac:chgData name="John" userId="2f42118f-3f04-4c36-ab11-e97ea9a6bf44" providerId="ADAL" clId="{92EEECEE-2419-4859-9D17-C5FE9B8CFE9E}" dt="2020-03-24T19:38:34.798" v="781" actId="478"/>
          <ac:spMkLst>
            <pc:docMk/>
            <pc:sldMk cId="1165483508" sldId="273"/>
            <ac:spMk id="3" creationId="{58707229-09A9-4229-AD00-3C78FC4D6913}"/>
          </ac:spMkLst>
        </pc:spChg>
        <pc:spChg chg="mod">
          <ac:chgData name="John" userId="2f42118f-3f04-4c36-ab11-e97ea9a6bf44" providerId="ADAL" clId="{92EEECEE-2419-4859-9D17-C5FE9B8CFE9E}" dt="2020-03-24T19:42:44.095" v="954" actId="26606"/>
          <ac:spMkLst>
            <pc:docMk/>
            <pc:sldMk cId="1165483508" sldId="273"/>
            <ac:spMk id="4" creationId="{FF598E71-91F8-4A81-9A72-B1AAC7F2529D}"/>
          </ac:spMkLst>
        </pc:spChg>
        <pc:spChg chg="del">
          <ac:chgData name="John" userId="2f42118f-3f04-4c36-ab11-e97ea9a6bf44" providerId="ADAL" clId="{92EEECEE-2419-4859-9D17-C5FE9B8CFE9E}" dt="2020-03-24T19:41:59.025" v="950" actId="931"/>
          <ac:spMkLst>
            <pc:docMk/>
            <pc:sldMk cId="1165483508" sldId="273"/>
            <ac:spMk id="5" creationId="{991A0016-DB31-4499-B46E-D8F346785644}"/>
          </ac:spMkLst>
        </pc:spChg>
        <pc:spChg chg="mod">
          <ac:chgData name="John" userId="2f42118f-3f04-4c36-ab11-e97ea9a6bf44" providerId="ADAL" clId="{92EEECEE-2419-4859-9D17-C5FE9B8CFE9E}" dt="2020-03-24T19:42:44.095" v="954" actId="26606"/>
          <ac:spMkLst>
            <pc:docMk/>
            <pc:sldMk cId="1165483508" sldId="273"/>
            <ac:spMk id="6" creationId="{CAA5385F-2E31-434D-A8CF-65DF405285AD}"/>
          </ac:spMkLst>
        </pc:spChg>
        <pc:picChg chg="add mod">
          <ac:chgData name="John" userId="2f42118f-3f04-4c36-ab11-e97ea9a6bf44" providerId="ADAL" clId="{92EEECEE-2419-4859-9D17-C5FE9B8CFE9E}" dt="2020-03-24T19:42:44.095" v="954" actId="26606"/>
          <ac:picMkLst>
            <pc:docMk/>
            <pc:sldMk cId="1165483508" sldId="273"/>
            <ac:picMk id="8" creationId="{54D1E011-BA23-4E8B-9FA4-8113A7770581}"/>
          </ac:picMkLst>
        </pc:picChg>
        <pc:cxnChg chg="add">
          <ac:chgData name="John" userId="2f42118f-3f04-4c36-ab11-e97ea9a6bf44" providerId="ADAL" clId="{92EEECEE-2419-4859-9D17-C5FE9B8CFE9E}" dt="2020-03-24T19:42:44.095" v="954" actId="26606"/>
          <ac:cxnSpMkLst>
            <pc:docMk/>
            <pc:sldMk cId="1165483508" sldId="273"/>
            <ac:cxnSpMk id="13" creationId="{A7F400EE-A8A5-48AF-B4D6-291B52C6F0B0}"/>
          </ac:cxnSpMkLst>
        </pc:cxnChg>
      </pc:sldChg>
      <pc:sldChg chg="modSp add del mod">
        <pc:chgData name="John" userId="2f42118f-3f04-4c36-ab11-e97ea9a6bf44" providerId="ADAL" clId="{92EEECEE-2419-4859-9D17-C5FE9B8CFE9E}" dt="2020-03-24T19:03:20.636" v="156"/>
        <pc:sldMkLst>
          <pc:docMk/>
          <pc:sldMk cId="1728381321" sldId="273"/>
        </pc:sldMkLst>
        <pc:spChg chg="mod">
          <ac:chgData name="John" userId="2f42118f-3f04-4c36-ab11-e97ea9a6bf44" providerId="ADAL" clId="{92EEECEE-2419-4859-9D17-C5FE9B8CFE9E}" dt="2020-03-24T19:03:20.636" v="156"/>
          <ac:spMkLst>
            <pc:docMk/>
            <pc:sldMk cId="1728381321" sldId="273"/>
            <ac:spMk id="3" creationId="{027F8B1D-FD49-40F1-B3D8-AC0617541231}"/>
          </ac:spMkLst>
        </pc:spChg>
        <pc:spChg chg="mod">
          <ac:chgData name="John" userId="2f42118f-3f04-4c36-ab11-e97ea9a6bf44" providerId="ADAL" clId="{92EEECEE-2419-4859-9D17-C5FE9B8CFE9E}" dt="2020-03-24T19:03:20.636" v="156"/>
          <ac:spMkLst>
            <pc:docMk/>
            <pc:sldMk cId="1728381321" sldId="273"/>
            <ac:spMk id="4" creationId="{EBC81DEE-F45D-49E6-A6AA-8AFD11B70EA4}"/>
          </ac:spMkLst>
        </pc:spChg>
      </pc:sldChg>
      <pc:sldChg chg="add del">
        <pc:chgData name="John" userId="2f42118f-3f04-4c36-ab11-e97ea9a6bf44" providerId="ADAL" clId="{92EEECEE-2419-4859-9D17-C5FE9B8CFE9E}" dt="2020-03-24T19:48:26.766" v="991" actId="47"/>
        <pc:sldMkLst>
          <pc:docMk/>
          <pc:sldMk cId="4019849169" sldId="274"/>
        </pc:sldMkLst>
      </pc:sldChg>
      <pc:sldChg chg="modSp add del mod ord">
        <pc:chgData name="John" userId="2f42118f-3f04-4c36-ab11-e97ea9a6bf44" providerId="ADAL" clId="{92EEECEE-2419-4859-9D17-C5FE9B8CFE9E}" dt="2020-03-24T19:48:27.571" v="992" actId="47"/>
        <pc:sldMkLst>
          <pc:docMk/>
          <pc:sldMk cId="437480681" sldId="275"/>
        </pc:sldMkLst>
        <pc:spChg chg="mod">
          <ac:chgData name="John" userId="2f42118f-3f04-4c36-ab11-e97ea9a6bf44" providerId="ADAL" clId="{92EEECEE-2419-4859-9D17-C5FE9B8CFE9E}" dt="2020-03-24T19:19:48.052" v="340" actId="20577"/>
          <ac:spMkLst>
            <pc:docMk/>
            <pc:sldMk cId="437480681" sldId="275"/>
            <ac:spMk id="2" creationId="{AC6A02E9-A00C-421E-AB54-28303150CBFF}"/>
          </ac:spMkLst>
        </pc:spChg>
      </pc:sldChg>
      <pc:sldChg chg="delSp modSp add mod ord">
        <pc:chgData name="John" userId="2f42118f-3f04-4c36-ab11-e97ea9a6bf44" providerId="ADAL" clId="{92EEECEE-2419-4859-9D17-C5FE9B8CFE9E}" dt="2020-03-24T20:22:17.631" v="1445" actId="20577"/>
        <pc:sldMkLst>
          <pc:docMk/>
          <pc:sldMk cId="2157869815" sldId="276"/>
        </pc:sldMkLst>
        <pc:spChg chg="mod">
          <ac:chgData name="John" userId="2f42118f-3f04-4c36-ab11-e97ea9a6bf44" providerId="ADAL" clId="{92EEECEE-2419-4859-9D17-C5FE9B8CFE9E}" dt="2020-03-24T19:23:37.517" v="454" actId="404"/>
          <ac:spMkLst>
            <pc:docMk/>
            <pc:sldMk cId="2157869815" sldId="276"/>
            <ac:spMk id="2" creationId="{08BF6C69-8400-4DAB-93FC-E0CA5E4AC078}"/>
          </ac:spMkLst>
        </pc:spChg>
        <pc:spChg chg="del">
          <ac:chgData name="John" userId="2f42118f-3f04-4c36-ab11-e97ea9a6bf44" providerId="ADAL" clId="{92EEECEE-2419-4859-9D17-C5FE9B8CFE9E}" dt="2020-03-24T19:20:54.446" v="379" actId="478"/>
          <ac:spMkLst>
            <pc:docMk/>
            <pc:sldMk cId="2157869815" sldId="276"/>
            <ac:spMk id="3" creationId="{29C68240-0018-4A5C-9C26-93D38C508EF0}"/>
          </ac:spMkLst>
        </pc:spChg>
        <pc:spChg chg="mod">
          <ac:chgData name="John" userId="2f42118f-3f04-4c36-ab11-e97ea9a6bf44" providerId="ADAL" clId="{92EEECEE-2419-4859-9D17-C5FE9B8CFE9E}" dt="2020-03-24T19:26:52.189" v="525"/>
          <ac:spMkLst>
            <pc:docMk/>
            <pc:sldMk cId="2157869815" sldId="276"/>
            <ac:spMk id="4" creationId="{8051AF6E-8709-413A-9BED-CAC2573BCEB3}"/>
          </ac:spMkLst>
        </pc:spChg>
        <pc:spChg chg="mod">
          <ac:chgData name="John" userId="2f42118f-3f04-4c36-ab11-e97ea9a6bf44" providerId="ADAL" clId="{92EEECEE-2419-4859-9D17-C5FE9B8CFE9E}" dt="2020-03-24T19:22:39.303" v="424" actId="404"/>
          <ac:spMkLst>
            <pc:docMk/>
            <pc:sldMk cId="2157869815" sldId="276"/>
            <ac:spMk id="5" creationId="{2C7E13C6-715F-4064-B713-F146AF6387E1}"/>
          </ac:spMkLst>
        </pc:spChg>
        <pc:spChg chg="mod">
          <ac:chgData name="John" userId="2f42118f-3f04-4c36-ab11-e97ea9a6bf44" providerId="ADAL" clId="{92EEECEE-2419-4859-9D17-C5FE9B8CFE9E}" dt="2020-03-24T19:30:37.782" v="641" actId="20577"/>
          <ac:spMkLst>
            <pc:docMk/>
            <pc:sldMk cId="2157869815" sldId="276"/>
            <ac:spMk id="6" creationId="{24A9C6A3-18A1-41F6-98DC-363B16B55737}"/>
          </ac:spMkLst>
        </pc:spChg>
        <pc:spChg chg="mod">
          <ac:chgData name="John" userId="2f42118f-3f04-4c36-ab11-e97ea9a6bf44" providerId="ADAL" clId="{92EEECEE-2419-4859-9D17-C5FE9B8CFE9E}" dt="2020-03-24T20:22:17.631" v="1445" actId="20577"/>
          <ac:spMkLst>
            <pc:docMk/>
            <pc:sldMk cId="2157869815" sldId="276"/>
            <ac:spMk id="7" creationId="{5CA20C5B-41BC-4C3E-AF4A-ED5C88B7C14B}"/>
          </ac:spMkLst>
        </pc:spChg>
        <pc:spChg chg="del">
          <ac:chgData name="John" userId="2f42118f-3f04-4c36-ab11-e97ea9a6bf44" providerId="ADAL" clId="{92EEECEE-2419-4859-9D17-C5FE9B8CFE9E}" dt="2020-03-24T19:20:53.113" v="378" actId="478"/>
          <ac:spMkLst>
            <pc:docMk/>
            <pc:sldMk cId="2157869815" sldId="276"/>
            <ac:spMk id="8" creationId="{D4DBC3B0-A74B-4F0C-9388-01D48F66CCA3}"/>
          </ac:spMkLst>
        </pc:spChg>
      </pc:sldChg>
      <pc:sldChg chg="addSp delSp modSp add mod">
        <pc:chgData name="John" userId="2f42118f-3f04-4c36-ab11-e97ea9a6bf44" providerId="ADAL" clId="{92EEECEE-2419-4859-9D17-C5FE9B8CFE9E}" dt="2020-03-24T20:22:11.668" v="1430" actId="20577"/>
        <pc:sldMkLst>
          <pc:docMk/>
          <pc:sldMk cId="3520234944" sldId="277"/>
        </pc:sldMkLst>
        <pc:spChg chg="mod">
          <ac:chgData name="John" userId="2f42118f-3f04-4c36-ab11-e97ea9a6bf44" providerId="ADAL" clId="{92EEECEE-2419-4859-9D17-C5FE9B8CFE9E}" dt="2020-03-24T19:45:44.282" v="983" actId="255"/>
          <ac:spMkLst>
            <pc:docMk/>
            <pc:sldMk cId="3520234944" sldId="277"/>
            <ac:spMk id="4" creationId="{8051AF6E-8709-413A-9BED-CAC2573BCEB3}"/>
          </ac:spMkLst>
        </pc:spChg>
        <pc:spChg chg="del mod">
          <ac:chgData name="John" userId="2f42118f-3f04-4c36-ab11-e97ea9a6bf44" providerId="ADAL" clId="{92EEECEE-2419-4859-9D17-C5FE9B8CFE9E}" dt="2020-03-24T19:44:45.384" v="967" actId="478"/>
          <ac:spMkLst>
            <pc:docMk/>
            <pc:sldMk cId="3520234944" sldId="277"/>
            <ac:spMk id="5" creationId="{2C7E13C6-715F-4064-B713-F146AF6387E1}"/>
          </ac:spMkLst>
        </pc:spChg>
        <pc:spChg chg="mod">
          <ac:chgData name="John" userId="2f42118f-3f04-4c36-ab11-e97ea9a6bf44" providerId="ADAL" clId="{92EEECEE-2419-4859-9D17-C5FE9B8CFE9E}" dt="2020-03-24T20:22:11.668" v="1430" actId="20577"/>
          <ac:spMkLst>
            <pc:docMk/>
            <pc:sldMk cId="3520234944" sldId="277"/>
            <ac:spMk id="6" creationId="{24A9C6A3-18A1-41F6-98DC-363B16B55737}"/>
          </ac:spMkLst>
        </pc:spChg>
        <pc:spChg chg="del mod">
          <ac:chgData name="John" userId="2f42118f-3f04-4c36-ab11-e97ea9a6bf44" providerId="ADAL" clId="{92EEECEE-2419-4859-9D17-C5FE9B8CFE9E}" dt="2020-03-24T19:44:41.928" v="965" actId="478"/>
          <ac:spMkLst>
            <pc:docMk/>
            <pc:sldMk cId="3520234944" sldId="277"/>
            <ac:spMk id="7" creationId="{5CA20C5B-41BC-4C3E-AF4A-ED5C88B7C14B}"/>
          </ac:spMkLst>
        </pc:spChg>
        <pc:spChg chg="add del mod">
          <ac:chgData name="John" userId="2f42118f-3f04-4c36-ab11-e97ea9a6bf44" providerId="ADAL" clId="{92EEECEE-2419-4859-9D17-C5FE9B8CFE9E}" dt="2020-03-24T19:44:43.574" v="966" actId="478"/>
          <ac:spMkLst>
            <pc:docMk/>
            <pc:sldMk cId="3520234944" sldId="277"/>
            <ac:spMk id="8" creationId="{F4E9EC7B-EF17-4777-A2B6-0CFC9761C007}"/>
          </ac:spMkLst>
        </pc:spChg>
        <pc:spChg chg="add del mod">
          <ac:chgData name="John" userId="2f42118f-3f04-4c36-ab11-e97ea9a6bf44" providerId="ADAL" clId="{92EEECEE-2419-4859-9D17-C5FE9B8CFE9E}" dt="2020-03-24T19:44:46.845" v="968" actId="478"/>
          <ac:spMkLst>
            <pc:docMk/>
            <pc:sldMk cId="3520234944" sldId="277"/>
            <ac:spMk id="10" creationId="{7E6C0AAF-98FA-4037-BBDF-FE5674B1331B}"/>
          </ac:spMkLst>
        </pc:spChg>
      </pc:sldChg>
      <pc:sldChg chg="delSp modSp add mod ord">
        <pc:chgData name="John" userId="2f42118f-3f04-4c36-ab11-e97ea9a6bf44" providerId="ADAL" clId="{92EEECEE-2419-4859-9D17-C5FE9B8CFE9E}" dt="2020-03-24T20:22:08.044" v="1429" actId="20577"/>
        <pc:sldMkLst>
          <pc:docMk/>
          <pc:sldMk cId="3828562921" sldId="278"/>
        </pc:sldMkLst>
        <pc:spChg chg="mod">
          <ac:chgData name="John" userId="2f42118f-3f04-4c36-ab11-e97ea9a6bf44" providerId="ADAL" clId="{92EEECEE-2419-4859-9D17-C5FE9B8CFE9E}" dt="2020-03-24T19:31:49.164" v="651" actId="404"/>
          <ac:spMkLst>
            <pc:docMk/>
            <pc:sldMk cId="3828562921" sldId="278"/>
            <ac:spMk id="2" creationId="{B54802D8-2D49-461D-B70B-DB704292B8E7}"/>
          </ac:spMkLst>
        </pc:spChg>
        <pc:spChg chg="del">
          <ac:chgData name="John" userId="2f42118f-3f04-4c36-ab11-e97ea9a6bf44" providerId="ADAL" clId="{92EEECEE-2419-4859-9D17-C5FE9B8CFE9E}" dt="2020-03-24T19:32:27.174" v="664" actId="478"/>
          <ac:spMkLst>
            <pc:docMk/>
            <pc:sldMk cId="3828562921" sldId="278"/>
            <ac:spMk id="3" creationId="{4895DE9A-33CB-4C69-A61B-89060C0D06EE}"/>
          </ac:spMkLst>
        </pc:spChg>
        <pc:spChg chg="mod">
          <ac:chgData name="John" userId="2f42118f-3f04-4c36-ab11-e97ea9a6bf44" providerId="ADAL" clId="{92EEECEE-2419-4859-9D17-C5FE9B8CFE9E}" dt="2020-03-24T19:54:07.977" v="1086" actId="403"/>
          <ac:spMkLst>
            <pc:docMk/>
            <pc:sldMk cId="3828562921" sldId="278"/>
            <ac:spMk id="4" creationId="{262403B5-C364-4718-957A-1ECEBD89F4C1}"/>
          </ac:spMkLst>
        </pc:spChg>
        <pc:spChg chg="mod">
          <ac:chgData name="John" userId="2f42118f-3f04-4c36-ab11-e97ea9a6bf44" providerId="ADAL" clId="{92EEECEE-2419-4859-9D17-C5FE9B8CFE9E}" dt="2020-03-24T20:04:19.284" v="1148" actId="20577"/>
          <ac:spMkLst>
            <pc:docMk/>
            <pc:sldMk cId="3828562921" sldId="278"/>
            <ac:spMk id="5" creationId="{C61C78E1-573D-4208-B79F-0C8A5C10C63A}"/>
          </ac:spMkLst>
        </pc:spChg>
        <pc:spChg chg="mod">
          <ac:chgData name="John" userId="2f42118f-3f04-4c36-ab11-e97ea9a6bf44" providerId="ADAL" clId="{92EEECEE-2419-4859-9D17-C5FE9B8CFE9E}" dt="2020-03-24T20:22:05.115" v="1428" actId="20577"/>
          <ac:spMkLst>
            <pc:docMk/>
            <pc:sldMk cId="3828562921" sldId="278"/>
            <ac:spMk id="6" creationId="{942E02F0-31C5-43F8-83FA-E2AC33B597E6}"/>
          </ac:spMkLst>
        </pc:spChg>
        <pc:spChg chg="mod">
          <ac:chgData name="John" userId="2f42118f-3f04-4c36-ab11-e97ea9a6bf44" providerId="ADAL" clId="{92EEECEE-2419-4859-9D17-C5FE9B8CFE9E}" dt="2020-03-24T20:22:08.044" v="1429" actId="20577"/>
          <ac:spMkLst>
            <pc:docMk/>
            <pc:sldMk cId="3828562921" sldId="278"/>
            <ac:spMk id="7" creationId="{8F593A6A-6CF5-4BDF-AF7B-F024421F932F}"/>
          </ac:spMkLst>
        </pc:spChg>
        <pc:spChg chg="del">
          <ac:chgData name="John" userId="2f42118f-3f04-4c36-ab11-e97ea9a6bf44" providerId="ADAL" clId="{92EEECEE-2419-4859-9D17-C5FE9B8CFE9E}" dt="2020-03-24T19:32:25.237" v="663" actId="478"/>
          <ac:spMkLst>
            <pc:docMk/>
            <pc:sldMk cId="3828562921" sldId="278"/>
            <ac:spMk id="8" creationId="{9BBA4705-6801-4F5A-99F0-714307C1B2D9}"/>
          </ac:spMkLst>
        </pc:spChg>
      </pc:sldChg>
      <pc:sldChg chg="addSp delSp modSp add mod">
        <pc:chgData name="John" userId="2f42118f-3f04-4c36-ab11-e97ea9a6bf44" providerId="ADAL" clId="{92EEECEE-2419-4859-9D17-C5FE9B8CFE9E}" dt="2020-03-24T20:26:21.939" v="1547" actId="20577"/>
        <pc:sldMkLst>
          <pc:docMk/>
          <pc:sldMk cId="2055105442" sldId="279"/>
        </pc:sldMkLst>
        <pc:spChg chg="mod">
          <ac:chgData name="John" userId="2f42118f-3f04-4c36-ab11-e97ea9a6bf44" providerId="ADAL" clId="{92EEECEE-2419-4859-9D17-C5FE9B8CFE9E}" dt="2020-03-24T20:26:21.939" v="1547" actId="20577"/>
          <ac:spMkLst>
            <pc:docMk/>
            <pc:sldMk cId="2055105442" sldId="279"/>
            <ac:spMk id="2" creationId="{B54802D8-2D49-461D-B70B-DB704292B8E7}"/>
          </ac:spMkLst>
        </pc:spChg>
        <pc:spChg chg="mod">
          <ac:chgData name="John" userId="2f42118f-3f04-4c36-ab11-e97ea9a6bf44" providerId="ADAL" clId="{92EEECEE-2419-4859-9D17-C5FE9B8CFE9E}" dt="2020-03-24T20:06:29.563" v="1172" actId="403"/>
          <ac:spMkLst>
            <pc:docMk/>
            <pc:sldMk cId="2055105442" sldId="279"/>
            <ac:spMk id="4" creationId="{262403B5-C364-4718-957A-1ECEBD89F4C1}"/>
          </ac:spMkLst>
        </pc:spChg>
        <pc:spChg chg="del mod">
          <ac:chgData name="John" userId="2f42118f-3f04-4c36-ab11-e97ea9a6bf44" providerId="ADAL" clId="{92EEECEE-2419-4859-9D17-C5FE9B8CFE9E}" dt="2020-03-24T19:54:21.473" v="1090" actId="478"/>
          <ac:spMkLst>
            <pc:docMk/>
            <pc:sldMk cId="2055105442" sldId="279"/>
            <ac:spMk id="5" creationId="{C61C78E1-573D-4208-B79F-0C8A5C10C63A}"/>
          </ac:spMkLst>
        </pc:spChg>
        <pc:spChg chg="mod">
          <ac:chgData name="John" userId="2f42118f-3f04-4c36-ab11-e97ea9a6bf44" providerId="ADAL" clId="{92EEECEE-2419-4859-9D17-C5FE9B8CFE9E}" dt="2020-03-24T20:21:57.988" v="1424" actId="20577"/>
          <ac:spMkLst>
            <pc:docMk/>
            <pc:sldMk cId="2055105442" sldId="279"/>
            <ac:spMk id="6" creationId="{942E02F0-31C5-43F8-83FA-E2AC33B597E6}"/>
          </ac:spMkLst>
        </pc:spChg>
        <pc:spChg chg="del mod">
          <ac:chgData name="John" userId="2f42118f-3f04-4c36-ab11-e97ea9a6bf44" providerId="ADAL" clId="{92EEECEE-2419-4859-9D17-C5FE9B8CFE9E}" dt="2020-03-24T19:54:18.608" v="1088" actId="478"/>
          <ac:spMkLst>
            <pc:docMk/>
            <pc:sldMk cId="2055105442" sldId="279"/>
            <ac:spMk id="7" creationId="{8F593A6A-6CF5-4BDF-AF7B-F024421F932F}"/>
          </ac:spMkLst>
        </pc:spChg>
        <pc:spChg chg="add del mod">
          <ac:chgData name="John" userId="2f42118f-3f04-4c36-ab11-e97ea9a6bf44" providerId="ADAL" clId="{92EEECEE-2419-4859-9D17-C5FE9B8CFE9E}" dt="2020-03-24T19:54:20.516" v="1089" actId="478"/>
          <ac:spMkLst>
            <pc:docMk/>
            <pc:sldMk cId="2055105442" sldId="279"/>
            <ac:spMk id="8" creationId="{3225CEEB-6C56-4AAE-B9E2-9F224AD9FAD5}"/>
          </ac:spMkLst>
        </pc:spChg>
        <pc:spChg chg="add del mod">
          <ac:chgData name="John" userId="2f42118f-3f04-4c36-ab11-e97ea9a6bf44" providerId="ADAL" clId="{92EEECEE-2419-4859-9D17-C5FE9B8CFE9E}" dt="2020-03-24T19:54:23.164" v="1091" actId="478"/>
          <ac:spMkLst>
            <pc:docMk/>
            <pc:sldMk cId="2055105442" sldId="279"/>
            <ac:spMk id="10" creationId="{9812FE32-6455-4EFE-8748-A67D133120CD}"/>
          </ac:spMkLst>
        </pc:spChg>
      </pc:sldChg>
      <pc:sldChg chg="modSp add mod ord">
        <pc:chgData name="John" userId="2f42118f-3f04-4c36-ab11-e97ea9a6bf44" providerId="ADAL" clId="{92EEECEE-2419-4859-9D17-C5FE9B8CFE9E}" dt="2020-03-24T20:28:13.626" v="1588"/>
        <pc:sldMkLst>
          <pc:docMk/>
          <pc:sldMk cId="1363441249" sldId="280"/>
        </pc:sldMkLst>
        <pc:spChg chg="mod">
          <ac:chgData name="John" userId="2f42118f-3f04-4c36-ab11-e97ea9a6bf44" providerId="ADAL" clId="{92EEECEE-2419-4859-9D17-C5FE9B8CFE9E}" dt="2020-03-24T19:44:32.189" v="964" actId="14100"/>
          <ac:spMkLst>
            <pc:docMk/>
            <pc:sldMk cId="1363441249" sldId="280"/>
            <ac:spMk id="4" creationId="{FF598E71-91F8-4A81-9A72-B1AAC7F2529D}"/>
          </ac:spMkLst>
        </pc:spChg>
      </pc:sldChg>
      <pc:sldChg chg="addSp delSp modSp add del mod setBg">
        <pc:chgData name="John" userId="2f42118f-3f04-4c36-ab11-e97ea9a6bf44" providerId="ADAL" clId="{92EEECEE-2419-4859-9D17-C5FE9B8CFE9E}" dt="2020-03-24T19:44:19.179" v="961" actId="47"/>
        <pc:sldMkLst>
          <pc:docMk/>
          <pc:sldMk cId="665614292" sldId="281"/>
        </pc:sldMkLst>
        <pc:spChg chg="mod">
          <ac:chgData name="John" userId="2f42118f-3f04-4c36-ab11-e97ea9a6bf44" providerId="ADAL" clId="{92EEECEE-2419-4859-9D17-C5FE9B8CFE9E}" dt="2020-03-24T19:42:58.340" v="958" actId="26606"/>
          <ac:spMkLst>
            <pc:docMk/>
            <pc:sldMk cId="665614292" sldId="281"/>
            <ac:spMk id="2" creationId="{CA3D68BA-553B-4FB2-B196-AD225BD49120}"/>
          </ac:spMkLst>
        </pc:spChg>
        <pc:spChg chg="mod">
          <ac:chgData name="John" userId="2f42118f-3f04-4c36-ab11-e97ea9a6bf44" providerId="ADAL" clId="{92EEECEE-2419-4859-9D17-C5FE9B8CFE9E}" dt="2020-03-24T19:42:58.340" v="958" actId="26606"/>
          <ac:spMkLst>
            <pc:docMk/>
            <pc:sldMk cId="665614292" sldId="281"/>
            <ac:spMk id="4" creationId="{FF598E71-91F8-4A81-9A72-B1AAC7F2529D}"/>
          </ac:spMkLst>
        </pc:spChg>
        <pc:spChg chg="del mod">
          <ac:chgData name="John" userId="2f42118f-3f04-4c36-ab11-e97ea9a6bf44" providerId="ADAL" clId="{92EEECEE-2419-4859-9D17-C5FE9B8CFE9E}" dt="2020-03-24T19:44:00.798" v="959" actId="478"/>
          <ac:spMkLst>
            <pc:docMk/>
            <pc:sldMk cId="665614292" sldId="281"/>
            <ac:spMk id="6" creationId="{CAA5385F-2E31-434D-A8CF-65DF405285AD}"/>
          </ac:spMkLst>
        </pc:spChg>
        <pc:spChg chg="add">
          <ac:chgData name="John" userId="2f42118f-3f04-4c36-ab11-e97ea9a6bf44" providerId="ADAL" clId="{92EEECEE-2419-4859-9D17-C5FE9B8CFE9E}" dt="2020-03-24T19:42:58.340" v="958" actId="26606"/>
          <ac:spMkLst>
            <pc:docMk/>
            <pc:sldMk cId="665614292" sldId="281"/>
            <ac:spMk id="13" creationId="{201CC55D-ED54-4C5C-95E6-10947BD1103B}"/>
          </ac:spMkLst>
        </pc:spChg>
        <pc:spChg chg="add">
          <ac:chgData name="John" userId="2f42118f-3f04-4c36-ab11-e97ea9a6bf44" providerId="ADAL" clId="{92EEECEE-2419-4859-9D17-C5FE9B8CFE9E}" dt="2020-03-24T19:44:00.999" v="960"/>
          <ac:spMkLst>
            <pc:docMk/>
            <pc:sldMk cId="665614292" sldId="281"/>
            <ac:spMk id="14" creationId="{10290C7D-B31F-4CD4-B1F5-55C711400592}"/>
          </ac:spMkLst>
        </pc:spChg>
        <pc:spChg chg="add">
          <ac:chgData name="John" userId="2f42118f-3f04-4c36-ab11-e97ea9a6bf44" providerId="ADAL" clId="{92EEECEE-2419-4859-9D17-C5FE9B8CFE9E}" dt="2020-03-24T19:42:58.340" v="958" actId="26606"/>
          <ac:spMkLst>
            <pc:docMk/>
            <pc:sldMk cId="665614292" sldId="281"/>
            <ac:spMk id="19" creationId="{3873B707-463F-40B0-8227-E8CC6C67EB25}"/>
          </ac:spMkLst>
        </pc:spChg>
        <pc:spChg chg="add">
          <ac:chgData name="John" userId="2f42118f-3f04-4c36-ab11-e97ea9a6bf44" providerId="ADAL" clId="{92EEECEE-2419-4859-9D17-C5FE9B8CFE9E}" dt="2020-03-24T19:42:58.340" v="958" actId="26606"/>
          <ac:spMkLst>
            <pc:docMk/>
            <pc:sldMk cId="665614292" sldId="281"/>
            <ac:spMk id="21" creationId="{C13237C8-E62C-4F0D-A318-BD6FB6C2D138}"/>
          </ac:spMkLst>
        </pc:spChg>
        <pc:spChg chg="add">
          <ac:chgData name="John" userId="2f42118f-3f04-4c36-ab11-e97ea9a6bf44" providerId="ADAL" clId="{92EEECEE-2419-4859-9D17-C5FE9B8CFE9E}" dt="2020-03-24T19:42:58.340" v="958" actId="26606"/>
          <ac:spMkLst>
            <pc:docMk/>
            <pc:sldMk cId="665614292" sldId="281"/>
            <ac:spMk id="23" creationId="{19C9EAEA-39D0-4B0E-A0EB-51E7B26740B1}"/>
          </ac:spMkLst>
        </pc:spChg>
        <pc:grpChg chg="add">
          <ac:chgData name="John" userId="2f42118f-3f04-4c36-ab11-e97ea9a6bf44" providerId="ADAL" clId="{92EEECEE-2419-4859-9D17-C5FE9B8CFE9E}" dt="2020-03-24T19:42:58.340" v="958" actId="26606"/>
          <ac:grpSpMkLst>
            <pc:docMk/>
            <pc:sldMk cId="665614292" sldId="281"/>
            <ac:grpSpMk id="15" creationId="{1DE889C7-FAD6-4397-98E2-05D503484459}"/>
          </ac:grpSpMkLst>
        </pc:grpChg>
        <pc:picChg chg="mod">
          <ac:chgData name="John" userId="2f42118f-3f04-4c36-ab11-e97ea9a6bf44" providerId="ADAL" clId="{92EEECEE-2419-4859-9D17-C5FE9B8CFE9E}" dt="2020-03-24T19:42:58.340" v="958" actId="26606"/>
          <ac:picMkLst>
            <pc:docMk/>
            <pc:sldMk cId="665614292" sldId="281"/>
            <ac:picMk id="8" creationId="{54D1E011-BA23-4E8B-9FA4-8113A7770581}"/>
          </ac:picMkLst>
        </pc:picChg>
      </pc:sldChg>
      <pc:sldChg chg="add del">
        <pc:chgData name="John" userId="2f42118f-3f04-4c36-ab11-e97ea9a6bf44" providerId="ADAL" clId="{92EEECEE-2419-4859-9D17-C5FE9B8CFE9E}" dt="2020-03-24T19:48:30.377" v="993" actId="47"/>
        <pc:sldMkLst>
          <pc:docMk/>
          <pc:sldMk cId="2056611692" sldId="281"/>
        </pc:sldMkLst>
      </pc:sldChg>
      <pc:sldChg chg="addSp delSp modSp add mod">
        <pc:chgData name="John" userId="2f42118f-3f04-4c36-ab11-e97ea9a6bf44" providerId="ADAL" clId="{92EEECEE-2419-4859-9D17-C5FE9B8CFE9E}" dt="2020-03-24T20:21:46.530" v="1422" actId="27636"/>
        <pc:sldMkLst>
          <pc:docMk/>
          <pc:sldMk cId="2738142446" sldId="282"/>
        </pc:sldMkLst>
        <pc:spChg chg="del">
          <ac:chgData name="John" userId="2f42118f-3f04-4c36-ab11-e97ea9a6bf44" providerId="ADAL" clId="{92EEECEE-2419-4859-9D17-C5FE9B8CFE9E}" dt="2020-03-24T19:48:40.733" v="994" actId="478"/>
          <ac:spMkLst>
            <pc:docMk/>
            <pc:sldMk cId="2738142446" sldId="282"/>
            <ac:spMk id="2" creationId="{09D83E1D-F2D8-41A4-931E-BF1DA1E1B4C1}"/>
          </ac:spMkLst>
        </pc:spChg>
        <pc:spChg chg="del">
          <ac:chgData name="John" userId="2f42118f-3f04-4c36-ab11-e97ea9a6bf44" providerId="ADAL" clId="{92EEECEE-2419-4859-9D17-C5FE9B8CFE9E}" dt="2020-03-24T19:48:42.877" v="996" actId="478"/>
          <ac:spMkLst>
            <pc:docMk/>
            <pc:sldMk cId="2738142446" sldId="282"/>
            <ac:spMk id="3" creationId="{E88A12CD-F89B-47F4-B6FB-233B172DFA12}"/>
          </ac:spMkLst>
        </pc:spChg>
        <pc:spChg chg="del">
          <ac:chgData name="John" userId="2f42118f-3f04-4c36-ab11-e97ea9a6bf44" providerId="ADAL" clId="{92EEECEE-2419-4859-9D17-C5FE9B8CFE9E}" dt="2020-03-24T19:48:41.773" v="995" actId="478"/>
          <ac:spMkLst>
            <pc:docMk/>
            <pc:sldMk cId="2738142446" sldId="282"/>
            <ac:spMk id="4" creationId="{A22EA903-2727-4857-A7EB-D0BCDD4A9993}"/>
          </ac:spMkLst>
        </pc:spChg>
        <pc:spChg chg="del">
          <ac:chgData name="John" userId="2f42118f-3f04-4c36-ab11-e97ea9a6bf44" providerId="ADAL" clId="{92EEECEE-2419-4859-9D17-C5FE9B8CFE9E}" dt="2020-03-24T19:48:43.941" v="997" actId="478"/>
          <ac:spMkLst>
            <pc:docMk/>
            <pc:sldMk cId="2738142446" sldId="282"/>
            <ac:spMk id="5" creationId="{EC57996D-4CB1-4627-A674-8A5306EA446C}"/>
          </ac:spMkLst>
        </pc:spChg>
        <pc:spChg chg="add mod">
          <ac:chgData name="John" userId="2f42118f-3f04-4c36-ab11-e97ea9a6bf44" providerId="ADAL" clId="{92EEECEE-2419-4859-9D17-C5FE9B8CFE9E}" dt="2020-03-24T19:50:37.374" v="1030" actId="207"/>
          <ac:spMkLst>
            <pc:docMk/>
            <pc:sldMk cId="2738142446" sldId="282"/>
            <ac:spMk id="6" creationId="{067D5B9C-0228-449D-962E-A9F60E268F29}"/>
          </ac:spMkLst>
        </pc:spChg>
        <pc:spChg chg="add mod">
          <ac:chgData name="John" userId="2f42118f-3f04-4c36-ab11-e97ea9a6bf44" providerId="ADAL" clId="{92EEECEE-2419-4859-9D17-C5FE9B8CFE9E}" dt="2020-03-24T20:08:00.774" v="1175" actId="404"/>
          <ac:spMkLst>
            <pc:docMk/>
            <pc:sldMk cId="2738142446" sldId="282"/>
            <ac:spMk id="7" creationId="{D2CD54C5-643A-42CF-AC11-572E43305C80}"/>
          </ac:spMkLst>
        </pc:spChg>
        <pc:spChg chg="add del mod">
          <ac:chgData name="John" userId="2f42118f-3f04-4c36-ab11-e97ea9a6bf44" providerId="ADAL" clId="{92EEECEE-2419-4859-9D17-C5FE9B8CFE9E}" dt="2020-03-24T19:49:02.109" v="1012" actId="478"/>
          <ac:spMkLst>
            <pc:docMk/>
            <pc:sldMk cId="2738142446" sldId="282"/>
            <ac:spMk id="8" creationId="{4AED3108-9721-493B-8C2B-43130576B48B}"/>
          </ac:spMkLst>
        </pc:spChg>
        <pc:spChg chg="add mod">
          <ac:chgData name="John" userId="2f42118f-3f04-4c36-ab11-e97ea9a6bf44" providerId="ADAL" clId="{92EEECEE-2419-4859-9D17-C5FE9B8CFE9E}" dt="2020-03-24T20:21:46.530" v="1422" actId="27636"/>
          <ac:spMkLst>
            <pc:docMk/>
            <pc:sldMk cId="2738142446" sldId="282"/>
            <ac:spMk id="9" creationId="{19C50D3F-C319-4845-BE9A-50983B9CA5B4}"/>
          </ac:spMkLst>
        </pc:spChg>
        <pc:spChg chg="add del mod">
          <ac:chgData name="John" userId="2f42118f-3f04-4c36-ab11-e97ea9a6bf44" providerId="ADAL" clId="{92EEECEE-2419-4859-9D17-C5FE9B8CFE9E}" dt="2020-03-24T19:53:20.349" v="1074" actId="478"/>
          <ac:spMkLst>
            <pc:docMk/>
            <pc:sldMk cId="2738142446" sldId="282"/>
            <ac:spMk id="10" creationId="{427C137F-2A62-4A57-B55A-22F00AABA52B}"/>
          </ac:spMkLst>
        </pc:spChg>
        <pc:spChg chg="add del mod">
          <ac:chgData name="John" userId="2f42118f-3f04-4c36-ab11-e97ea9a6bf44" providerId="ADAL" clId="{92EEECEE-2419-4859-9D17-C5FE9B8CFE9E}" dt="2020-03-24T19:53:17.821" v="1073" actId="478"/>
          <ac:spMkLst>
            <pc:docMk/>
            <pc:sldMk cId="2738142446" sldId="282"/>
            <ac:spMk id="11" creationId="{1E5D74B1-8698-4DB8-86FF-58D2A10024CC}"/>
          </ac:spMkLst>
        </pc:spChg>
      </pc:sldChg>
      <pc:sldChg chg="add del">
        <pc:chgData name="John" userId="2f42118f-3f04-4c36-ab11-e97ea9a6bf44" providerId="ADAL" clId="{92EEECEE-2419-4859-9D17-C5FE9B8CFE9E}" dt="2020-03-24T19:48:25.714" v="990" actId="47"/>
        <pc:sldMkLst>
          <pc:docMk/>
          <pc:sldMk cId="2095460444" sldId="283"/>
        </pc:sldMkLst>
      </pc:sldChg>
      <pc:sldChg chg="addSp delSp modSp add mod">
        <pc:chgData name="John" userId="2f42118f-3f04-4c36-ab11-e97ea9a6bf44" providerId="ADAL" clId="{92EEECEE-2419-4859-9D17-C5FE9B8CFE9E}" dt="2020-03-24T20:26:38.592" v="1553" actId="27636"/>
        <pc:sldMkLst>
          <pc:docMk/>
          <pc:sldMk cId="627453660" sldId="284"/>
        </pc:sldMkLst>
        <pc:spChg chg="del">
          <ac:chgData name="John" userId="2f42118f-3f04-4c36-ab11-e97ea9a6bf44" providerId="ADAL" clId="{92EEECEE-2419-4859-9D17-C5FE9B8CFE9E}" dt="2020-03-24T20:18:02.235" v="1308" actId="478"/>
          <ac:spMkLst>
            <pc:docMk/>
            <pc:sldMk cId="627453660" sldId="284"/>
            <ac:spMk id="2" creationId="{E1883114-7326-49B1-8A05-A09C23F00CFC}"/>
          </ac:spMkLst>
        </pc:spChg>
        <pc:spChg chg="del">
          <ac:chgData name="John" userId="2f42118f-3f04-4c36-ab11-e97ea9a6bf44" providerId="ADAL" clId="{92EEECEE-2419-4859-9D17-C5FE9B8CFE9E}" dt="2020-03-24T20:18:04.579" v="1310" actId="478"/>
          <ac:spMkLst>
            <pc:docMk/>
            <pc:sldMk cId="627453660" sldId="284"/>
            <ac:spMk id="3" creationId="{970A3228-0979-48C4-8D19-774A4D2BCCB6}"/>
          </ac:spMkLst>
        </pc:spChg>
        <pc:spChg chg="del">
          <ac:chgData name="John" userId="2f42118f-3f04-4c36-ab11-e97ea9a6bf44" providerId="ADAL" clId="{92EEECEE-2419-4859-9D17-C5FE9B8CFE9E}" dt="2020-03-24T20:18:03.316" v="1309" actId="478"/>
          <ac:spMkLst>
            <pc:docMk/>
            <pc:sldMk cId="627453660" sldId="284"/>
            <ac:spMk id="4" creationId="{03CFE53B-C1AD-4BDF-B273-356BE1A1CC95}"/>
          </ac:spMkLst>
        </pc:spChg>
        <pc:spChg chg="del">
          <ac:chgData name="John" userId="2f42118f-3f04-4c36-ab11-e97ea9a6bf44" providerId="ADAL" clId="{92EEECEE-2419-4859-9D17-C5FE9B8CFE9E}" dt="2020-03-24T20:18:05.864" v="1311" actId="478"/>
          <ac:spMkLst>
            <pc:docMk/>
            <pc:sldMk cId="627453660" sldId="284"/>
            <ac:spMk id="5" creationId="{3C915377-F5B8-431D-A601-A2EE1C8DFB83}"/>
          </ac:spMkLst>
        </pc:spChg>
        <pc:spChg chg="add del">
          <ac:chgData name="John" userId="2f42118f-3f04-4c36-ab11-e97ea9a6bf44" providerId="ADAL" clId="{92EEECEE-2419-4859-9D17-C5FE9B8CFE9E}" dt="2020-03-24T20:17:59.344" v="1307"/>
          <ac:spMkLst>
            <pc:docMk/>
            <pc:sldMk cId="627453660" sldId="284"/>
            <ac:spMk id="6" creationId="{638C4EA0-E922-4BD9-9FB3-46EDFCEA2B8D}"/>
          </ac:spMkLst>
        </pc:spChg>
        <pc:spChg chg="add del">
          <ac:chgData name="John" userId="2f42118f-3f04-4c36-ab11-e97ea9a6bf44" providerId="ADAL" clId="{92EEECEE-2419-4859-9D17-C5FE9B8CFE9E}" dt="2020-03-24T20:17:59.344" v="1307"/>
          <ac:spMkLst>
            <pc:docMk/>
            <pc:sldMk cId="627453660" sldId="284"/>
            <ac:spMk id="7" creationId="{C51A61F1-E56E-404D-A6C3-C428084E6BD7}"/>
          </ac:spMkLst>
        </pc:spChg>
        <pc:spChg chg="add del mod">
          <ac:chgData name="John" userId="2f42118f-3f04-4c36-ab11-e97ea9a6bf44" providerId="ADAL" clId="{92EEECEE-2419-4859-9D17-C5FE9B8CFE9E}" dt="2020-03-24T20:17:59.344" v="1307"/>
          <ac:spMkLst>
            <pc:docMk/>
            <pc:sldMk cId="627453660" sldId="284"/>
            <ac:spMk id="8" creationId="{3C148E6B-3F02-4E2A-B816-38839E732E6B}"/>
          </ac:spMkLst>
        </pc:spChg>
        <pc:spChg chg="add del">
          <ac:chgData name="John" userId="2f42118f-3f04-4c36-ab11-e97ea9a6bf44" providerId="ADAL" clId="{92EEECEE-2419-4859-9D17-C5FE9B8CFE9E}" dt="2020-03-24T20:17:59.344" v="1307"/>
          <ac:spMkLst>
            <pc:docMk/>
            <pc:sldMk cId="627453660" sldId="284"/>
            <ac:spMk id="9" creationId="{D9649D79-1720-400C-8BE2-2DD8161BBE78}"/>
          </ac:spMkLst>
        </pc:spChg>
        <pc:spChg chg="add del">
          <ac:chgData name="John" userId="2f42118f-3f04-4c36-ab11-e97ea9a6bf44" providerId="ADAL" clId="{92EEECEE-2419-4859-9D17-C5FE9B8CFE9E}" dt="2020-03-24T20:17:59.344" v="1307"/>
          <ac:spMkLst>
            <pc:docMk/>
            <pc:sldMk cId="627453660" sldId="284"/>
            <ac:spMk id="10" creationId="{5E06C024-FB51-4F0E-B845-03E31C5A6AFF}"/>
          </ac:spMkLst>
        </pc:spChg>
        <pc:spChg chg="add mod">
          <ac:chgData name="John" userId="2f42118f-3f04-4c36-ab11-e97ea9a6bf44" providerId="ADAL" clId="{92EEECEE-2419-4859-9D17-C5FE9B8CFE9E}" dt="2020-03-24T20:26:38.592" v="1553" actId="27636"/>
          <ac:spMkLst>
            <pc:docMk/>
            <pc:sldMk cId="627453660" sldId="284"/>
            <ac:spMk id="11" creationId="{78C85AEB-81DB-4396-8ADE-9A1AF1D1DA93}"/>
          </ac:spMkLst>
        </pc:spChg>
        <pc:spChg chg="add mod">
          <ac:chgData name="John" userId="2f42118f-3f04-4c36-ab11-e97ea9a6bf44" providerId="ADAL" clId="{92EEECEE-2419-4859-9D17-C5FE9B8CFE9E}" dt="2020-03-24T20:23:46.730" v="1473" actId="12"/>
          <ac:spMkLst>
            <pc:docMk/>
            <pc:sldMk cId="627453660" sldId="284"/>
            <ac:spMk id="12" creationId="{6DB8A9A4-FB6B-426D-BDD3-B4F53C6506B6}"/>
          </ac:spMkLst>
        </pc:spChg>
        <pc:spChg chg="add del mod">
          <ac:chgData name="John" userId="2f42118f-3f04-4c36-ab11-e97ea9a6bf44" providerId="ADAL" clId="{92EEECEE-2419-4859-9D17-C5FE9B8CFE9E}" dt="2020-03-24T20:18:35.035" v="1343" actId="478"/>
          <ac:spMkLst>
            <pc:docMk/>
            <pc:sldMk cId="627453660" sldId="284"/>
            <ac:spMk id="13" creationId="{D9B23E38-398B-48C9-8176-65B1A176E713}"/>
          </ac:spMkLst>
        </pc:spChg>
        <pc:spChg chg="add del mod">
          <ac:chgData name="John" userId="2f42118f-3f04-4c36-ab11-e97ea9a6bf44" providerId="ADAL" clId="{92EEECEE-2419-4859-9D17-C5FE9B8CFE9E}" dt="2020-03-24T20:21:25.147" v="1400" actId="478"/>
          <ac:spMkLst>
            <pc:docMk/>
            <pc:sldMk cId="627453660" sldId="284"/>
            <ac:spMk id="14" creationId="{1D22CFA4-9EBF-47C5-8985-6653512DC11C}"/>
          </ac:spMkLst>
        </pc:spChg>
        <pc:spChg chg="add del mod">
          <ac:chgData name="John" userId="2f42118f-3f04-4c36-ab11-e97ea9a6bf44" providerId="ADAL" clId="{92EEECEE-2419-4859-9D17-C5FE9B8CFE9E}" dt="2020-03-24T20:19:27.148" v="1362" actId="478"/>
          <ac:spMkLst>
            <pc:docMk/>
            <pc:sldMk cId="627453660" sldId="284"/>
            <ac:spMk id="15" creationId="{F6155F25-32CF-491A-81FE-568841CBFCD4}"/>
          </ac:spMkLst>
        </pc:spChg>
        <pc:spChg chg="add mod">
          <ac:chgData name="John" userId="2f42118f-3f04-4c36-ab11-e97ea9a6bf44" providerId="ADAL" clId="{92EEECEE-2419-4859-9D17-C5FE9B8CFE9E}" dt="2020-03-24T20:21:29.188" v="1416" actId="20577"/>
          <ac:spMkLst>
            <pc:docMk/>
            <pc:sldMk cId="627453660" sldId="284"/>
            <ac:spMk id="16" creationId="{1B133920-9C0D-4A10-9D38-9DF85B6B8314}"/>
          </ac:spMkLst>
        </pc:spChg>
      </pc:sldChg>
      <pc:sldChg chg="delSp modSp add mod">
        <pc:chgData name="John" userId="2f42118f-3f04-4c36-ab11-e97ea9a6bf44" providerId="ADAL" clId="{92EEECEE-2419-4859-9D17-C5FE9B8CFE9E}" dt="2020-03-24T20:21:35.725" v="1418" actId="20577"/>
        <pc:sldMkLst>
          <pc:docMk/>
          <pc:sldMk cId="1399296140" sldId="285"/>
        </pc:sldMkLst>
        <pc:spChg chg="del">
          <ac:chgData name="John" userId="2f42118f-3f04-4c36-ab11-e97ea9a6bf44" providerId="ADAL" clId="{92EEECEE-2419-4859-9D17-C5FE9B8CFE9E}" dt="2020-03-24T19:52:15.236" v="1043" actId="478"/>
          <ac:spMkLst>
            <pc:docMk/>
            <pc:sldMk cId="1399296140" sldId="285"/>
            <ac:spMk id="7" creationId="{D2CD54C5-643A-42CF-AC11-572E43305C80}"/>
          </ac:spMkLst>
        </pc:spChg>
        <pc:spChg chg="del">
          <ac:chgData name="John" userId="2f42118f-3f04-4c36-ab11-e97ea9a6bf44" providerId="ADAL" clId="{92EEECEE-2419-4859-9D17-C5FE9B8CFE9E}" dt="2020-03-24T19:52:13.349" v="1042" actId="478"/>
          <ac:spMkLst>
            <pc:docMk/>
            <pc:sldMk cId="1399296140" sldId="285"/>
            <ac:spMk id="9" creationId="{19C50D3F-C319-4845-BE9A-50983B9CA5B4}"/>
          </ac:spMkLst>
        </pc:spChg>
        <pc:spChg chg="mod">
          <ac:chgData name="John" userId="2f42118f-3f04-4c36-ab11-e97ea9a6bf44" providerId="ADAL" clId="{92EEECEE-2419-4859-9D17-C5FE9B8CFE9E}" dt="2020-03-24T20:21:35.725" v="1418" actId="20577"/>
          <ac:spMkLst>
            <pc:docMk/>
            <pc:sldMk cId="1399296140" sldId="285"/>
            <ac:spMk id="10" creationId="{427C137F-2A62-4A57-B55A-22F00AABA52B}"/>
          </ac:spMkLst>
        </pc:spChg>
        <pc:spChg chg="mod">
          <ac:chgData name="John" userId="2f42118f-3f04-4c36-ab11-e97ea9a6bf44" providerId="ADAL" clId="{92EEECEE-2419-4859-9D17-C5FE9B8CFE9E}" dt="2020-03-24T20:09:50.076" v="1208" actId="20577"/>
          <ac:spMkLst>
            <pc:docMk/>
            <pc:sldMk cId="1399296140" sldId="285"/>
            <ac:spMk id="11" creationId="{1E5D74B1-8698-4DB8-86FF-58D2A10024CC}"/>
          </ac:spMkLst>
        </pc:spChg>
      </pc:sldChg>
      <pc:sldChg chg="addSp delSp modSp add mod">
        <pc:chgData name="John" userId="2f42118f-3f04-4c36-ab11-e97ea9a6bf44" providerId="ADAL" clId="{92EEECEE-2419-4859-9D17-C5FE9B8CFE9E}" dt="2020-03-24T20:26:24.076" v="1549" actId="20577"/>
        <pc:sldMkLst>
          <pc:docMk/>
          <pc:sldMk cId="305545209" sldId="286"/>
        </pc:sldMkLst>
        <pc:spChg chg="mod">
          <ac:chgData name="John" userId="2f42118f-3f04-4c36-ab11-e97ea9a6bf44" providerId="ADAL" clId="{92EEECEE-2419-4859-9D17-C5FE9B8CFE9E}" dt="2020-03-24T20:26:24.076" v="1549" actId="20577"/>
          <ac:spMkLst>
            <pc:docMk/>
            <pc:sldMk cId="305545209" sldId="286"/>
            <ac:spMk id="2" creationId="{B54802D8-2D49-461D-B70B-DB704292B8E7}"/>
          </ac:spMkLst>
        </pc:spChg>
        <pc:spChg chg="del mod">
          <ac:chgData name="John" userId="2f42118f-3f04-4c36-ab11-e97ea9a6bf44" providerId="ADAL" clId="{92EEECEE-2419-4859-9D17-C5FE9B8CFE9E}" dt="2020-03-24T19:54:29.184" v="1095" actId="478"/>
          <ac:spMkLst>
            <pc:docMk/>
            <pc:sldMk cId="305545209" sldId="286"/>
            <ac:spMk id="4" creationId="{262403B5-C364-4718-957A-1ECEBD89F4C1}"/>
          </ac:spMkLst>
        </pc:spChg>
        <pc:spChg chg="mod">
          <ac:chgData name="John" userId="2f42118f-3f04-4c36-ab11-e97ea9a6bf44" providerId="ADAL" clId="{92EEECEE-2419-4859-9D17-C5FE9B8CFE9E}" dt="2020-03-24T20:06:20.889" v="1170" actId="404"/>
          <ac:spMkLst>
            <pc:docMk/>
            <pc:sldMk cId="305545209" sldId="286"/>
            <ac:spMk id="5" creationId="{C61C78E1-573D-4208-B79F-0C8A5C10C63A}"/>
          </ac:spMkLst>
        </pc:spChg>
        <pc:spChg chg="del mod">
          <ac:chgData name="John" userId="2f42118f-3f04-4c36-ab11-e97ea9a6bf44" providerId="ADAL" clId="{92EEECEE-2419-4859-9D17-C5FE9B8CFE9E}" dt="2020-03-24T19:54:26.904" v="1093" actId="478"/>
          <ac:spMkLst>
            <pc:docMk/>
            <pc:sldMk cId="305545209" sldId="286"/>
            <ac:spMk id="6" creationId="{942E02F0-31C5-43F8-83FA-E2AC33B597E6}"/>
          </ac:spMkLst>
        </pc:spChg>
        <pc:spChg chg="mod">
          <ac:chgData name="John" userId="2f42118f-3f04-4c36-ab11-e97ea9a6bf44" providerId="ADAL" clId="{92EEECEE-2419-4859-9D17-C5FE9B8CFE9E}" dt="2020-03-24T20:21:51.662" v="1423" actId="20577"/>
          <ac:spMkLst>
            <pc:docMk/>
            <pc:sldMk cId="305545209" sldId="286"/>
            <ac:spMk id="7" creationId="{8F593A6A-6CF5-4BDF-AF7B-F024421F932F}"/>
          </ac:spMkLst>
        </pc:spChg>
        <pc:spChg chg="add del mod">
          <ac:chgData name="John" userId="2f42118f-3f04-4c36-ab11-e97ea9a6bf44" providerId="ADAL" clId="{92EEECEE-2419-4859-9D17-C5FE9B8CFE9E}" dt="2020-03-24T19:54:29.933" v="1096" actId="478"/>
          <ac:spMkLst>
            <pc:docMk/>
            <pc:sldMk cId="305545209" sldId="286"/>
            <ac:spMk id="8" creationId="{4F0D0449-66F1-4143-AA78-A375061E56D1}"/>
          </ac:spMkLst>
        </pc:spChg>
        <pc:spChg chg="add del mod">
          <ac:chgData name="John" userId="2f42118f-3f04-4c36-ab11-e97ea9a6bf44" providerId="ADAL" clId="{92EEECEE-2419-4859-9D17-C5FE9B8CFE9E}" dt="2020-03-24T19:54:30.868" v="1097" actId="478"/>
          <ac:spMkLst>
            <pc:docMk/>
            <pc:sldMk cId="305545209" sldId="286"/>
            <ac:spMk id="10" creationId="{C5E08153-49F5-4EC6-842E-8B8C5E679522}"/>
          </ac:spMkLst>
        </pc:spChg>
      </pc:sldChg>
      <pc:sldChg chg="modSp add mod">
        <pc:chgData name="John" userId="2f42118f-3f04-4c36-ab11-e97ea9a6bf44" providerId="ADAL" clId="{92EEECEE-2419-4859-9D17-C5FE9B8CFE9E}" dt="2020-03-24T20:21:41.370" v="1420" actId="27636"/>
        <pc:sldMkLst>
          <pc:docMk/>
          <pc:sldMk cId="3608357724" sldId="287"/>
        </pc:sldMkLst>
        <pc:spChg chg="mod">
          <ac:chgData name="John" userId="2f42118f-3f04-4c36-ab11-e97ea9a6bf44" providerId="ADAL" clId="{92EEECEE-2419-4859-9D17-C5FE9B8CFE9E}" dt="2020-03-24T20:17:05.938" v="1303" actId="403"/>
          <ac:spMkLst>
            <pc:docMk/>
            <pc:sldMk cId="3608357724" sldId="287"/>
            <ac:spMk id="7" creationId="{D2CD54C5-643A-42CF-AC11-572E43305C80}"/>
          </ac:spMkLst>
        </pc:spChg>
        <pc:spChg chg="mod">
          <ac:chgData name="John" userId="2f42118f-3f04-4c36-ab11-e97ea9a6bf44" providerId="ADAL" clId="{92EEECEE-2419-4859-9D17-C5FE9B8CFE9E}" dt="2020-03-24T20:21:41.370" v="1420" actId="27636"/>
          <ac:spMkLst>
            <pc:docMk/>
            <pc:sldMk cId="3608357724" sldId="287"/>
            <ac:spMk id="9" creationId="{19C50D3F-C319-4845-BE9A-50983B9CA5B4}"/>
          </ac:spMkLst>
        </pc:spChg>
      </pc:sldChg>
      <pc:sldChg chg="addSp delSp modSp add mod">
        <pc:chgData name="John" userId="2f42118f-3f04-4c36-ab11-e97ea9a6bf44" providerId="ADAL" clId="{92EEECEE-2419-4859-9D17-C5FE9B8CFE9E}" dt="2020-03-24T20:26:42.706" v="1556" actId="27636"/>
        <pc:sldMkLst>
          <pc:docMk/>
          <pc:sldMk cId="1820260064" sldId="288"/>
        </pc:sldMkLst>
        <pc:spChg chg="add del">
          <ac:chgData name="John" userId="2f42118f-3f04-4c36-ab11-e97ea9a6bf44" providerId="ADAL" clId="{92EEECEE-2419-4859-9D17-C5FE9B8CFE9E}" dt="2020-03-24T20:20:25.270" v="1369"/>
          <ac:spMkLst>
            <pc:docMk/>
            <pc:sldMk cId="1820260064" sldId="288"/>
            <ac:spMk id="2" creationId="{C5AB022A-962A-4E71-83D7-5738C80DBFE5}"/>
          </ac:spMkLst>
        </pc:spChg>
        <pc:spChg chg="mod">
          <ac:chgData name="John" userId="2f42118f-3f04-4c36-ab11-e97ea9a6bf44" providerId="ADAL" clId="{92EEECEE-2419-4859-9D17-C5FE9B8CFE9E}" dt="2020-03-24T20:26:42.706" v="1556" actId="27636"/>
          <ac:spMkLst>
            <pc:docMk/>
            <pc:sldMk cId="1820260064" sldId="288"/>
            <ac:spMk id="11" creationId="{78C85AEB-81DB-4396-8ADE-9A1AF1D1DA93}"/>
          </ac:spMkLst>
        </pc:spChg>
        <pc:spChg chg="mod">
          <ac:chgData name="John" userId="2f42118f-3f04-4c36-ab11-e97ea9a6bf44" providerId="ADAL" clId="{92EEECEE-2419-4859-9D17-C5FE9B8CFE9E}" dt="2020-03-24T20:23:18.382" v="1471" actId="20577"/>
          <ac:spMkLst>
            <pc:docMk/>
            <pc:sldMk cId="1820260064" sldId="288"/>
            <ac:spMk id="12" creationId="{6DB8A9A4-FB6B-426D-BDD3-B4F53C6506B6}"/>
          </ac:spMkLst>
        </pc:spChg>
        <pc:spChg chg="add del mod">
          <ac:chgData name="John" userId="2f42118f-3f04-4c36-ab11-e97ea9a6bf44" providerId="ADAL" clId="{92EEECEE-2419-4859-9D17-C5FE9B8CFE9E}" dt="2020-03-24T20:21:32.564" v="1417" actId="20577"/>
          <ac:spMkLst>
            <pc:docMk/>
            <pc:sldMk cId="1820260064" sldId="288"/>
            <ac:spMk id="14" creationId="{1D22CFA4-9EBF-47C5-8985-6653512DC11C}"/>
          </ac:spMkLst>
        </pc:spChg>
      </pc:sldChg>
      <pc:sldChg chg="modSp add del mod">
        <pc:chgData name="John" userId="2f42118f-3f04-4c36-ab11-e97ea9a6bf44" providerId="ADAL" clId="{92EEECEE-2419-4859-9D17-C5FE9B8CFE9E}" dt="2020-03-24T20:05:40.630" v="1157" actId="2696"/>
        <pc:sldMkLst>
          <pc:docMk/>
          <pc:sldMk cId="2670530530" sldId="288"/>
        </pc:sldMkLst>
        <pc:spChg chg="mod">
          <ac:chgData name="John" userId="2f42118f-3f04-4c36-ab11-e97ea9a6bf44" providerId="ADAL" clId="{92EEECEE-2419-4859-9D17-C5FE9B8CFE9E}" dt="2020-03-24T20:05:36.356" v="1156" actId="6549"/>
          <ac:spMkLst>
            <pc:docMk/>
            <pc:sldMk cId="2670530530" sldId="288"/>
            <ac:spMk id="6" creationId="{942E02F0-31C5-43F8-83FA-E2AC33B597E6}"/>
          </ac:spMkLst>
        </pc:spChg>
      </pc:sldChg>
      <pc:sldChg chg="addSp delSp modSp add mod">
        <pc:chgData name="John" userId="2f42118f-3f04-4c36-ab11-e97ea9a6bf44" providerId="ADAL" clId="{92EEECEE-2419-4859-9D17-C5FE9B8CFE9E}" dt="2020-03-24T20:27:42.493" v="1582" actId="12"/>
        <pc:sldMkLst>
          <pc:docMk/>
          <pc:sldMk cId="2523333073" sldId="289"/>
        </pc:sldMkLst>
        <pc:spChg chg="del">
          <ac:chgData name="John" userId="2f42118f-3f04-4c36-ab11-e97ea9a6bf44" providerId="ADAL" clId="{92EEECEE-2419-4859-9D17-C5FE9B8CFE9E}" dt="2020-03-24T20:25:15.267" v="1482" actId="478"/>
          <ac:spMkLst>
            <pc:docMk/>
            <pc:sldMk cId="2523333073" sldId="289"/>
            <ac:spMk id="2" creationId="{2667724D-3FCD-4027-8905-5508884CF47F}"/>
          </ac:spMkLst>
        </pc:spChg>
        <pc:spChg chg="del">
          <ac:chgData name="John" userId="2f42118f-3f04-4c36-ab11-e97ea9a6bf44" providerId="ADAL" clId="{92EEECEE-2419-4859-9D17-C5FE9B8CFE9E}" dt="2020-03-24T20:25:13.004" v="1480" actId="478"/>
          <ac:spMkLst>
            <pc:docMk/>
            <pc:sldMk cId="2523333073" sldId="289"/>
            <ac:spMk id="3" creationId="{2013533E-A5FD-46E6-8195-EB269D17E909}"/>
          </ac:spMkLst>
        </pc:spChg>
        <pc:spChg chg="del">
          <ac:chgData name="John" userId="2f42118f-3f04-4c36-ab11-e97ea9a6bf44" providerId="ADAL" clId="{92EEECEE-2419-4859-9D17-C5FE9B8CFE9E}" dt="2020-03-24T20:25:14.500" v="1481" actId="478"/>
          <ac:spMkLst>
            <pc:docMk/>
            <pc:sldMk cId="2523333073" sldId="289"/>
            <ac:spMk id="4" creationId="{5AFD902D-B56C-4F0E-8583-50CDAA048943}"/>
          </ac:spMkLst>
        </pc:spChg>
        <pc:spChg chg="del">
          <ac:chgData name="John" userId="2f42118f-3f04-4c36-ab11-e97ea9a6bf44" providerId="ADAL" clId="{92EEECEE-2419-4859-9D17-C5FE9B8CFE9E}" dt="2020-03-24T20:25:09.845" v="1479" actId="478"/>
          <ac:spMkLst>
            <pc:docMk/>
            <pc:sldMk cId="2523333073" sldId="289"/>
            <ac:spMk id="5" creationId="{CCF37F1F-CD44-4F4E-B1F6-DBAFCC6B9B00}"/>
          </ac:spMkLst>
        </pc:spChg>
        <pc:spChg chg="add mod">
          <ac:chgData name="John" userId="2f42118f-3f04-4c36-ab11-e97ea9a6bf44" providerId="ADAL" clId="{92EEECEE-2419-4859-9D17-C5FE9B8CFE9E}" dt="2020-03-24T20:27:23.121" v="1575" actId="207"/>
          <ac:spMkLst>
            <pc:docMk/>
            <pc:sldMk cId="2523333073" sldId="289"/>
            <ac:spMk id="6" creationId="{2B76930D-514A-4EFE-81FB-52AE485D9984}"/>
          </ac:spMkLst>
        </pc:spChg>
        <pc:spChg chg="add mod">
          <ac:chgData name="John" userId="2f42118f-3f04-4c36-ab11-e97ea9a6bf44" providerId="ADAL" clId="{92EEECEE-2419-4859-9D17-C5FE9B8CFE9E}" dt="2020-03-24T20:27:05.995" v="1571" actId="20577"/>
          <ac:spMkLst>
            <pc:docMk/>
            <pc:sldMk cId="2523333073" sldId="289"/>
            <ac:spMk id="7" creationId="{04BA9B55-710A-41CD-A4C5-61A1D01605C5}"/>
          </ac:spMkLst>
        </pc:spChg>
        <pc:spChg chg="add mod">
          <ac:chgData name="John" userId="2f42118f-3f04-4c36-ab11-e97ea9a6bf44" providerId="ADAL" clId="{92EEECEE-2419-4859-9D17-C5FE9B8CFE9E}" dt="2020-03-24T20:27:42.493" v="1582" actId="12"/>
          <ac:spMkLst>
            <pc:docMk/>
            <pc:sldMk cId="2523333073" sldId="289"/>
            <ac:spMk id="8" creationId="{0778EF64-1D09-4322-9B58-B90E4F9F889B}"/>
          </ac:spMkLst>
        </pc:spChg>
      </pc:sldChg>
      <pc:sldChg chg="modSp add mod">
        <pc:chgData name="John" userId="2f42118f-3f04-4c36-ab11-e97ea9a6bf44" providerId="ADAL" clId="{92EEECEE-2419-4859-9D17-C5FE9B8CFE9E}" dt="2020-03-24T20:31:22.966" v="1777" actId="12"/>
        <pc:sldMkLst>
          <pc:docMk/>
          <pc:sldMk cId="1506279086" sldId="290"/>
        </pc:sldMkLst>
        <pc:spChg chg="mod">
          <ac:chgData name="John" userId="2f42118f-3f04-4c36-ab11-e97ea9a6bf44" providerId="ADAL" clId="{92EEECEE-2419-4859-9D17-C5FE9B8CFE9E}" dt="2020-03-24T20:31:22.966" v="1777" actId="12"/>
          <ac:spMkLst>
            <pc:docMk/>
            <pc:sldMk cId="1506279086" sldId="290"/>
            <ac:spMk id="8" creationId="{0778EF64-1D09-4322-9B58-B90E4F9F889B}"/>
          </ac:spMkLst>
        </pc:spChg>
      </pc:sldChg>
      <pc:sldChg chg="delSp modSp add mod">
        <pc:chgData name="John" userId="2f42118f-3f04-4c36-ab11-e97ea9a6bf44" providerId="ADAL" clId="{92EEECEE-2419-4859-9D17-C5FE9B8CFE9E}" dt="2020-03-24T20:30:59.427" v="1769" actId="20577"/>
        <pc:sldMkLst>
          <pc:docMk/>
          <pc:sldMk cId="3228075509" sldId="291"/>
        </pc:sldMkLst>
        <pc:spChg chg="mod">
          <ac:chgData name="John" userId="2f42118f-3f04-4c36-ab11-e97ea9a6bf44" providerId="ADAL" clId="{92EEECEE-2419-4859-9D17-C5FE9B8CFE9E}" dt="2020-03-24T20:30:40.643" v="1759"/>
          <ac:spMkLst>
            <pc:docMk/>
            <pc:sldMk cId="3228075509" sldId="291"/>
            <ac:spMk id="2" creationId="{DD2E4702-D19B-46A1-A2F6-5268D3D00B34}"/>
          </ac:spMkLst>
        </pc:spChg>
        <pc:spChg chg="mod">
          <ac:chgData name="John" userId="2f42118f-3f04-4c36-ab11-e97ea9a6bf44" providerId="ADAL" clId="{92EEECEE-2419-4859-9D17-C5FE9B8CFE9E}" dt="2020-03-24T20:30:59.427" v="1769" actId="20577"/>
          <ac:spMkLst>
            <pc:docMk/>
            <pc:sldMk cId="3228075509" sldId="291"/>
            <ac:spMk id="3" creationId="{108A7566-5983-41BE-A219-0FB07B1D6E42}"/>
          </ac:spMkLst>
        </pc:spChg>
        <pc:spChg chg="del mod">
          <ac:chgData name="John" userId="2f42118f-3f04-4c36-ab11-e97ea9a6bf44" providerId="ADAL" clId="{92EEECEE-2419-4859-9D17-C5FE9B8CFE9E}" dt="2020-03-24T20:30:49.276" v="1762" actId="478"/>
          <ac:spMkLst>
            <pc:docMk/>
            <pc:sldMk cId="3228075509" sldId="291"/>
            <ac:spMk id="4" creationId="{26EE3156-0FF2-430D-A027-2A35FC2C9D54}"/>
          </ac:spMkLst>
        </pc:spChg>
      </pc:sldChg>
    </pc:docChg>
  </pc:docChgLst>
  <pc:docChgLst>
    <pc:chgData name="John" userId="2f42118f-3f04-4c36-ab11-e97ea9a6bf44" providerId="ADAL" clId="{43311C0F-7784-46E4-B26B-53BC275A79EF}"/>
    <pc:docChg chg="undo custSel modSld">
      <pc:chgData name="John" userId="2f42118f-3f04-4c36-ab11-e97ea9a6bf44" providerId="ADAL" clId="{43311C0F-7784-46E4-B26B-53BC275A79EF}" dt="2020-03-26T19:37:22.729" v="94" actId="114"/>
      <pc:docMkLst>
        <pc:docMk/>
      </pc:docMkLst>
      <pc:sldChg chg="modSp">
        <pc:chgData name="John" userId="2f42118f-3f04-4c36-ab11-e97ea9a6bf44" providerId="ADAL" clId="{43311C0F-7784-46E4-B26B-53BC275A79EF}" dt="2020-03-26T19:36:22.987" v="60" actId="27636"/>
        <pc:sldMkLst>
          <pc:docMk/>
          <pc:sldMk cId="683986140" sldId="261"/>
        </pc:sldMkLst>
        <pc:spChg chg="mod">
          <ac:chgData name="John" userId="2f42118f-3f04-4c36-ab11-e97ea9a6bf44" providerId="ADAL" clId="{43311C0F-7784-46E4-B26B-53BC275A79EF}" dt="2020-03-26T19:36:22.987" v="60" actId="27636"/>
          <ac:spMkLst>
            <pc:docMk/>
            <pc:sldMk cId="683986140" sldId="261"/>
            <ac:spMk id="3" creationId="{5B8FCF1B-5AF3-4746-944D-869583C753BE}"/>
          </ac:spMkLst>
        </pc:spChg>
      </pc:sldChg>
      <pc:sldChg chg="modSp">
        <pc:chgData name="John" userId="2f42118f-3f04-4c36-ab11-e97ea9a6bf44" providerId="ADAL" clId="{43311C0F-7784-46E4-B26B-53BC275A79EF}" dt="2020-03-26T19:37:22.729" v="94" actId="114"/>
        <pc:sldMkLst>
          <pc:docMk/>
          <pc:sldMk cId="1228348238" sldId="272"/>
        </pc:sldMkLst>
        <pc:spChg chg="mod">
          <ac:chgData name="John" userId="2f42118f-3f04-4c36-ab11-e97ea9a6bf44" providerId="ADAL" clId="{43311C0F-7784-46E4-B26B-53BC275A79EF}" dt="2020-03-26T19:36:50.580" v="76" actId="1076"/>
          <ac:spMkLst>
            <pc:docMk/>
            <pc:sldMk cId="1228348238" sldId="272"/>
            <ac:spMk id="5" creationId="{EB14F737-DE52-46B6-A783-49703ABADB3D}"/>
          </ac:spMkLst>
        </pc:spChg>
        <pc:spChg chg="mod">
          <ac:chgData name="John" userId="2f42118f-3f04-4c36-ab11-e97ea9a6bf44" providerId="ADAL" clId="{43311C0F-7784-46E4-B26B-53BC275A79EF}" dt="2020-03-26T19:35:27.113" v="53" actId="1076"/>
          <ac:spMkLst>
            <pc:docMk/>
            <pc:sldMk cId="1228348238" sldId="272"/>
            <ac:spMk id="6" creationId="{CADBEC5F-3F5F-4977-9413-0B20B87D5034}"/>
          </ac:spMkLst>
        </pc:spChg>
        <pc:spChg chg="mod">
          <ac:chgData name="John" userId="2f42118f-3f04-4c36-ab11-e97ea9a6bf44" providerId="ADAL" clId="{43311C0F-7784-46E4-B26B-53BC275A79EF}" dt="2020-03-26T19:35:30.399" v="54" actId="1076"/>
          <ac:spMkLst>
            <pc:docMk/>
            <pc:sldMk cId="1228348238" sldId="272"/>
            <ac:spMk id="7" creationId="{2CF12719-7C16-4622-8DBD-C694ED7B26C0}"/>
          </ac:spMkLst>
        </pc:spChg>
        <pc:spChg chg="mod">
          <ac:chgData name="John" userId="2f42118f-3f04-4c36-ab11-e97ea9a6bf44" providerId="ADAL" clId="{43311C0F-7784-46E4-B26B-53BC275A79EF}" dt="2020-03-26T19:37:22.729" v="94" actId="114"/>
          <ac:spMkLst>
            <pc:docMk/>
            <pc:sldMk cId="1228348238" sldId="272"/>
            <ac:spMk id="15" creationId="{00000000-0000-0000-0000-000000000000}"/>
          </ac:spMkLst>
        </pc:spChg>
        <pc:picChg chg="mod modCrop">
          <ac:chgData name="John" userId="2f42118f-3f04-4c36-ab11-e97ea9a6bf44" providerId="ADAL" clId="{43311C0F-7784-46E4-B26B-53BC275A79EF}" dt="2020-03-26T19:35:12.702" v="52" actId="14100"/>
          <ac:picMkLst>
            <pc:docMk/>
            <pc:sldMk cId="1228348238" sldId="272"/>
            <ac:picMk id="14" creationId="{00000000-0000-0000-0000-000000000000}"/>
          </ac:picMkLst>
        </pc:picChg>
      </pc:sldChg>
      <pc:sldChg chg="modSp">
        <pc:chgData name="John" userId="2f42118f-3f04-4c36-ab11-e97ea9a6bf44" providerId="ADAL" clId="{43311C0F-7784-46E4-B26B-53BC275A79EF}" dt="2020-03-26T19:36:23.031" v="61" actId="27636"/>
        <pc:sldMkLst>
          <pc:docMk/>
          <pc:sldMk cId="2157869815" sldId="276"/>
        </pc:sldMkLst>
        <pc:spChg chg="mod">
          <ac:chgData name="John" userId="2f42118f-3f04-4c36-ab11-e97ea9a6bf44" providerId="ADAL" clId="{43311C0F-7784-46E4-B26B-53BC275A79EF}" dt="2020-03-26T19:22:40.939" v="19" actId="20577"/>
          <ac:spMkLst>
            <pc:docMk/>
            <pc:sldMk cId="2157869815" sldId="276"/>
            <ac:spMk id="5" creationId="{2C7E13C6-715F-4064-B713-F146AF6387E1}"/>
          </ac:spMkLst>
        </pc:spChg>
        <pc:spChg chg="mod">
          <ac:chgData name="John" userId="2f42118f-3f04-4c36-ab11-e97ea9a6bf44" providerId="ADAL" clId="{43311C0F-7784-46E4-B26B-53BC275A79EF}" dt="2020-03-26T19:36:23.031" v="61" actId="27636"/>
          <ac:spMkLst>
            <pc:docMk/>
            <pc:sldMk cId="2157869815" sldId="276"/>
            <ac:spMk id="10" creationId="{9CAACD53-6122-4C9A-99F9-874D713610B1}"/>
          </ac:spMkLst>
        </pc:spChg>
      </pc:sldChg>
      <pc:sldChg chg="modSp">
        <pc:chgData name="John" userId="2f42118f-3f04-4c36-ab11-e97ea9a6bf44" providerId="ADAL" clId="{43311C0F-7784-46E4-B26B-53BC275A79EF}" dt="2020-03-26T19:36:23.073" v="62" actId="27636"/>
        <pc:sldMkLst>
          <pc:docMk/>
          <pc:sldMk cId="3520234944" sldId="277"/>
        </pc:sldMkLst>
        <pc:spChg chg="mod">
          <ac:chgData name="John" userId="2f42118f-3f04-4c36-ab11-e97ea9a6bf44" providerId="ADAL" clId="{43311C0F-7784-46E4-B26B-53BC275A79EF}" dt="2020-03-26T19:36:23.073" v="62" actId="27636"/>
          <ac:spMkLst>
            <pc:docMk/>
            <pc:sldMk cId="3520234944" sldId="277"/>
            <ac:spMk id="7" creationId="{100FFDCE-433A-4316-8497-9A35933EF1DC}"/>
          </ac:spMkLst>
        </pc:spChg>
      </pc:sldChg>
      <pc:sldChg chg="modSp">
        <pc:chgData name="John" userId="2f42118f-3f04-4c36-ab11-e97ea9a6bf44" providerId="ADAL" clId="{43311C0F-7784-46E4-B26B-53BC275A79EF}" dt="2020-03-26T19:36:23.107" v="63" actId="27636"/>
        <pc:sldMkLst>
          <pc:docMk/>
          <pc:sldMk cId="3828562921" sldId="278"/>
        </pc:sldMkLst>
        <pc:spChg chg="mod">
          <ac:chgData name="John" userId="2f42118f-3f04-4c36-ab11-e97ea9a6bf44" providerId="ADAL" clId="{43311C0F-7784-46E4-B26B-53BC275A79EF}" dt="2020-03-26T19:22:48.322" v="21" actId="20577"/>
          <ac:spMkLst>
            <pc:docMk/>
            <pc:sldMk cId="3828562921" sldId="278"/>
            <ac:spMk id="5" creationId="{C61C78E1-573D-4208-B79F-0C8A5C10C63A}"/>
          </ac:spMkLst>
        </pc:spChg>
        <pc:spChg chg="mod">
          <ac:chgData name="John" userId="2f42118f-3f04-4c36-ab11-e97ea9a6bf44" providerId="ADAL" clId="{43311C0F-7784-46E4-B26B-53BC275A79EF}" dt="2020-03-26T19:36:23.107" v="63" actId="27636"/>
          <ac:spMkLst>
            <pc:docMk/>
            <pc:sldMk cId="3828562921" sldId="278"/>
            <ac:spMk id="10" creationId="{FA08E54D-6B4B-4251-B97F-31FE9F97F505}"/>
          </ac:spMkLst>
        </pc:spChg>
      </pc:sldChg>
      <pc:sldChg chg="modSp">
        <pc:chgData name="John" userId="2f42118f-3f04-4c36-ab11-e97ea9a6bf44" providerId="ADAL" clId="{43311C0F-7784-46E4-B26B-53BC275A79EF}" dt="2020-03-26T19:36:23.163" v="64" actId="27636"/>
        <pc:sldMkLst>
          <pc:docMk/>
          <pc:sldMk cId="2055105442" sldId="279"/>
        </pc:sldMkLst>
        <pc:spChg chg="mod">
          <ac:chgData name="John" userId="2f42118f-3f04-4c36-ab11-e97ea9a6bf44" providerId="ADAL" clId="{43311C0F-7784-46E4-B26B-53BC275A79EF}" dt="2020-03-26T19:36:23.163" v="64" actId="27636"/>
          <ac:spMkLst>
            <pc:docMk/>
            <pc:sldMk cId="2055105442" sldId="279"/>
            <ac:spMk id="7" creationId="{B1B0AE30-4423-43BC-A410-347CF41E848E}"/>
          </ac:spMkLst>
        </pc:spChg>
      </pc:sldChg>
      <pc:sldChg chg="modSp">
        <pc:chgData name="John" userId="2f42118f-3f04-4c36-ab11-e97ea9a6bf44" providerId="ADAL" clId="{43311C0F-7784-46E4-B26B-53BC275A79EF}" dt="2020-03-26T19:36:23.218" v="66" actId="27636"/>
        <pc:sldMkLst>
          <pc:docMk/>
          <pc:sldMk cId="2738142446" sldId="282"/>
        </pc:sldMkLst>
        <pc:spChg chg="mod">
          <ac:chgData name="John" userId="2f42118f-3f04-4c36-ab11-e97ea9a6bf44" providerId="ADAL" clId="{43311C0F-7784-46E4-B26B-53BC275A79EF}" dt="2020-03-26T19:22:53.605" v="22" actId="20577"/>
          <ac:spMkLst>
            <pc:docMk/>
            <pc:sldMk cId="2738142446" sldId="282"/>
            <ac:spMk id="7" creationId="{D2CD54C5-643A-42CF-AC11-572E43305C80}"/>
          </ac:spMkLst>
        </pc:spChg>
        <pc:spChg chg="mod">
          <ac:chgData name="John" userId="2f42118f-3f04-4c36-ab11-e97ea9a6bf44" providerId="ADAL" clId="{43311C0F-7784-46E4-B26B-53BC275A79EF}" dt="2020-03-26T19:36:23.218" v="66" actId="27636"/>
          <ac:spMkLst>
            <pc:docMk/>
            <pc:sldMk cId="2738142446" sldId="282"/>
            <ac:spMk id="9" creationId="{19C50D3F-C319-4845-BE9A-50983B9CA5B4}"/>
          </ac:spMkLst>
        </pc:spChg>
      </pc:sldChg>
      <pc:sldChg chg="modSp">
        <pc:chgData name="John" userId="2f42118f-3f04-4c36-ab11-e97ea9a6bf44" providerId="ADAL" clId="{43311C0F-7784-46E4-B26B-53BC275A79EF}" dt="2020-03-26T19:23:25.573" v="29" actId="20577"/>
        <pc:sldMkLst>
          <pc:docMk/>
          <pc:sldMk cId="627453660" sldId="284"/>
        </pc:sldMkLst>
        <pc:spChg chg="mod">
          <ac:chgData name="John" userId="2f42118f-3f04-4c36-ab11-e97ea9a6bf44" providerId="ADAL" clId="{43311C0F-7784-46E4-B26B-53BC275A79EF}" dt="2020-03-26T19:23:25.573" v="29" actId="20577"/>
          <ac:spMkLst>
            <pc:docMk/>
            <pc:sldMk cId="627453660" sldId="284"/>
            <ac:spMk id="12" creationId="{6DB8A9A4-FB6B-426D-BDD3-B4F53C6506B6}"/>
          </ac:spMkLst>
        </pc:spChg>
      </pc:sldChg>
      <pc:sldChg chg="modSp">
        <pc:chgData name="John" userId="2f42118f-3f04-4c36-ab11-e97ea9a6bf44" providerId="ADAL" clId="{43311C0F-7784-46E4-B26B-53BC275A79EF}" dt="2020-03-26T19:36:23.265" v="67" actId="27636"/>
        <pc:sldMkLst>
          <pc:docMk/>
          <pc:sldMk cId="1399296140" sldId="285"/>
        </pc:sldMkLst>
        <pc:spChg chg="mod">
          <ac:chgData name="John" userId="2f42118f-3f04-4c36-ab11-e97ea9a6bf44" providerId="ADAL" clId="{43311C0F-7784-46E4-B26B-53BC275A79EF}" dt="2020-03-26T19:36:23.265" v="67" actId="27636"/>
          <ac:spMkLst>
            <pc:docMk/>
            <pc:sldMk cId="1399296140" sldId="285"/>
            <ac:spMk id="11" creationId="{1E5D74B1-8698-4DB8-86FF-58D2A10024CC}"/>
          </ac:spMkLst>
        </pc:spChg>
      </pc:sldChg>
      <pc:sldChg chg="modSp">
        <pc:chgData name="John" userId="2f42118f-3f04-4c36-ab11-e97ea9a6bf44" providerId="ADAL" clId="{43311C0F-7784-46E4-B26B-53BC275A79EF}" dt="2020-03-26T19:36:23.186" v="65" actId="27636"/>
        <pc:sldMkLst>
          <pc:docMk/>
          <pc:sldMk cId="305545209" sldId="286"/>
        </pc:sldMkLst>
        <pc:spChg chg="mod">
          <ac:chgData name="John" userId="2f42118f-3f04-4c36-ab11-e97ea9a6bf44" providerId="ADAL" clId="{43311C0F-7784-46E4-B26B-53BC275A79EF}" dt="2020-03-26T19:36:23.186" v="65" actId="27636"/>
          <ac:spMkLst>
            <pc:docMk/>
            <pc:sldMk cId="305545209" sldId="286"/>
            <ac:spMk id="9" creationId="{A81534F8-2064-4B68-AC2A-DDCC345F02FE}"/>
          </ac:spMkLst>
        </pc:spChg>
      </pc:sldChg>
      <pc:sldChg chg="modSp">
        <pc:chgData name="John" userId="2f42118f-3f04-4c36-ab11-e97ea9a6bf44" providerId="ADAL" clId="{43311C0F-7784-46E4-B26B-53BC275A79EF}" dt="2020-03-26T19:23:07.901" v="24" actId="20577"/>
        <pc:sldMkLst>
          <pc:docMk/>
          <pc:sldMk cId="2523333073" sldId="289"/>
        </pc:sldMkLst>
        <pc:spChg chg="mod">
          <ac:chgData name="John" userId="2f42118f-3f04-4c36-ab11-e97ea9a6bf44" providerId="ADAL" clId="{43311C0F-7784-46E4-B26B-53BC275A79EF}" dt="2020-03-26T19:23:07.901" v="24" actId="20577"/>
          <ac:spMkLst>
            <pc:docMk/>
            <pc:sldMk cId="2523333073" sldId="289"/>
            <ac:spMk id="8" creationId="{0778EF64-1D09-4322-9B58-B90E4F9F889B}"/>
          </ac:spMkLst>
        </pc:spChg>
      </pc:sldChg>
    </pc:docChg>
  </pc:docChgLst>
  <pc:docChgLst>
    <pc:chgData name="John" userId="2f42118f-3f04-4c36-ab11-e97ea9a6bf44" providerId="ADAL" clId="{3B1A6A5C-D012-4BEF-B1B4-694712C2DCE6}"/>
    <pc:docChg chg="undo custSel addSld delSld modSld sldOrd">
      <pc:chgData name="John" userId="2f42118f-3f04-4c36-ab11-e97ea9a6bf44" providerId="ADAL" clId="{3B1A6A5C-D012-4BEF-B1B4-694712C2DCE6}" dt="2020-03-25T20:21:05.522" v="882" actId="207"/>
      <pc:docMkLst>
        <pc:docMk/>
      </pc:docMkLst>
      <pc:sldChg chg="addSp delSp modSp ord">
        <pc:chgData name="John" userId="2f42118f-3f04-4c36-ab11-e97ea9a6bf44" providerId="ADAL" clId="{3B1A6A5C-D012-4BEF-B1B4-694712C2DCE6}" dt="2020-03-25T19:07:56.408" v="821" actId="20577"/>
        <pc:sldMkLst>
          <pc:docMk/>
          <pc:sldMk cId="683986140" sldId="261"/>
        </pc:sldMkLst>
        <pc:spChg chg="add del mod">
          <ac:chgData name="John" userId="2f42118f-3f04-4c36-ab11-e97ea9a6bf44" providerId="ADAL" clId="{3B1A6A5C-D012-4BEF-B1B4-694712C2DCE6}" dt="2020-03-25T18:13:52.486" v="223" actId="478"/>
          <ac:spMkLst>
            <pc:docMk/>
            <pc:sldMk cId="683986140" sldId="261"/>
            <ac:spMk id="2" creationId="{4C615CB0-D602-4D1A-AD97-08063C95AE4C}"/>
          </ac:spMkLst>
        </pc:spChg>
        <pc:spChg chg="mod">
          <ac:chgData name="John" userId="2f42118f-3f04-4c36-ab11-e97ea9a6bf44" providerId="ADAL" clId="{3B1A6A5C-D012-4BEF-B1B4-694712C2DCE6}" dt="2020-03-25T19:07:56.408" v="821" actId="20577"/>
          <ac:spMkLst>
            <pc:docMk/>
            <pc:sldMk cId="683986140" sldId="261"/>
            <ac:spMk id="3" creationId="{5B8FCF1B-5AF3-4746-944D-869583C753BE}"/>
          </ac:spMkLst>
        </pc:spChg>
        <pc:spChg chg="mod">
          <ac:chgData name="John" userId="2f42118f-3f04-4c36-ab11-e97ea9a6bf44" providerId="ADAL" clId="{3B1A6A5C-D012-4BEF-B1B4-694712C2DCE6}" dt="2020-03-25T18:15:18.531" v="252" actId="20577"/>
          <ac:spMkLst>
            <pc:docMk/>
            <pc:sldMk cId="683986140" sldId="261"/>
            <ac:spMk id="4" creationId="{857D093C-8335-8B40-9D7F-6645363982E9}"/>
          </ac:spMkLst>
        </pc:spChg>
        <pc:spChg chg="add del mod">
          <ac:chgData name="John" userId="2f42118f-3f04-4c36-ab11-e97ea9a6bf44" providerId="ADAL" clId="{3B1A6A5C-D012-4BEF-B1B4-694712C2DCE6}" dt="2020-03-25T18:14:43.673" v="226" actId="931"/>
          <ac:spMkLst>
            <pc:docMk/>
            <pc:sldMk cId="683986140" sldId="261"/>
            <ac:spMk id="7" creationId="{F7C78DEB-0D63-4BD5-BA78-62E6C8394754}"/>
          </ac:spMkLst>
        </pc:spChg>
        <pc:spChg chg="add del mod">
          <ac:chgData name="John" userId="2f42118f-3f04-4c36-ab11-e97ea9a6bf44" providerId="ADAL" clId="{3B1A6A5C-D012-4BEF-B1B4-694712C2DCE6}" dt="2020-03-25T18:15:01.969" v="230" actId="478"/>
          <ac:spMkLst>
            <pc:docMk/>
            <pc:sldMk cId="683986140" sldId="261"/>
            <ac:spMk id="11" creationId="{09F8B814-CD1C-4CEC-B4EF-FFD8A86BD120}"/>
          </ac:spMkLst>
        </pc:spChg>
        <pc:picChg chg="add del mod ord modCrop">
          <ac:chgData name="John" userId="2f42118f-3f04-4c36-ab11-e97ea9a6bf44" providerId="ADAL" clId="{3B1A6A5C-D012-4BEF-B1B4-694712C2DCE6}" dt="2020-03-25T18:15:03.546" v="231" actId="18131"/>
          <ac:picMkLst>
            <pc:docMk/>
            <pc:sldMk cId="683986140" sldId="261"/>
            <ac:picMk id="9" creationId="{B7378036-FA56-4E33-97FB-49E0A63AACBE}"/>
          </ac:picMkLst>
        </pc:picChg>
        <pc:picChg chg="del">
          <ac:chgData name="John" userId="2f42118f-3f04-4c36-ab11-e97ea9a6bf44" providerId="ADAL" clId="{3B1A6A5C-D012-4BEF-B1B4-694712C2DCE6}" dt="2020-03-25T18:14:03.704" v="225" actId="478"/>
          <ac:picMkLst>
            <pc:docMk/>
            <pc:sldMk cId="683986140" sldId="261"/>
            <ac:picMk id="12" creationId="{58038414-45BA-4097-B0B5-184A1AC15490}"/>
          </ac:picMkLst>
        </pc:picChg>
      </pc:sldChg>
      <pc:sldChg chg="modSp">
        <pc:chgData name="John" userId="2f42118f-3f04-4c36-ab11-e97ea9a6bf44" providerId="ADAL" clId="{3B1A6A5C-D012-4BEF-B1B4-694712C2DCE6}" dt="2020-03-25T18:42:11.024" v="798" actId="113"/>
        <pc:sldMkLst>
          <pc:docMk/>
          <pc:sldMk cId="758481173" sldId="268"/>
        </pc:sldMkLst>
        <pc:spChg chg="mod">
          <ac:chgData name="John" userId="2f42118f-3f04-4c36-ab11-e97ea9a6bf44" providerId="ADAL" clId="{3B1A6A5C-D012-4BEF-B1B4-694712C2DCE6}" dt="2020-03-25T18:42:11.024" v="798" actId="113"/>
          <ac:spMkLst>
            <pc:docMk/>
            <pc:sldMk cId="758481173" sldId="268"/>
            <ac:spMk id="4" creationId="{AF780AFE-18F2-BF4C-9506-5983E5090D75}"/>
          </ac:spMkLst>
        </pc:spChg>
      </pc:sldChg>
      <pc:sldChg chg="addSp delSp modSp">
        <pc:chgData name="John" userId="2f42118f-3f04-4c36-ab11-e97ea9a6bf44" providerId="ADAL" clId="{3B1A6A5C-D012-4BEF-B1B4-694712C2DCE6}" dt="2020-03-25T19:14:02.212" v="836" actId="20577"/>
        <pc:sldMkLst>
          <pc:docMk/>
          <pc:sldMk cId="2157869815" sldId="276"/>
        </pc:sldMkLst>
        <pc:spChg chg="mod">
          <ac:chgData name="John" userId="2f42118f-3f04-4c36-ab11-e97ea9a6bf44" providerId="ADAL" clId="{3B1A6A5C-D012-4BEF-B1B4-694712C2DCE6}" dt="2020-03-25T19:14:02.212" v="836" actId="20577"/>
          <ac:spMkLst>
            <pc:docMk/>
            <pc:sldMk cId="2157869815" sldId="276"/>
            <ac:spMk id="5" creationId="{2C7E13C6-715F-4064-B713-F146AF6387E1}"/>
          </ac:spMkLst>
        </pc:spChg>
        <pc:spChg chg="add del mod">
          <ac:chgData name="John" userId="2f42118f-3f04-4c36-ab11-e97ea9a6bf44" providerId="ADAL" clId="{3B1A6A5C-D012-4BEF-B1B4-694712C2DCE6}" dt="2020-03-25T18:35:33.170" v="644" actId="478"/>
          <ac:spMkLst>
            <pc:docMk/>
            <pc:sldMk cId="2157869815" sldId="276"/>
            <ac:spMk id="8" creationId="{B21C69AF-E961-46CE-AA4B-C3288BF6D171}"/>
          </ac:spMkLst>
        </pc:spChg>
        <pc:spChg chg="add del mod">
          <ac:chgData name="John" userId="2f42118f-3f04-4c36-ab11-e97ea9a6bf44" providerId="ADAL" clId="{3B1A6A5C-D012-4BEF-B1B4-694712C2DCE6}" dt="2020-03-25T18:36:07.494" v="652" actId="478"/>
          <ac:spMkLst>
            <pc:docMk/>
            <pc:sldMk cId="2157869815" sldId="276"/>
            <ac:spMk id="9" creationId="{37678275-CB96-4578-A592-12E0ADA39BA3}"/>
          </ac:spMkLst>
        </pc:spChg>
        <pc:spChg chg="add">
          <ac:chgData name="John" userId="2f42118f-3f04-4c36-ab11-e97ea9a6bf44" providerId="ADAL" clId="{3B1A6A5C-D012-4BEF-B1B4-694712C2DCE6}" dt="2020-03-25T18:36:07.762" v="653"/>
          <ac:spMkLst>
            <pc:docMk/>
            <pc:sldMk cId="2157869815" sldId="276"/>
            <ac:spMk id="10" creationId="{9CAACD53-6122-4C9A-99F9-874D713610B1}"/>
          </ac:spMkLst>
        </pc:spChg>
      </pc:sldChg>
      <pc:sldChg chg="addSp delSp modSp">
        <pc:chgData name="John" userId="2f42118f-3f04-4c36-ab11-e97ea9a6bf44" providerId="ADAL" clId="{3B1A6A5C-D012-4BEF-B1B4-694712C2DCE6}" dt="2020-03-25T19:14:12.728" v="837" actId="1076"/>
        <pc:sldMkLst>
          <pc:docMk/>
          <pc:sldMk cId="3520234944" sldId="277"/>
        </pc:sldMkLst>
        <pc:spChg chg="mod">
          <ac:chgData name="John" userId="2f42118f-3f04-4c36-ab11-e97ea9a6bf44" providerId="ADAL" clId="{3B1A6A5C-D012-4BEF-B1B4-694712C2DCE6}" dt="2020-03-25T18:23:15.789" v="419" actId="113"/>
          <ac:spMkLst>
            <pc:docMk/>
            <pc:sldMk cId="3520234944" sldId="277"/>
            <ac:spMk id="4" creationId="{8051AF6E-8709-413A-9BED-CAC2573BCEB3}"/>
          </ac:spMkLst>
        </pc:spChg>
        <pc:spChg chg="add del mod">
          <ac:chgData name="John" userId="2f42118f-3f04-4c36-ab11-e97ea9a6bf44" providerId="ADAL" clId="{3B1A6A5C-D012-4BEF-B1B4-694712C2DCE6}" dt="2020-03-25T18:35:26.299" v="641" actId="478"/>
          <ac:spMkLst>
            <pc:docMk/>
            <pc:sldMk cId="3520234944" sldId="277"/>
            <ac:spMk id="5" creationId="{69D2C512-F448-4895-99A4-231D0F366914}"/>
          </ac:spMkLst>
        </pc:spChg>
        <pc:spChg chg="add mod">
          <ac:chgData name="John" userId="2f42118f-3f04-4c36-ab11-e97ea9a6bf44" providerId="ADAL" clId="{3B1A6A5C-D012-4BEF-B1B4-694712C2DCE6}" dt="2020-03-25T19:14:12.728" v="837" actId="1076"/>
          <ac:spMkLst>
            <pc:docMk/>
            <pc:sldMk cId="3520234944" sldId="277"/>
            <ac:spMk id="7" creationId="{100FFDCE-433A-4316-8497-9A35933EF1DC}"/>
          </ac:spMkLst>
        </pc:spChg>
      </pc:sldChg>
      <pc:sldChg chg="addSp delSp modSp">
        <pc:chgData name="John" userId="2f42118f-3f04-4c36-ab11-e97ea9a6bf44" providerId="ADAL" clId="{3B1A6A5C-D012-4BEF-B1B4-694712C2DCE6}" dt="2020-03-25T18:36:01.094" v="651"/>
        <pc:sldMkLst>
          <pc:docMk/>
          <pc:sldMk cId="3828562921" sldId="278"/>
        </pc:sldMkLst>
        <pc:spChg chg="mod">
          <ac:chgData name="John" userId="2f42118f-3f04-4c36-ab11-e97ea9a6bf44" providerId="ADAL" clId="{3B1A6A5C-D012-4BEF-B1B4-694712C2DCE6}" dt="2020-03-25T18:17:15.693" v="302" actId="20577"/>
          <ac:spMkLst>
            <pc:docMk/>
            <pc:sldMk cId="3828562921" sldId="278"/>
            <ac:spMk id="5" creationId="{C61C78E1-573D-4208-B79F-0C8A5C10C63A}"/>
          </ac:spMkLst>
        </pc:spChg>
        <pc:spChg chg="add del mod">
          <ac:chgData name="John" userId="2f42118f-3f04-4c36-ab11-e97ea9a6bf44" providerId="ADAL" clId="{3B1A6A5C-D012-4BEF-B1B4-694712C2DCE6}" dt="2020-03-25T18:35:42.863" v="647" actId="478"/>
          <ac:spMkLst>
            <pc:docMk/>
            <pc:sldMk cId="3828562921" sldId="278"/>
            <ac:spMk id="8" creationId="{3E3163B2-CA09-4797-B6F5-EFCE97153217}"/>
          </ac:spMkLst>
        </pc:spChg>
        <pc:spChg chg="add del mod">
          <ac:chgData name="John" userId="2f42118f-3f04-4c36-ab11-e97ea9a6bf44" providerId="ADAL" clId="{3B1A6A5C-D012-4BEF-B1B4-694712C2DCE6}" dt="2020-03-25T18:36:00.844" v="650" actId="478"/>
          <ac:spMkLst>
            <pc:docMk/>
            <pc:sldMk cId="3828562921" sldId="278"/>
            <ac:spMk id="9" creationId="{F6509575-2F7D-4F1F-AECA-D998EE4364B0}"/>
          </ac:spMkLst>
        </pc:spChg>
        <pc:spChg chg="add">
          <ac:chgData name="John" userId="2f42118f-3f04-4c36-ab11-e97ea9a6bf44" providerId="ADAL" clId="{3B1A6A5C-D012-4BEF-B1B4-694712C2DCE6}" dt="2020-03-25T18:36:01.094" v="651"/>
          <ac:spMkLst>
            <pc:docMk/>
            <pc:sldMk cId="3828562921" sldId="278"/>
            <ac:spMk id="10" creationId="{FA08E54D-6B4B-4251-B97F-31FE9F97F505}"/>
          </ac:spMkLst>
        </pc:spChg>
      </pc:sldChg>
      <pc:sldChg chg="addSp delSp modSp">
        <pc:chgData name="John" userId="2f42118f-3f04-4c36-ab11-e97ea9a6bf44" providerId="ADAL" clId="{3B1A6A5C-D012-4BEF-B1B4-694712C2DCE6}" dt="2020-03-25T18:35:20.987" v="640" actId="113"/>
        <pc:sldMkLst>
          <pc:docMk/>
          <pc:sldMk cId="2055105442" sldId="279"/>
        </pc:sldMkLst>
        <pc:spChg chg="mod">
          <ac:chgData name="John" userId="2f42118f-3f04-4c36-ab11-e97ea9a6bf44" providerId="ADAL" clId="{3B1A6A5C-D012-4BEF-B1B4-694712C2DCE6}" dt="2020-03-25T18:17:51.476" v="307" actId="20577"/>
          <ac:spMkLst>
            <pc:docMk/>
            <pc:sldMk cId="2055105442" sldId="279"/>
            <ac:spMk id="4" creationId="{262403B5-C364-4718-957A-1ECEBD89F4C1}"/>
          </ac:spMkLst>
        </pc:spChg>
        <pc:spChg chg="add del mod">
          <ac:chgData name="John" userId="2f42118f-3f04-4c36-ab11-e97ea9a6bf44" providerId="ADAL" clId="{3B1A6A5C-D012-4BEF-B1B4-694712C2DCE6}" dt="2020-03-25T18:35:05.862" v="637" actId="478"/>
          <ac:spMkLst>
            <pc:docMk/>
            <pc:sldMk cId="2055105442" sldId="279"/>
            <ac:spMk id="5" creationId="{73C703C1-C1D0-4540-88CF-FE1707694417}"/>
          </ac:spMkLst>
        </pc:spChg>
        <pc:spChg chg="add mod">
          <ac:chgData name="John" userId="2f42118f-3f04-4c36-ab11-e97ea9a6bf44" providerId="ADAL" clId="{3B1A6A5C-D012-4BEF-B1B4-694712C2DCE6}" dt="2020-03-25T18:35:20.987" v="640" actId="113"/>
          <ac:spMkLst>
            <pc:docMk/>
            <pc:sldMk cId="2055105442" sldId="279"/>
            <ac:spMk id="7" creationId="{B1B0AE30-4423-43BC-A410-347CF41E848E}"/>
          </ac:spMkLst>
        </pc:spChg>
      </pc:sldChg>
      <pc:sldChg chg="addSp modSp">
        <pc:chgData name="John" userId="2f42118f-3f04-4c36-ab11-e97ea9a6bf44" providerId="ADAL" clId="{3B1A6A5C-D012-4BEF-B1B4-694712C2DCE6}" dt="2020-03-25T18:30:07.684" v="563"/>
        <pc:sldMkLst>
          <pc:docMk/>
          <pc:sldMk cId="2738142446" sldId="282"/>
        </pc:sldMkLst>
        <pc:spChg chg="add">
          <ac:chgData name="John" userId="2f42118f-3f04-4c36-ab11-e97ea9a6bf44" providerId="ADAL" clId="{3B1A6A5C-D012-4BEF-B1B4-694712C2DCE6}" dt="2020-03-25T18:30:07.684" v="563"/>
          <ac:spMkLst>
            <pc:docMk/>
            <pc:sldMk cId="2738142446" sldId="282"/>
            <ac:spMk id="5" creationId="{BDF936FA-237C-4491-8D91-FBE6D9864711}"/>
          </ac:spMkLst>
        </pc:spChg>
        <pc:spChg chg="mod">
          <ac:chgData name="John" userId="2f42118f-3f04-4c36-ab11-e97ea9a6bf44" providerId="ADAL" clId="{3B1A6A5C-D012-4BEF-B1B4-694712C2DCE6}" dt="2020-03-25T18:25:10.774" v="447" actId="207"/>
          <ac:spMkLst>
            <pc:docMk/>
            <pc:sldMk cId="2738142446" sldId="282"/>
            <ac:spMk id="7" creationId="{D2CD54C5-643A-42CF-AC11-572E43305C80}"/>
          </ac:spMkLst>
        </pc:spChg>
        <pc:spChg chg="mod">
          <ac:chgData name="John" userId="2f42118f-3f04-4c36-ab11-e97ea9a6bf44" providerId="ADAL" clId="{3B1A6A5C-D012-4BEF-B1B4-694712C2DCE6}" dt="2020-03-25T18:25:55.483" v="468" actId="255"/>
          <ac:spMkLst>
            <pc:docMk/>
            <pc:sldMk cId="2738142446" sldId="282"/>
            <ac:spMk id="9" creationId="{19C50D3F-C319-4845-BE9A-50983B9CA5B4}"/>
          </ac:spMkLst>
        </pc:spChg>
      </pc:sldChg>
      <pc:sldChg chg="addSp modSp">
        <pc:chgData name="John" userId="2f42118f-3f04-4c36-ab11-e97ea9a6bf44" providerId="ADAL" clId="{3B1A6A5C-D012-4BEF-B1B4-694712C2DCE6}" dt="2020-03-25T18:29:57.143" v="558"/>
        <pc:sldMkLst>
          <pc:docMk/>
          <pc:sldMk cId="627453660" sldId="284"/>
        </pc:sldMkLst>
        <pc:spChg chg="add">
          <ac:chgData name="John" userId="2f42118f-3f04-4c36-ab11-e97ea9a6bf44" providerId="ADAL" clId="{3B1A6A5C-D012-4BEF-B1B4-694712C2DCE6}" dt="2020-03-25T18:29:57.143" v="558"/>
          <ac:spMkLst>
            <pc:docMk/>
            <pc:sldMk cId="627453660" sldId="284"/>
            <ac:spMk id="5" creationId="{AAB18551-7325-47E4-950C-BCC7CF72972F}"/>
          </ac:spMkLst>
        </pc:spChg>
        <pc:spChg chg="mod">
          <ac:chgData name="John" userId="2f42118f-3f04-4c36-ab11-e97ea9a6bf44" providerId="ADAL" clId="{3B1A6A5C-D012-4BEF-B1B4-694712C2DCE6}" dt="2020-03-25T18:26:40.123" v="471" actId="20577"/>
          <ac:spMkLst>
            <pc:docMk/>
            <pc:sldMk cId="627453660" sldId="284"/>
            <ac:spMk id="12" creationId="{6DB8A9A4-FB6B-426D-BDD3-B4F53C6506B6}"/>
          </ac:spMkLst>
        </pc:spChg>
      </pc:sldChg>
      <pc:sldChg chg="addSp modSp">
        <pc:chgData name="John" userId="2f42118f-3f04-4c36-ab11-e97ea9a6bf44" providerId="ADAL" clId="{3B1A6A5C-D012-4BEF-B1B4-694712C2DCE6}" dt="2020-03-25T18:30:04.806" v="561"/>
        <pc:sldMkLst>
          <pc:docMk/>
          <pc:sldMk cId="1399296140" sldId="285"/>
        </pc:sldMkLst>
        <pc:spChg chg="add">
          <ac:chgData name="John" userId="2f42118f-3f04-4c36-ab11-e97ea9a6bf44" providerId="ADAL" clId="{3B1A6A5C-D012-4BEF-B1B4-694712C2DCE6}" dt="2020-03-25T18:30:04.806" v="561"/>
          <ac:spMkLst>
            <pc:docMk/>
            <pc:sldMk cId="1399296140" sldId="285"/>
            <ac:spMk id="5" creationId="{289282C3-0BD2-4A61-95B7-39FBB0DAA7BA}"/>
          </ac:spMkLst>
        </pc:spChg>
        <pc:spChg chg="mod">
          <ac:chgData name="John" userId="2f42118f-3f04-4c36-ab11-e97ea9a6bf44" providerId="ADAL" clId="{3B1A6A5C-D012-4BEF-B1B4-694712C2DCE6}" dt="2020-03-25T18:24:13.646" v="441" actId="207"/>
          <ac:spMkLst>
            <pc:docMk/>
            <pc:sldMk cId="1399296140" sldId="285"/>
            <ac:spMk id="10" creationId="{427C137F-2A62-4A57-B55A-22F00AABA52B}"/>
          </ac:spMkLst>
        </pc:spChg>
        <pc:spChg chg="mod">
          <ac:chgData name="John" userId="2f42118f-3f04-4c36-ab11-e97ea9a6bf44" providerId="ADAL" clId="{3B1A6A5C-D012-4BEF-B1B4-694712C2DCE6}" dt="2020-03-25T18:24:08.010" v="440" actId="207"/>
          <ac:spMkLst>
            <pc:docMk/>
            <pc:sldMk cId="1399296140" sldId="285"/>
            <ac:spMk id="11" creationId="{1E5D74B1-8698-4DB8-86FF-58D2A10024CC}"/>
          </ac:spMkLst>
        </pc:spChg>
      </pc:sldChg>
      <pc:sldChg chg="addSp delSp modSp">
        <pc:chgData name="John" userId="2f42118f-3f04-4c36-ab11-e97ea9a6bf44" providerId="ADAL" clId="{3B1A6A5C-D012-4BEF-B1B4-694712C2DCE6}" dt="2020-03-25T19:19:41.020" v="866" actId="1036"/>
        <pc:sldMkLst>
          <pc:docMk/>
          <pc:sldMk cId="305545209" sldId="286"/>
        </pc:sldMkLst>
        <pc:spChg chg="mod">
          <ac:chgData name="John" userId="2f42118f-3f04-4c36-ab11-e97ea9a6bf44" providerId="ADAL" clId="{3B1A6A5C-D012-4BEF-B1B4-694712C2DCE6}" dt="2020-03-25T19:18:31.120" v="856" actId="1036"/>
          <ac:spMkLst>
            <pc:docMk/>
            <pc:sldMk cId="305545209" sldId="286"/>
            <ac:spMk id="5" creationId="{C61C78E1-573D-4208-B79F-0C8A5C10C63A}"/>
          </ac:spMkLst>
        </pc:spChg>
        <pc:spChg chg="add del mod">
          <ac:chgData name="John" userId="2f42118f-3f04-4c36-ab11-e97ea9a6bf44" providerId="ADAL" clId="{3B1A6A5C-D012-4BEF-B1B4-694712C2DCE6}" dt="2020-03-25T18:31:50.242" v="599" actId="478"/>
          <ac:spMkLst>
            <pc:docMk/>
            <pc:sldMk cId="305545209" sldId="286"/>
            <ac:spMk id="6" creationId="{0AD7327D-1439-4943-B8AA-77019E443B23}"/>
          </ac:spMkLst>
        </pc:spChg>
        <pc:spChg chg="mod">
          <ac:chgData name="John" userId="2f42118f-3f04-4c36-ab11-e97ea9a6bf44" providerId="ADAL" clId="{3B1A6A5C-D012-4BEF-B1B4-694712C2DCE6}" dt="2020-03-25T19:18:31.120" v="856" actId="1036"/>
          <ac:spMkLst>
            <pc:docMk/>
            <pc:sldMk cId="305545209" sldId="286"/>
            <ac:spMk id="7" creationId="{8F593A6A-6CF5-4BDF-AF7B-F024421F932F}"/>
          </ac:spMkLst>
        </pc:spChg>
        <pc:spChg chg="add del mod">
          <ac:chgData name="John" userId="2f42118f-3f04-4c36-ab11-e97ea9a6bf44" providerId="ADAL" clId="{3B1A6A5C-D012-4BEF-B1B4-694712C2DCE6}" dt="2020-03-25T19:18:52.091" v="857" actId="478"/>
          <ac:spMkLst>
            <pc:docMk/>
            <pc:sldMk cId="305545209" sldId="286"/>
            <ac:spMk id="8" creationId="{25952B59-7EA8-4B54-8003-3B5F50EB4F49}"/>
          </ac:spMkLst>
        </pc:spChg>
        <pc:spChg chg="add mod">
          <ac:chgData name="John" userId="2f42118f-3f04-4c36-ab11-e97ea9a6bf44" providerId="ADAL" clId="{3B1A6A5C-D012-4BEF-B1B4-694712C2DCE6}" dt="2020-03-25T19:19:41.020" v="866" actId="1036"/>
          <ac:spMkLst>
            <pc:docMk/>
            <pc:sldMk cId="305545209" sldId="286"/>
            <ac:spMk id="9" creationId="{A81534F8-2064-4B68-AC2A-DDCC345F02FE}"/>
          </ac:spMkLst>
        </pc:spChg>
      </pc:sldChg>
      <pc:sldChg chg="addSp modSp">
        <pc:chgData name="John" userId="2f42118f-3f04-4c36-ab11-e97ea9a6bf44" providerId="ADAL" clId="{3B1A6A5C-D012-4BEF-B1B4-694712C2DCE6}" dt="2020-03-25T18:30:06.064" v="562"/>
        <pc:sldMkLst>
          <pc:docMk/>
          <pc:sldMk cId="3608357724" sldId="287"/>
        </pc:sldMkLst>
        <pc:spChg chg="add">
          <ac:chgData name="John" userId="2f42118f-3f04-4c36-ab11-e97ea9a6bf44" providerId="ADAL" clId="{3B1A6A5C-D012-4BEF-B1B4-694712C2DCE6}" dt="2020-03-25T18:30:06.064" v="562"/>
          <ac:spMkLst>
            <pc:docMk/>
            <pc:sldMk cId="3608357724" sldId="287"/>
            <ac:spMk id="5" creationId="{1F8E0987-5381-4A7B-A2E2-BFE003A64C98}"/>
          </ac:spMkLst>
        </pc:spChg>
        <pc:spChg chg="mod">
          <ac:chgData name="John" userId="2f42118f-3f04-4c36-ab11-e97ea9a6bf44" providerId="ADAL" clId="{3B1A6A5C-D012-4BEF-B1B4-694712C2DCE6}" dt="2020-03-25T18:25:30.394" v="457" actId="207"/>
          <ac:spMkLst>
            <pc:docMk/>
            <pc:sldMk cId="3608357724" sldId="287"/>
            <ac:spMk id="7" creationId="{D2CD54C5-643A-42CF-AC11-572E43305C80}"/>
          </ac:spMkLst>
        </pc:spChg>
        <pc:spChg chg="mod">
          <ac:chgData name="John" userId="2f42118f-3f04-4c36-ab11-e97ea9a6bf44" providerId="ADAL" clId="{3B1A6A5C-D012-4BEF-B1B4-694712C2DCE6}" dt="2020-03-25T18:25:37.068" v="459" actId="207"/>
          <ac:spMkLst>
            <pc:docMk/>
            <pc:sldMk cId="3608357724" sldId="287"/>
            <ac:spMk id="9" creationId="{19C50D3F-C319-4845-BE9A-50983B9CA5B4}"/>
          </ac:spMkLst>
        </pc:spChg>
      </pc:sldChg>
      <pc:sldChg chg="addSp">
        <pc:chgData name="John" userId="2f42118f-3f04-4c36-ab11-e97ea9a6bf44" providerId="ADAL" clId="{3B1A6A5C-D012-4BEF-B1B4-694712C2DCE6}" dt="2020-03-25T18:29:59.649" v="559"/>
        <pc:sldMkLst>
          <pc:docMk/>
          <pc:sldMk cId="1820260064" sldId="288"/>
        </pc:sldMkLst>
        <pc:spChg chg="add">
          <ac:chgData name="John" userId="2f42118f-3f04-4c36-ab11-e97ea9a6bf44" providerId="ADAL" clId="{3B1A6A5C-D012-4BEF-B1B4-694712C2DCE6}" dt="2020-03-25T18:29:59.649" v="559"/>
          <ac:spMkLst>
            <pc:docMk/>
            <pc:sldMk cId="1820260064" sldId="288"/>
            <ac:spMk id="5" creationId="{526541FA-A2FE-48E3-BCB7-5DFEA5960774}"/>
          </ac:spMkLst>
        </pc:spChg>
      </pc:sldChg>
      <pc:sldChg chg="addSp modSp">
        <pc:chgData name="John" userId="2f42118f-3f04-4c36-ab11-e97ea9a6bf44" providerId="ADAL" clId="{3B1A6A5C-D012-4BEF-B1B4-694712C2DCE6}" dt="2020-03-25T18:30:02.288" v="560"/>
        <pc:sldMkLst>
          <pc:docMk/>
          <pc:sldMk cId="2523333073" sldId="289"/>
        </pc:sldMkLst>
        <pc:spChg chg="add">
          <ac:chgData name="John" userId="2f42118f-3f04-4c36-ab11-e97ea9a6bf44" providerId="ADAL" clId="{3B1A6A5C-D012-4BEF-B1B4-694712C2DCE6}" dt="2020-03-25T18:30:02.288" v="560"/>
          <ac:spMkLst>
            <pc:docMk/>
            <pc:sldMk cId="2523333073" sldId="289"/>
            <ac:spMk id="5" creationId="{0B78F4C9-7ADB-4D0F-891C-42A6390898E5}"/>
          </ac:spMkLst>
        </pc:spChg>
        <pc:spChg chg="mod">
          <ac:chgData name="John" userId="2f42118f-3f04-4c36-ab11-e97ea9a6bf44" providerId="ADAL" clId="{3B1A6A5C-D012-4BEF-B1B4-694712C2DCE6}" dt="2020-03-25T18:20:33.519" v="359" actId="20577"/>
          <ac:spMkLst>
            <pc:docMk/>
            <pc:sldMk cId="2523333073" sldId="289"/>
            <ac:spMk id="8" creationId="{0778EF64-1D09-4322-9B58-B90E4F9F889B}"/>
          </ac:spMkLst>
        </pc:spChg>
      </pc:sldChg>
      <pc:sldChg chg="addSp modSp">
        <pc:chgData name="John" userId="2f42118f-3f04-4c36-ab11-e97ea9a6bf44" providerId="ADAL" clId="{3B1A6A5C-D012-4BEF-B1B4-694712C2DCE6}" dt="2020-03-25T20:20:20.539" v="875" actId="20577"/>
        <pc:sldMkLst>
          <pc:docMk/>
          <pc:sldMk cId="1506279086" sldId="290"/>
        </pc:sldMkLst>
        <pc:spChg chg="add">
          <ac:chgData name="John" userId="2f42118f-3f04-4c36-ab11-e97ea9a6bf44" providerId="ADAL" clId="{3B1A6A5C-D012-4BEF-B1B4-694712C2DCE6}" dt="2020-03-25T18:29:54.459" v="557"/>
          <ac:spMkLst>
            <pc:docMk/>
            <pc:sldMk cId="1506279086" sldId="290"/>
            <ac:spMk id="5" creationId="{C203E02B-956D-4C78-897D-D1C5DE34F941}"/>
          </ac:spMkLst>
        </pc:spChg>
        <pc:spChg chg="mod">
          <ac:chgData name="John" userId="2f42118f-3f04-4c36-ab11-e97ea9a6bf44" providerId="ADAL" clId="{3B1A6A5C-D012-4BEF-B1B4-694712C2DCE6}" dt="2020-03-25T20:20:20.539" v="875" actId="20577"/>
          <ac:spMkLst>
            <pc:docMk/>
            <pc:sldMk cId="1506279086" sldId="290"/>
            <ac:spMk id="8" creationId="{0778EF64-1D09-4322-9B58-B90E4F9F889B}"/>
          </ac:spMkLst>
        </pc:spChg>
      </pc:sldChg>
      <pc:sldChg chg="modSp">
        <pc:chgData name="John" userId="2f42118f-3f04-4c36-ab11-e97ea9a6bf44" providerId="ADAL" clId="{3B1A6A5C-D012-4BEF-B1B4-694712C2DCE6}" dt="2020-03-25T18:26:51.726" v="472" actId="207"/>
        <pc:sldMkLst>
          <pc:docMk/>
          <pc:sldMk cId="3228075509" sldId="291"/>
        </pc:sldMkLst>
        <pc:spChg chg="mod">
          <ac:chgData name="John" userId="2f42118f-3f04-4c36-ab11-e97ea9a6bf44" providerId="ADAL" clId="{3B1A6A5C-D012-4BEF-B1B4-694712C2DCE6}" dt="2020-03-25T18:26:51.726" v="472" actId="207"/>
          <ac:spMkLst>
            <pc:docMk/>
            <pc:sldMk cId="3228075509" sldId="291"/>
            <ac:spMk id="3" creationId="{108A7566-5983-41BE-A219-0FB07B1D6E42}"/>
          </ac:spMkLst>
        </pc:spChg>
      </pc:sldChg>
      <pc:sldChg chg="add del">
        <pc:chgData name="John" userId="2f42118f-3f04-4c36-ab11-e97ea9a6bf44" providerId="ADAL" clId="{3B1A6A5C-D012-4BEF-B1B4-694712C2DCE6}" dt="2020-03-25T18:13:18.085" v="215"/>
        <pc:sldMkLst>
          <pc:docMk/>
          <pc:sldMk cId="752991303" sldId="292"/>
        </pc:sldMkLst>
      </pc:sldChg>
      <pc:sldChg chg="add del">
        <pc:chgData name="John" userId="2f42118f-3f04-4c36-ab11-e97ea9a6bf44" providerId="ADAL" clId="{3B1A6A5C-D012-4BEF-B1B4-694712C2DCE6}" dt="2020-03-25T18:13:05.610" v="213"/>
        <pc:sldMkLst>
          <pc:docMk/>
          <pc:sldMk cId="2340104579" sldId="292"/>
        </pc:sldMkLst>
      </pc:sldChg>
      <pc:sldChg chg="modSp add del">
        <pc:chgData name="John" userId="2f42118f-3f04-4c36-ab11-e97ea9a6bf44" providerId="ADAL" clId="{3B1A6A5C-D012-4BEF-B1B4-694712C2DCE6}" dt="2020-03-25T18:13:58.067" v="224" actId="47"/>
        <pc:sldMkLst>
          <pc:docMk/>
          <pc:sldMk cId="3112121542" sldId="292"/>
        </pc:sldMkLst>
        <pc:spChg chg="mod">
          <ac:chgData name="John" userId="2f42118f-3f04-4c36-ab11-e97ea9a6bf44" providerId="ADAL" clId="{3B1A6A5C-D012-4BEF-B1B4-694712C2DCE6}" dt="2020-03-25T18:13:26.671" v="217" actId="27636"/>
          <ac:spMkLst>
            <pc:docMk/>
            <pc:sldMk cId="3112121542" sldId="292"/>
            <ac:spMk id="5" creationId="{ADF173F9-F86C-49A5-94AF-DFD47CC7FCC2}"/>
          </ac:spMkLst>
        </pc:spChg>
      </pc:sldChg>
      <pc:sldChg chg="delSp modSp add del">
        <pc:chgData name="John" userId="2f42118f-3f04-4c36-ab11-e97ea9a6bf44" providerId="ADAL" clId="{3B1A6A5C-D012-4BEF-B1B4-694712C2DCE6}" dt="2020-03-25T18:37:46.043" v="727" actId="47"/>
        <pc:sldMkLst>
          <pc:docMk/>
          <pc:sldMk cId="3183134939" sldId="292"/>
        </pc:sldMkLst>
        <pc:spChg chg="mod">
          <ac:chgData name="John" userId="2f42118f-3f04-4c36-ab11-e97ea9a6bf44" providerId="ADAL" clId="{3B1A6A5C-D012-4BEF-B1B4-694712C2DCE6}" dt="2020-03-25T18:29:26.014" v="523" actId="207"/>
          <ac:spMkLst>
            <pc:docMk/>
            <pc:sldMk cId="3183134939" sldId="292"/>
            <ac:spMk id="2" creationId="{7E84BDA3-81A1-4CA3-B33E-01FD208968A6}"/>
          </ac:spMkLst>
        </pc:spChg>
        <pc:spChg chg="del">
          <ac:chgData name="John" userId="2f42118f-3f04-4c36-ab11-e97ea9a6bf44" providerId="ADAL" clId="{3B1A6A5C-D012-4BEF-B1B4-694712C2DCE6}" dt="2020-03-25T18:29:00.049" v="517" actId="478"/>
          <ac:spMkLst>
            <pc:docMk/>
            <pc:sldMk cId="3183134939" sldId="292"/>
            <ac:spMk id="3" creationId="{C57C403E-3057-4E64-977B-207F0E3E6D7B}"/>
          </ac:spMkLst>
        </pc:spChg>
        <pc:spChg chg="del">
          <ac:chgData name="John" userId="2f42118f-3f04-4c36-ab11-e97ea9a6bf44" providerId="ADAL" clId="{3B1A6A5C-D012-4BEF-B1B4-694712C2DCE6}" dt="2020-03-25T18:28:53.748" v="515" actId="478"/>
          <ac:spMkLst>
            <pc:docMk/>
            <pc:sldMk cId="3183134939" sldId="292"/>
            <ac:spMk id="4" creationId="{73CC27DB-5164-4E47-ABDD-DACEC3722720}"/>
          </ac:spMkLst>
        </pc:spChg>
        <pc:spChg chg="mod">
          <ac:chgData name="John" userId="2f42118f-3f04-4c36-ab11-e97ea9a6bf44" providerId="ADAL" clId="{3B1A6A5C-D012-4BEF-B1B4-694712C2DCE6}" dt="2020-03-25T18:29:40.760" v="555" actId="113"/>
          <ac:spMkLst>
            <pc:docMk/>
            <pc:sldMk cId="3183134939" sldId="292"/>
            <ac:spMk id="5" creationId="{A66A0BC5-529D-4619-AFD6-AAEE8644E19D}"/>
          </ac:spMkLst>
        </pc:spChg>
      </pc:sldChg>
      <pc:sldChg chg="addSp delSp modSp add del">
        <pc:chgData name="John" userId="2f42118f-3f04-4c36-ab11-e97ea9a6bf44" providerId="ADAL" clId="{3B1A6A5C-D012-4BEF-B1B4-694712C2DCE6}" dt="2020-03-25T18:41:46.788" v="790" actId="47"/>
        <pc:sldMkLst>
          <pc:docMk/>
          <pc:sldMk cId="413437587" sldId="293"/>
        </pc:sldMkLst>
        <pc:spChg chg="mod">
          <ac:chgData name="John" userId="2f42118f-3f04-4c36-ab11-e97ea9a6bf44" providerId="ADAL" clId="{3B1A6A5C-D012-4BEF-B1B4-694712C2DCE6}" dt="2020-03-25T18:38:38.964" v="761" actId="1035"/>
          <ac:spMkLst>
            <pc:docMk/>
            <pc:sldMk cId="413437587" sldId="293"/>
            <ac:spMk id="2" creationId="{14DCEA0A-E5BC-4A94-A963-4DA010BC27E9}"/>
          </ac:spMkLst>
        </pc:spChg>
        <pc:spChg chg="del">
          <ac:chgData name="John" userId="2f42118f-3f04-4c36-ab11-e97ea9a6bf44" providerId="ADAL" clId="{3B1A6A5C-D012-4BEF-B1B4-694712C2DCE6}" dt="2020-03-25T18:37:17.755" v="684" actId="478"/>
          <ac:spMkLst>
            <pc:docMk/>
            <pc:sldMk cId="413437587" sldId="293"/>
            <ac:spMk id="3" creationId="{28BEFFA6-71A3-4F12-8F06-FF2A3FC060F2}"/>
          </ac:spMkLst>
        </pc:spChg>
        <pc:spChg chg="del">
          <ac:chgData name="John" userId="2f42118f-3f04-4c36-ab11-e97ea9a6bf44" providerId="ADAL" clId="{3B1A6A5C-D012-4BEF-B1B4-694712C2DCE6}" dt="2020-03-25T18:37:09.031" v="663" actId="478"/>
          <ac:spMkLst>
            <pc:docMk/>
            <pc:sldMk cId="413437587" sldId="293"/>
            <ac:spMk id="4" creationId="{19B64DE1-5B7C-4ECD-AEAD-E4D3ECE2EF95}"/>
          </ac:spMkLst>
        </pc:spChg>
        <pc:spChg chg="mod">
          <ac:chgData name="John" userId="2f42118f-3f04-4c36-ab11-e97ea9a6bf44" providerId="ADAL" clId="{3B1A6A5C-D012-4BEF-B1B4-694712C2DCE6}" dt="2020-03-25T18:37:15.375" v="683" actId="113"/>
          <ac:spMkLst>
            <pc:docMk/>
            <pc:sldMk cId="413437587" sldId="293"/>
            <ac:spMk id="5" creationId="{0BEFDBBD-C7D7-4917-A284-1FBAA7E03A44}"/>
          </ac:spMkLst>
        </pc:spChg>
        <pc:spChg chg="add mod">
          <ac:chgData name="John" userId="2f42118f-3f04-4c36-ab11-e97ea9a6bf44" providerId="ADAL" clId="{3B1A6A5C-D012-4BEF-B1B4-694712C2DCE6}" dt="2020-03-25T18:40:15.718" v="769" actId="1076"/>
          <ac:spMkLst>
            <pc:docMk/>
            <pc:sldMk cId="413437587" sldId="293"/>
            <ac:spMk id="6" creationId="{BEC72C47-5909-4B2B-97DC-1FCC90C1AF92}"/>
          </ac:spMkLst>
        </pc:spChg>
        <pc:picChg chg="add del mod">
          <ac:chgData name="John" userId="2f42118f-3f04-4c36-ab11-e97ea9a6bf44" providerId="ADAL" clId="{3B1A6A5C-D012-4BEF-B1B4-694712C2DCE6}" dt="2020-03-25T18:40:25.138" v="770" actId="478"/>
          <ac:picMkLst>
            <pc:docMk/>
            <pc:sldMk cId="413437587" sldId="293"/>
            <ac:picMk id="8" creationId="{F0C10DF6-0280-4A4E-9F04-2F0B92F1AD47}"/>
          </ac:picMkLst>
        </pc:picChg>
      </pc:sldChg>
      <pc:sldChg chg="modSp add del">
        <pc:chgData name="John" userId="2f42118f-3f04-4c36-ab11-e97ea9a6bf44" providerId="ADAL" clId="{3B1A6A5C-D012-4BEF-B1B4-694712C2DCE6}" dt="2020-03-25T18:13:48.531" v="222" actId="47"/>
        <pc:sldMkLst>
          <pc:docMk/>
          <pc:sldMk cId="2544794844" sldId="293"/>
        </pc:sldMkLst>
        <pc:spChg chg="mod">
          <ac:chgData name="John" userId="2f42118f-3f04-4c36-ab11-e97ea9a6bf44" providerId="ADAL" clId="{3B1A6A5C-D012-4BEF-B1B4-694712C2DCE6}" dt="2020-03-25T18:13:43.807" v="221" actId="27636"/>
          <ac:spMkLst>
            <pc:docMk/>
            <pc:sldMk cId="2544794844" sldId="293"/>
            <ac:spMk id="4" creationId="{214B8E41-476F-41A6-8711-F046AE021904}"/>
          </ac:spMkLst>
        </pc:spChg>
        <pc:spChg chg="mod">
          <ac:chgData name="John" userId="2f42118f-3f04-4c36-ab11-e97ea9a6bf44" providerId="ADAL" clId="{3B1A6A5C-D012-4BEF-B1B4-694712C2DCE6}" dt="2020-03-25T18:13:40.901" v="219" actId="27636"/>
          <ac:spMkLst>
            <pc:docMk/>
            <pc:sldMk cId="2544794844" sldId="293"/>
            <ac:spMk id="5" creationId="{D1FBE866-B8C2-494B-A26B-A0931F8EAB60}"/>
          </ac:spMkLst>
        </pc:spChg>
      </pc:sldChg>
      <pc:sldChg chg="modSp add del">
        <pc:chgData name="John" userId="2f42118f-3f04-4c36-ab11-e97ea9a6bf44" providerId="ADAL" clId="{3B1A6A5C-D012-4BEF-B1B4-694712C2DCE6}" dt="2020-03-25T18:29:45.923" v="556" actId="47"/>
        <pc:sldMkLst>
          <pc:docMk/>
          <pc:sldMk cId="3676902473" sldId="293"/>
        </pc:sldMkLst>
        <pc:spChg chg="mod">
          <ac:chgData name="John" userId="2f42118f-3f04-4c36-ab11-e97ea9a6bf44" providerId="ADAL" clId="{3B1A6A5C-D012-4BEF-B1B4-694712C2DCE6}" dt="2020-03-25T18:27:46.827" v="479"/>
          <ac:spMkLst>
            <pc:docMk/>
            <pc:sldMk cId="3676902473" sldId="293"/>
            <ac:spMk id="4" creationId="{D9165C16-2FEC-4840-82BA-1569AB502216}"/>
          </ac:spMkLst>
        </pc:spChg>
        <pc:spChg chg="mod">
          <ac:chgData name="John" userId="2f42118f-3f04-4c36-ab11-e97ea9a6bf44" providerId="ADAL" clId="{3B1A6A5C-D012-4BEF-B1B4-694712C2DCE6}" dt="2020-03-25T18:27:42.738" v="475" actId="27636"/>
          <ac:spMkLst>
            <pc:docMk/>
            <pc:sldMk cId="3676902473" sldId="293"/>
            <ac:spMk id="5" creationId="{CD39DE13-EAC0-49C0-BC72-2FA6119DCD22}"/>
          </ac:spMkLst>
        </pc:spChg>
      </pc:sldChg>
      <pc:sldChg chg="modSp add">
        <pc:chgData name="John" userId="2f42118f-3f04-4c36-ab11-e97ea9a6bf44" providerId="ADAL" clId="{3B1A6A5C-D012-4BEF-B1B4-694712C2DCE6}" dt="2020-03-25T20:21:05.522" v="882" actId="207"/>
        <pc:sldMkLst>
          <pc:docMk/>
          <pc:sldMk cId="317982422" sldId="294"/>
        </pc:sldMkLst>
        <pc:spChg chg="mod">
          <ac:chgData name="John" userId="2f42118f-3f04-4c36-ab11-e97ea9a6bf44" providerId="ADAL" clId="{3B1A6A5C-D012-4BEF-B1B4-694712C2DCE6}" dt="2020-03-25T20:21:05.522" v="882" actId="207"/>
          <ac:spMkLst>
            <pc:docMk/>
            <pc:sldMk cId="317982422" sldId="294"/>
            <ac:spMk id="2" creationId="{14DCEA0A-E5BC-4A94-A963-4DA010BC27E9}"/>
          </ac:spMkLst>
        </pc:spChg>
        <pc:spChg chg="mod">
          <ac:chgData name="John" userId="2f42118f-3f04-4c36-ab11-e97ea9a6bf44" providerId="ADAL" clId="{3B1A6A5C-D012-4BEF-B1B4-694712C2DCE6}" dt="2020-03-25T18:41:08.782" v="778" actId="2711"/>
          <ac:spMkLst>
            <pc:docMk/>
            <pc:sldMk cId="317982422" sldId="294"/>
            <ac:spMk id="6" creationId="{BEC72C47-5909-4B2B-97DC-1FCC90C1AF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444A6-7AE4-E248-882D-D7F8341DE212}" type="datetimeFigureOut">
              <a:rPr lang="en-US" smtClean="0"/>
              <a:t>3/26/2020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A6E73-EBBD-4641-87B2-84D38D2B1560}" type="slidenum">
              <a:rPr lang="en-US" smtClean="0"/>
              <a:t>‹#›</a:t>
            </a:fld>
            <a:endParaRPr lang="en-US"/>
          </a:p>
        </p:txBody>
      </p:sp>
    </p:spTree>
    <p:extLst>
      <p:ext uri="{BB962C8B-B14F-4D97-AF65-F5344CB8AC3E}">
        <p14:creationId xmlns:p14="http://schemas.microsoft.com/office/powerpoint/2010/main" val="3538488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394572"/>
            <a:ext cx="7772400" cy="2387600"/>
          </a:xfrm>
        </p:spPr>
        <p:txBody>
          <a:bodyPr anchor="b">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685800" y="4874247"/>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5286927"/>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145693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628650" y="770023"/>
            <a:ext cx="7886700" cy="3898233"/>
          </a:xfrm>
        </p:spPr>
        <p:txBody>
          <a:bodyPr anchor="b">
            <a:noAutofit/>
          </a:bodyPr>
          <a:lstStyle>
            <a:lvl1pPr>
              <a:defRPr sz="7200">
                <a:solidFill>
                  <a:schemeClr val="accent2"/>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accent3"/>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628650" y="4908638"/>
            <a:ext cx="7886700" cy="657976"/>
          </a:xfrm>
        </p:spPr>
        <p:txBody>
          <a:bodyPr/>
          <a:lstStyle>
            <a:lvl1pPr marL="0" indent="0">
              <a:buNone/>
              <a:defRPr sz="2400" b="0" i="0">
                <a:solidFill>
                  <a:schemeClr val="bg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2786B6B3-7B80-B148-BFBD-01E56D982C56}"/>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8" name="Footer Placeholder 7">
            <a:extLst>
              <a:ext uri="{FF2B5EF4-FFF2-40B4-BE49-F238E27FC236}">
                <a16:creationId xmlns:a16="http://schemas.microsoft.com/office/drawing/2014/main" id="{76E891E4-CDBF-8649-AC1C-879AAE2B727D}"/>
              </a:ext>
            </a:extLst>
          </p:cNvPr>
          <p:cNvSpPr>
            <a:spLocks noGrp="1"/>
          </p:cNvSpPr>
          <p:nvPr>
            <p:ph type="ftr" sz="quarter" idx="12"/>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212576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628650" y="770023"/>
            <a:ext cx="7886700" cy="3898233"/>
          </a:xfrm>
        </p:spPr>
        <p:txBody>
          <a:bodyPr anchor="b">
            <a:noAutofit/>
          </a:bodyPr>
          <a:lstStyle>
            <a:lvl1pPr>
              <a:defRPr sz="7200">
                <a:solidFill>
                  <a:schemeClr val="accent2"/>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628650" y="4908638"/>
            <a:ext cx="7886700" cy="657976"/>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Box 6">
            <a:extLst>
              <a:ext uri="{FF2B5EF4-FFF2-40B4-BE49-F238E27FC236}">
                <a16:creationId xmlns:a16="http://schemas.microsoft.com/office/drawing/2014/main" id="{46A299DA-B2CE-484A-9B32-C37E1FCA1505}"/>
              </a:ext>
            </a:extLst>
          </p:cNvPr>
          <p:cNvSpPr txBox="1"/>
          <p:nvPr userDrawn="1"/>
        </p:nvSpPr>
        <p:spPr>
          <a:xfrm>
            <a:off x="1973179" y="6497053"/>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34DC6189-EE84-BD49-8AD6-D5F033FDD2C8}"/>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9" name="Footer Placeholder 8">
            <a:extLst>
              <a:ext uri="{FF2B5EF4-FFF2-40B4-BE49-F238E27FC236}">
                <a16:creationId xmlns:a16="http://schemas.microsoft.com/office/drawing/2014/main" id="{17A6CC8A-F25B-4148-8749-DC7D87EE5713}"/>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926836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628650" y="770023"/>
            <a:ext cx="7886700" cy="3898233"/>
          </a:xfrm>
        </p:spPr>
        <p:txBody>
          <a:bodyPr anchor="b">
            <a:noAutofit/>
          </a:bodyPr>
          <a:lstStyle>
            <a:lvl1pPr>
              <a:defRPr sz="7200">
                <a:solidFill>
                  <a:schemeClr val="accent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bg1"/>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628650" y="4908638"/>
            <a:ext cx="7886700" cy="657976"/>
          </a:xfrm>
        </p:spPr>
        <p:txBody>
          <a:bodyPr/>
          <a:lstStyle>
            <a:lvl1pPr marL="0" indent="0">
              <a:buNone/>
              <a:defRPr sz="2400" b="0" i="0">
                <a:solidFill>
                  <a:schemeClr val="accent3"/>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2786B6B3-7B80-B148-BFBD-01E56D982C56}"/>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TextBox 6">
            <a:extLst>
              <a:ext uri="{FF2B5EF4-FFF2-40B4-BE49-F238E27FC236}">
                <a16:creationId xmlns:a16="http://schemas.microsoft.com/office/drawing/2014/main" id="{46A299DA-B2CE-484A-9B32-C37E1FCA1505}"/>
              </a:ext>
            </a:extLst>
          </p:cNvPr>
          <p:cNvSpPr txBox="1"/>
          <p:nvPr userDrawn="1"/>
        </p:nvSpPr>
        <p:spPr>
          <a:xfrm>
            <a:off x="1973179" y="6497053"/>
            <a:ext cx="184731" cy="369332"/>
          </a:xfrm>
          <a:prstGeom prst="rect">
            <a:avLst/>
          </a:prstGeom>
          <a:noFill/>
        </p:spPr>
        <p:txBody>
          <a:bodyPr wrap="none" rtlCol="0">
            <a:spAutoFit/>
          </a:bodyPr>
          <a:lstStyle/>
          <a:p>
            <a:endParaRPr lang="en-US" dirty="0"/>
          </a:p>
        </p:txBody>
      </p:sp>
      <p:sp>
        <p:nvSpPr>
          <p:cNvPr id="9" name="Footer Placeholder 8">
            <a:extLst>
              <a:ext uri="{FF2B5EF4-FFF2-40B4-BE49-F238E27FC236}">
                <a16:creationId xmlns:a16="http://schemas.microsoft.com/office/drawing/2014/main" id="{A6013873-4C5D-0342-A2B7-8C5A11BA4932}"/>
              </a:ext>
            </a:extLst>
          </p:cNvPr>
          <p:cNvSpPr>
            <a:spLocks noGrp="1"/>
          </p:cNvSpPr>
          <p:nvPr>
            <p:ph type="ftr" sz="quarter" idx="12"/>
          </p:nvPr>
        </p:nvSpPr>
        <p:spPr/>
        <p:txBody>
          <a:bodyPr/>
          <a:lstStyle/>
          <a:p>
            <a:r>
              <a:rPr lang="en-US"/>
              <a:t>FOOTER</a:t>
            </a:r>
            <a:endParaRPr lang="en-US" dirty="0"/>
          </a:p>
        </p:txBody>
      </p:sp>
    </p:spTree>
    <p:extLst>
      <p:ext uri="{BB962C8B-B14F-4D97-AF65-F5344CB8AC3E}">
        <p14:creationId xmlns:p14="http://schemas.microsoft.com/office/powerpoint/2010/main" val="186086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628650" y="770023"/>
            <a:ext cx="7886700" cy="3898233"/>
          </a:xfrm>
        </p:spPr>
        <p:txBody>
          <a:bodyPr anchor="b">
            <a:noAutofit/>
          </a:bodyPr>
          <a:lstStyle>
            <a:lvl1pPr>
              <a:defRPr sz="7200">
                <a:solidFill>
                  <a:schemeClr val="accent2"/>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628650" y="4908638"/>
            <a:ext cx="7886700" cy="657976"/>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2786B6B3-7B80-B148-BFBD-01E56D982C56}"/>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TextBox 6">
            <a:extLst>
              <a:ext uri="{FF2B5EF4-FFF2-40B4-BE49-F238E27FC236}">
                <a16:creationId xmlns:a16="http://schemas.microsoft.com/office/drawing/2014/main" id="{46A299DA-B2CE-484A-9B32-C37E1FCA1505}"/>
              </a:ext>
            </a:extLst>
          </p:cNvPr>
          <p:cNvSpPr txBox="1"/>
          <p:nvPr userDrawn="1"/>
        </p:nvSpPr>
        <p:spPr>
          <a:xfrm>
            <a:off x="1973179" y="6497053"/>
            <a:ext cx="184731" cy="369332"/>
          </a:xfrm>
          <a:prstGeom prst="rect">
            <a:avLst/>
          </a:prstGeom>
          <a:noFill/>
        </p:spPr>
        <p:txBody>
          <a:bodyPr wrap="none" rtlCol="0">
            <a:spAutoFit/>
          </a:bodyPr>
          <a:lstStyle/>
          <a:p>
            <a:endParaRPr lang="en-US" dirty="0"/>
          </a:p>
        </p:txBody>
      </p:sp>
      <p:sp>
        <p:nvSpPr>
          <p:cNvPr id="9" name="Footer Placeholder 8">
            <a:extLst>
              <a:ext uri="{FF2B5EF4-FFF2-40B4-BE49-F238E27FC236}">
                <a16:creationId xmlns:a16="http://schemas.microsoft.com/office/drawing/2014/main" id="{52ED67B6-B17D-CD41-BF29-E3046A8D9ECB}"/>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17898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628650" y="1878212"/>
            <a:ext cx="78867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628650" y="3914321"/>
            <a:ext cx="67056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EF083F-46FA-0B4B-B649-7AB08B475A53}"/>
              </a:ext>
            </a:extLst>
          </p:cNvPr>
          <p:cNvPicPr>
            <a:picLocks noChangeAspect="1"/>
          </p:cNvPicPr>
          <p:nvPr userDrawn="1"/>
        </p:nvPicPr>
        <p:blipFill>
          <a:blip r:embed="rId2"/>
          <a:stretch>
            <a:fillRect/>
          </a:stretch>
        </p:blipFill>
        <p:spPr>
          <a:xfrm>
            <a:off x="628650" y="632093"/>
            <a:ext cx="1171161" cy="810804"/>
          </a:xfrm>
          <a:prstGeom prst="rect">
            <a:avLst/>
          </a:prstGeom>
        </p:spPr>
      </p:pic>
      <p:pic>
        <p:nvPicPr>
          <p:cNvPr id="9" name="Picture 8">
            <a:extLst>
              <a:ext uri="{FF2B5EF4-FFF2-40B4-BE49-F238E27FC236}">
                <a16:creationId xmlns:a16="http://schemas.microsoft.com/office/drawing/2014/main" id="{2D3AA69D-4A34-1D40-9DDD-05DE53AD1BFA}"/>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Footer Placeholder 5">
            <a:extLst>
              <a:ext uri="{FF2B5EF4-FFF2-40B4-BE49-F238E27FC236}">
                <a16:creationId xmlns:a16="http://schemas.microsoft.com/office/drawing/2014/main" id="{6D615BD0-5811-3D45-AE68-5C0B77503CCB}"/>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77162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628650" y="1878212"/>
            <a:ext cx="78867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628650" y="3914321"/>
            <a:ext cx="67056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2CB4784-B6E5-1345-A63F-380EE7FF7114}"/>
              </a:ext>
            </a:extLst>
          </p:cNvPr>
          <p:cNvPicPr>
            <a:picLocks noChangeAspect="1"/>
          </p:cNvPicPr>
          <p:nvPr userDrawn="1"/>
        </p:nvPicPr>
        <p:blipFill>
          <a:blip r:embed="rId2"/>
          <a:srcRect/>
          <a:stretch/>
        </p:blipFill>
        <p:spPr>
          <a:xfrm>
            <a:off x="628650" y="632093"/>
            <a:ext cx="1171161" cy="810803"/>
          </a:xfrm>
          <a:prstGeom prst="rect">
            <a:avLst/>
          </a:prstGeom>
        </p:spPr>
      </p:pic>
      <p:pic>
        <p:nvPicPr>
          <p:cNvPr id="10" name="Picture 9">
            <a:extLst>
              <a:ext uri="{FF2B5EF4-FFF2-40B4-BE49-F238E27FC236}">
                <a16:creationId xmlns:a16="http://schemas.microsoft.com/office/drawing/2014/main" id="{ADCE1A91-CCBE-5241-92DB-482F730714FF}"/>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Footer Placeholder 5">
            <a:extLst>
              <a:ext uri="{FF2B5EF4-FFF2-40B4-BE49-F238E27FC236}">
                <a16:creationId xmlns:a16="http://schemas.microsoft.com/office/drawing/2014/main" id="{D705244E-2F0A-3741-8D65-8B9777A9E2CC}"/>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948202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628650" y="1878212"/>
            <a:ext cx="7886700" cy="1625235"/>
          </a:xfrm>
        </p:spPr>
        <p:txBody>
          <a:bodyPr anchor="b"/>
          <a:lstStyle>
            <a:lvl1pPr>
              <a:defRPr b="0">
                <a:solidFill>
                  <a:schemeClr val="accent3"/>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bg2"/>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628650" y="3914321"/>
            <a:ext cx="6705600" cy="2006715"/>
          </a:xfrm>
        </p:spPr>
        <p:txBody>
          <a:bodyPr/>
          <a:lstStyle>
            <a:lvl1pPr marL="0" indent="0" fontAlgn="t">
              <a:lnSpc>
                <a:spcPct val="100000"/>
              </a:lnSpc>
              <a:buFontTx/>
              <a:buNone/>
              <a:defRPr>
                <a:solidFill>
                  <a:schemeClr val="bg1"/>
                </a:solidFill>
              </a:defRPr>
            </a:lvl1pPr>
            <a:lvl2pPr marL="457200" indent="0" fontAlgn="t">
              <a:lnSpc>
                <a:spcPct val="100000"/>
              </a:lnSpc>
              <a:buFontTx/>
              <a:buNone/>
              <a:defRPr>
                <a:solidFill>
                  <a:schemeClr val="bg1"/>
                </a:solidFill>
              </a:defRPr>
            </a:lvl2pPr>
            <a:lvl3pPr marL="914400" indent="0" fontAlgn="t">
              <a:lnSpc>
                <a:spcPct val="100000"/>
              </a:lnSpc>
              <a:buFontTx/>
              <a:buNone/>
              <a:defRPr>
                <a:solidFill>
                  <a:schemeClr val="bg1"/>
                </a:solidFill>
              </a:defRPr>
            </a:lvl3pPr>
            <a:lvl4pPr marL="1371600" indent="0" fontAlgn="t">
              <a:lnSpc>
                <a:spcPct val="100000"/>
              </a:lnSpc>
              <a:buFontTx/>
              <a:buNone/>
              <a:defRPr>
                <a:solidFill>
                  <a:schemeClr val="bg1"/>
                </a:solidFill>
              </a:defRPr>
            </a:lvl4pPr>
            <a:lvl5pPr marL="1828800" indent="0" fontAlgn="t">
              <a:lnSpc>
                <a:spcPct val="100000"/>
              </a:lnSpc>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EF083F-46FA-0B4B-B649-7AB08B475A53}"/>
              </a:ext>
            </a:extLst>
          </p:cNvPr>
          <p:cNvPicPr>
            <a:picLocks noChangeAspect="1"/>
          </p:cNvPicPr>
          <p:nvPr userDrawn="1"/>
        </p:nvPicPr>
        <p:blipFill>
          <a:blip r:embed="rId2"/>
          <a:stretch>
            <a:fillRect/>
          </a:stretch>
        </p:blipFill>
        <p:spPr>
          <a:xfrm>
            <a:off x="628650" y="632093"/>
            <a:ext cx="1171161" cy="810804"/>
          </a:xfrm>
          <a:prstGeom prst="rect">
            <a:avLst/>
          </a:prstGeom>
        </p:spPr>
      </p:pic>
      <p:pic>
        <p:nvPicPr>
          <p:cNvPr id="9" name="Picture 8">
            <a:extLst>
              <a:ext uri="{FF2B5EF4-FFF2-40B4-BE49-F238E27FC236}">
                <a16:creationId xmlns:a16="http://schemas.microsoft.com/office/drawing/2014/main" id="{2B2D9A7A-98EF-AB4A-9E12-5D50ABF2209E}"/>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Footer Placeholder 5">
            <a:extLst>
              <a:ext uri="{FF2B5EF4-FFF2-40B4-BE49-F238E27FC236}">
                <a16:creationId xmlns:a16="http://schemas.microsoft.com/office/drawing/2014/main" id="{87660903-1FFE-1742-A40A-EDDFC9E99DF6}"/>
              </a:ext>
            </a:extLst>
          </p:cNvPr>
          <p:cNvSpPr>
            <a:spLocks noGrp="1"/>
          </p:cNvSpPr>
          <p:nvPr>
            <p:ph type="ftr" sz="quarter" idx="14"/>
          </p:nvPr>
        </p:nvSpPr>
        <p:spPr/>
        <p:txBody>
          <a:bodyPr/>
          <a:lstStyle>
            <a:lvl1pPr>
              <a:defRPr>
                <a:solidFill>
                  <a:schemeClr val="bg2"/>
                </a:solidFill>
              </a:defRPr>
            </a:lvl1pPr>
          </a:lstStyle>
          <a:p>
            <a:r>
              <a:rPr lang="en-US"/>
              <a:t>FOOTER</a:t>
            </a:r>
            <a:endParaRPr lang="en-US" dirty="0"/>
          </a:p>
        </p:txBody>
      </p:sp>
    </p:spTree>
    <p:extLst>
      <p:ext uri="{BB962C8B-B14F-4D97-AF65-F5344CB8AC3E}">
        <p14:creationId xmlns:p14="http://schemas.microsoft.com/office/powerpoint/2010/main" val="2374437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628650" y="1878212"/>
            <a:ext cx="78867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628650" y="3914321"/>
            <a:ext cx="67056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2CB4784-B6E5-1345-A63F-380EE7FF7114}"/>
              </a:ext>
            </a:extLst>
          </p:cNvPr>
          <p:cNvPicPr>
            <a:picLocks noChangeAspect="1"/>
          </p:cNvPicPr>
          <p:nvPr userDrawn="1"/>
        </p:nvPicPr>
        <p:blipFill>
          <a:blip r:embed="rId2"/>
          <a:srcRect/>
          <a:stretch/>
        </p:blipFill>
        <p:spPr>
          <a:xfrm>
            <a:off x="628650" y="632093"/>
            <a:ext cx="1171161" cy="810803"/>
          </a:xfrm>
          <a:prstGeom prst="rect">
            <a:avLst/>
          </a:prstGeom>
        </p:spPr>
      </p:pic>
      <p:pic>
        <p:nvPicPr>
          <p:cNvPr id="7" name="Picture 6">
            <a:extLst>
              <a:ext uri="{FF2B5EF4-FFF2-40B4-BE49-F238E27FC236}">
                <a16:creationId xmlns:a16="http://schemas.microsoft.com/office/drawing/2014/main" id="{D75A6EED-CE35-1F40-942A-331F7CC2B9BF}"/>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Footer Placeholder 5">
            <a:extLst>
              <a:ext uri="{FF2B5EF4-FFF2-40B4-BE49-F238E27FC236}">
                <a16:creationId xmlns:a16="http://schemas.microsoft.com/office/drawing/2014/main" id="{5AACDD5D-E473-C542-B1E0-C4096F1BFB4B}"/>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2943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628650" y="1878212"/>
            <a:ext cx="7886700" cy="1625235"/>
          </a:xfrm>
        </p:spPr>
        <p:txBody>
          <a:bodyPr anchor="b"/>
          <a:lstStyle>
            <a:lvl1pPr>
              <a:defRPr b="0">
                <a:solidFill>
                  <a:schemeClr val="accent3"/>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accent3"/>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628650" y="3914321"/>
            <a:ext cx="6705600" cy="2006715"/>
          </a:xfrm>
        </p:spPr>
        <p:txBody>
          <a:bodyPr/>
          <a:lstStyle>
            <a:lvl1pPr marL="0" indent="0" fontAlgn="t">
              <a:lnSpc>
                <a:spcPct val="100000"/>
              </a:lnSpc>
              <a:buFontTx/>
              <a:buNone/>
              <a:defRPr>
                <a:solidFill>
                  <a:schemeClr val="bg1"/>
                </a:solidFill>
              </a:defRPr>
            </a:lvl1pPr>
            <a:lvl2pPr marL="457200" indent="0" fontAlgn="t">
              <a:lnSpc>
                <a:spcPct val="100000"/>
              </a:lnSpc>
              <a:buFontTx/>
              <a:buNone/>
              <a:defRPr>
                <a:solidFill>
                  <a:schemeClr val="bg1"/>
                </a:solidFill>
              </a:defRPr>
            </a:lvl2pPr>
            <a:lvl3pPr marL="914400" indent="0" fontAlgn="t">
              <a:lnSpc>
                <a:spcPct val="100000"/>
              </a:lnSpc>
              <a:buFontTx/>
              <a:buNone/>
              <a:defRPr>
                <a:solidFill>
                  <a:schemeClr val="bg1"/>
                </a:solidFill>
              </a:defRPr>
            </a:lvl3pPr>
            <a:lvl4pPr marL="1371600" indent="0" fontAlgn="t">
              <a:lnSpc>
                <a:spcPct val="100000"/>
              </a:lnSpc>
              <a:buFontTx/>
              <a:buNone/>
              <a:defRPr>
                <a:solidFill>
                  <a:schemeClr val="bg1"/>
                </a:solidFill>
              </a:defRPr>
            </a:lvl4pPr>
            <a:lvl5pPr marL="1828800" indent="0" fontAlgn="t">
              <a:lnSpc>
                <a:spcPct val="100000"/>
              </a:lnSpc>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EF083F-46FA-0B4B-B649-7AB08B475A53}"/>
              </a:ext>
            </a:extLst>
          </p:cNvPr>
          <p:cNvPicPr>
            <a:picLocks noChangeAspect="1"/>
          </p:cNvPicPr>
          <p:nvPr userDrawn="1"/>
        </p:nvPicPr>
        <p:blipFill>
          <a:blip r:embed="rId2"/>
          <a:stretch>
            <a:fillRect/>
          </a:stretch>
        </p:blipFill>
        <p:spPr>
          <a:xfrm>
            <a:off x="628650" y="632093"/>
            <a:ext cx="1171161" cy="810804"/>
          </a:xfrm>
          <a:prstGeom prst="rect">
            <a:avLst/>
          </a:prstGeom>
        </p:spPr>
      </p:pic>
      <p:pic>
        <p:nvPicPr>
          <p:cNvPr id="9" name="Picture 8">
            <a:extLst>
              <a:ext uri="{FF2B5EF4-FFF2-40B4-BE49-F238E27FC236}">
                <a16:creationId xmlns:a16="http://schemas.microsoft.com/office/drawing/2014/main" id="{2B2D9A7A-98EF-AB4A-9E12-5D50ABF2209E}"/>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Footer Placeholder 5">
            <a:extLst>
              <a:ext uri="{FF2B5EF4-FFF2-40B4-BE49-F238E27FC236}">
                <a16:creationId xmlns:a16="http://schemas.microsoft.com/office/drawing/2014/main" id="{5061F937-BADE-ED4F-81F7-D44E35913918}"/>
              </a:ext>
            </a:extLst>
          </p:cNvPr>
          <p:cNvSpPr>
            <a:spLocks noGrp="1"/>
          </p:cNvSpPr>
          <p:nvPr>
            <p:ph type="ftr" sz="quarter" idx="14"/>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19207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628650" y="1878212"/>
            <a:ext cx="78867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628650" y="3914321"/>
            <a:ext cx="67056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2CB4784-B6E5-1345-A63F-380EE7FF7114}"/>
              </a:ext>
            </a:extLst>
          </p:cNvPr>
          <p:cNvPicPr>
            <a:picLocks noChangeAspect="1"/>
          </p:cNvPicPr>
          <p:nvPr userDrawn="1"/>
        </p:nvPicPr>
        <p:blipFill>
          <a:blip r:embed="rId2"/>
          <a:srcRect/>
          <a:stretch/>
        </p:blipFill>
        <p:spPr>
          <a:xfrm>
            <a:off x="628650" y="632093"/>
            <a:ext cx="1171161" cy="810803"/>
          </a:xfrm>
          <a:prstGeom prst="rect">
            <a:avLst/>
          </a:prstGeom>
        </p:spPr>
      </p:pic>
      <p:pic>
        <p:nvPicPr>
          <p:cNvPr id="8" name="Picture 7">
            <a:extLst>
              <a:ext uri="{FF2B5EF4-FFF2-40B4-BE49-F238E27FC236}">
                <a16:creationId xmlns:a16="http://schemas.microsoft.com/office/drawing/2014/main" id="{BA3AD4C6-016E-3949-A076-99D78E31F723}"/>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Footer Placeholder 5">
            <a:extLst>
              <a:ext uri="{FF2B5EF4-FFF2-40B4-BE49-F238E27FC236}">
                <a16:creationId xmlns:a16="http://schemas.microsoft.com/office/drawing/2014/main" id="{900016A7-31D5-AA48-9870-374B26719B1D}"/>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0313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394572"/>
            <a:ext cx="7772400" cy="2387600"/>
          </a:xfrm>
        </p:spPr>
        <p:txBody>
          <a:bodyPr anchor="b">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685800" y="4874247"/>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5286927"/>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258315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628649"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2908610" y="3399183"/>
            <a:ext cx="5867401" cy="345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3288785" y="4337919"/>
            <a:ext cx="5040857"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3288786" y="3773938"/>
            <a:ext cx="5040856"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631B0F43-3504-384C-906B-79697835738C}"/>
              </a:ext>
            </a:extLst>
          </p:cNvPr>
          <p:cNvSpPr>
            <a:spLocks noGrp="1"/>
          </p:cNvSpPr>
          <p:nvPr>
            <p:ph type="ftr" sz="quarter" idx="15"/>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04947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1505813"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628650" y="3399183"/>
            <a:ext cx="5867401" cy="345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024867" y="4353961"/>
            <a:ext cx="5040857"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024868" y="3789980"/>
            <a:ext cx="5040856"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251190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628649"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2908610" y="3399183"/>
            <a:ext cx="5867401" cy="3458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3304827" y="4353961"/>
            <a:ext cx="5040857"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3304828" y="3789980"/>
            <a:ext cx="5040856"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E4E0EC52-FDA1-5546-A2D6-661E1E04A209}"/>
              </a:ext>
            </a:extLst>
          </p:cNvPr>
          <p:cNvSpPr>
            <a:spLocks noGrp="1"/>
          </p:cNvSpPr>
          <p:nvPr>
            <p:ph type="ftr" sz="quarter" idx="15"/>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025809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1505813"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628650" y="3399183"/>
            <a:ext cx="5867401" cy="3458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024867" y="4353961"/>
            <a:ext cx="5040857"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024868" y="3789980"/>
            <a:ext cx="5040856"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3310997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628649"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2908610" y="3399183"/>
            <a:ext cx="5867401" cy="34588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3304827" y="4353961"/>
            <a:ext cx="5040857"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3304828" y="3789980"/>
            <a:ext cx="5040856"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747044ED-C0CD-8347-AE83-4B5C4EEE4393}"/>
              </a:ext>
            </a:extLst>
          </p:cNvPr>
          <p:cNvSpPr>
            <a:spLocks noGrp="1"/>
          </p:cNvSpPr>
          <p:nvPr>
            <p:ph type="ftr" sz="quarter" idx="15"/>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392019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1505813"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628650" y="3399183"/>
            <a:ext cx="5867401" cy="34588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024867" y="4353961"/>
            <a:ext cx="5040857"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024868" y="3789980"/>
            <a:ext cx="5040856"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188082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628649"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2908610" y="3399183"/>
            <a:ext cx="5867401" cy="3458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3304827" y="4353961"/>
            <a:ext cx="5040857"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3304828" y="3789980"/>
            <a:ext cx="5040856"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1" name="Picture 10">
            <a:extLst>
              <a:ext uri="{FF2B5EF4-FFF2-40B4-BE49-F238E27FC236}">
                <a16:creationId xmlns:a16="http://schemas.microsoft.com/office/drawing/2014/main" id="{9D55BF2C-678A-674C-B3C4-EE01C4C83632}"/>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0C3EF671-4183-FC49-B8BC-05C150C4F87D}"/>
              </a:ext>
            </a:extLst>
          </p:cNvPr>
          <p:cNvSpPr>
            <a:spLocks noGrp="1"/>
          </p:cNvSpPr>
          <p:nvPr>
            <p:ph type="ftr" sz="quarter" idx="15"/>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862726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1505813"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628650" y="3399183"/>
            <a:ext cx="5867401" cy="3458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024867" y="4353961"/>
            <a:ext cx="5040857"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024868" y="3789980"/>
            <a:ext cx="5040856"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1" name="Picture 10">
            <a:extLst>
              <a:ext uri="{FF2B5EF4-FFF2-40B4-BE49-F238E27FC236}">
                <a16:creationId xmlns:a16="http://schemas.microsoft.com/office/drawing/2014/main" id="{6216224E-BE7F-3749-88D5-21896FEF9A5D}"/>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9547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628649"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2908610" y="3399183"/>
            <a:ext cx="5867401" cy="3458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3304827" y="4353961"/>
            <a:ext cx="5040857"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3304828" y="3789980"/>
            <a:ext cx="5040856"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C8683DE3-4EFB-DD47-8698-1062CEB85C90}"/>
              </a:ext>
            </a:extLst>
          </p:cNvPr>
          <p:cNvSpPr>
            <a:spLocks noGrp="1"/>
          </p:cNvSpPr>
          <p:nvPr>
            <p:ph type="ftr" sz="quarter" idx="15"/>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9826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1505813" y="0"/>
            <a:ext cx="6891337"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628650" y="3399183"/>
            <a:ext cx="5867401" cy="3458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024867" y="4353961"/>
            <a:ext cx="5040857"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024868" y="3789980"/>
            <a:ext cx="5040856"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208255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15213"/>
            <a:ext cx="7772400" cy="2387600"/>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hasCustomPrompt="1"/>
          </p:nvPr>
        </p:nvSpPr>
        <p:spPr>
          <a:xfrm>
            <a:off x="685800" y="4874247"/>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5286927"/>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Subtitle 2">
            <a:extLst>
              <a:ext uri="{FF2B5EF4-FFF2-40B4-BE49-F238E27FC236}">
                <a16:creationId xmlns:a16="http://schemas.microsoft.com/office/drawing/2014/main" id="{6C8BCCE2-B53F-4E4F-A28D-197B0629C3D5}"/>
              </a:ext>
            </a:extLst>
          </p:cNvPr>
          <p:cNvSpPr txBox="1">
            <a:spLocks/>
          </p:cNvSpPr>
          <p:nvPr userDrawn="1"/>
        </p:nvSpPr>
        <p:spPr>
          <a:xfrm>
            <a:off x="685800" y="3566409"/>
            <a:ext cx="7772400" cy="1215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cap="all" spc="500" baseline="0">
                <a:solidFill>
                  <a:schemeClr val="bg1"/>
                </a:solidFill>
                <a:latin typeface="Source Sans Pro Light" panose="020B0403030403020204" pitchFamily="34" charset="0"/>
                <a:ea typeface="Source Sans Pro Light" panose="020B0403030403020204" pitchFamily="34" charset="0"/>
                <a:cs typeface="Alright v2 Normal" panose="020B0505030503020204" pitchFamily="34"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Roboto Slab" pitchFamily="2" charset="0"/>
                <a:ea typeface="Roboto Slab"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lright v2 Normal" panose="020B0505030503020204" pitchFamily="34" charset="77"/>
                <a:ea typeface="+mn-ea"/>
                <a:cs typeface="Alright v2 Normal" panose="020B0505030503020204" pitchFamily="34"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Roboto Slab" pitchFamily="2" charset="0"/>
                <a:ea typeface="Roboto Slab"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lright v2 Normal" panose="020B0505030503020204" pitchFamily="34" charset="77"/>
                <a:ea typeface="+mn-ea"/>
                <a:cs typeface="Alright v2 Normal" panose="020B0505030503020204" pitchFamily="34"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Tree>
    <p:extLst>
      <p:ext uri="{BB962C8B-B14F-4D97-AF65-F5344CB8AC3E}">
        <p14:creationId xmlns:p14="http://schemas.microsoft.com/office/powerpoint/2010/main" val="551720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630929"/>
            <a:ext cx="7886700" cy="1325563"/>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251621"/>
            <a:ext cx="78867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Footer Placeholder 6">
            <a:extLst>
              <a:ext uri="{FF2B5EF4-FFF2-40B4-BE49-F238E27FC236}">
                <a16:creationId xmlns:a16="http://schemas.microsoft.com/office/drawing/2014/main" id="{E9501E5E-E399-2C45-93F5-43AECD6416D5}"/>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997584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606426"/>
            <a:ext cx="4413250"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724303"/>
            <a:ext cx="4070350"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521970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13C9338D-E3ED-BE40-873C-E51689A9AAE9}"/>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239819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4326800" y="606426"/>
            <a:ext cx="4413250"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4326800" y="2724303"/>
            <a:ext cx="4070350"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DD6CF88D-A6FF-5649-9D71-F89B3D76CBAF}"/>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622109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251621"/>
            <a:ext cx="3657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4857750" y="2251621"/>
            <a:ext cx="3657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E773D07B-7E23-7C41-9927-1F80BB8C21BF}"/>
              </a:ext>
            </a:extLst>
          </p:cNvPr>
          <p:cNvSpPr>
            <a:spLocks noGrp="1"/>
          </p:cNvSpPr>
          <p:nvPr>
            <p:ph type="ftr" sz="quarter" idx="13"/>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484443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762561"/>
            <a:ext cx="36576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4857750" y="2762561"/>
            <a:ext cx="36576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p:nvPr>
        </p:nvSpPr>
        <p:spPr>
          <a:xfrm>
            <a:off x="628650" y="1800538"/>
            <a:ext cx="36576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96D5721C-2027-5042-99A6-6ECF35F351C1}"/>
              </a:ext>
            </a:extLst>
          </p:cNvPr>
          <p:cNvSpPr>
            <a:spLocks noGrp="1"/>
          </p:cNvSpPr>
          <p:nvPr>
            <p:ph type="body" sz="quarter" idx="3"/>
          </p:nvPr>
        </p:nvSpPr>
        <p:spPr>
          <a:xfrm>
            <a:off x="4857750" y="1800538"/>
            <a:ext cx="36576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7413DBF8-E73C-B244-9BB6-5C07D12B37D2}"/>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743091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8D8F3102-BFB9-A046-8008-2257C95FFA13}"/>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250467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708026"/>
            <a:ext cx="36576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4857750" y="708027"/>
            <a:ext cx="3657600" cy="523557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628650" y="2143438"/>
            <a:ext cx="36576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D4BF16CB-D27F-2E4F-BEC0-128D6758C8D7}"/>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701805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708026"/>
            <a:ext cx="36576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628650" y="2143438"/>
            <a:ext cx="36576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521970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CF6E634A-E015-1446-BB32-FB590586F64F}"/>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328443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4500472" y="708026"/>
            <a:ext cx="36576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4500472" y="2143438"/>
            <a:ext cx="36576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1D4AF2A6-1046-6D48-94F5-A468A3E9FCEF}"/>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49867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630929"/>
            <a:ext cx="7886700" cy="1325563"/>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251621"/>
            <a:ext cx="78867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8" name="Footer Placeholder 7">
            <a:extLst>
              <a:ext uri="{FF2B5EF4-FFF2-40B4-BE49-F238E27FC236}">
                <a16:creationId xmlns:a16="http://schemas.microsoft.com/office/drawing/2014/main" id="{1EFED6DB-62D0-B040-BD83-756761099BCD}"/>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2289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15213"/>
            <a:ext cx="7772400" cy="2387600"/>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hasCustomPrompt="1"/>
          </p:nvPr>
        </p:nvSpPr>
        <p:spPr>
          <a:xfrm>
            <a:off x="685800" y="4874247"/>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5286927"/>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6" name="Subtitle 2">
            <a:extLst>
              <a:ext uri="{FF2B5EF4-FFF2-40B4-BE49-F238E27FC236}">
                <a16:creationId xmlns:a16="http://schemas.microsoft.com/office/drawing/2014/main" id="{6C8BCCE2-B53F-4E4F-A28D-197B0629C3D5}"/>
              </a:ext>
            </a:extLst>
          </p:cNvPr>
          <p:cNvSpPr txBox="1">
            <a:spLocks/>
          </p:cNvSpPr>
          <p:nvPr userDrawn="1"/>
        </p:nvSpPr>
        <p:spPr>
          <a:xfrm>
            <a:off x="685800" y="3566409"/>
            <a:ext cx="7772400" cy="1215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cap="all" spc="500" baseline="0">
                <a:solidFill>
                  <a:schemeClr val="bg1"/>
                </a:solidFill>
                <a:latin typeface="Source Sans Pro Light" panose="020B0403030403020204" pitchFamily="34" charset="0"/>
                <a:ea typeface="Source Sans Pro Light" panose="020B0403030403020204" pitchFamily="34" charset="0"/>
                <a:cs typeface="Alright v2 Normal" panose="020B0505030503020204" pitchFamily="34"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Roboto Slab" pitchFamily="2" charset="0"/>
                <a:ea typeface="Roboto Slab"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lright v2 Normal" panose="020B0505030503020204" pitchFamily="34" charset="77"/>
                <a:ea typeface="+mn-ea"/>
                <a:cs typeface="Alright v2 Normal" panose="020B0505030503020204" pitchFamily="34"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Roboto Slab" pitchFamily="2" charset="0"/>
                <a:ea typeface="Roboto Slab"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lright v2 Normal" panose="020B0505030503020204" pitchFamily="34" charset="77"/>
                <a:ea typeface="+mn-ea"/>
                <a:cs typeface="Alright v2 Normal" panose="020B0505030503020204" pitchFamily="34"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Tree>
    <p:extLst>
      <p:ext uri="{BB962C8B-B14F-4D97-AF65-F5344CB8AC3E}">
        <p14:creationId xmlns:p14="http://schemas.microsoft.com/office/powerpoint/2010/main" val="215370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606426"/>
            <a:ext cx="4413250"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724303"/>
            <a:ext cx="4070350"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521970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78907E05-1F7D-254F-8070-46F0A354B6F5}"/>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739506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4326800" y="606426"/>
            <a:ext cx="4413250"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4326800" y="2724303"/>
            <a:ext cx="4070350"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DED1F04E-3DAC-0B42-8FEB-DEABDC1F925D}"/>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505090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251621"/>
            <a:ext cx="3657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4857750" y="2251621"/>
            <a:ext cx="3657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3FC08495-42AE-5B43-8CC3-2ABE0544B2B4}"/>
              </a:ext>
            </a:extLst>
          </p:cNvPr>
          <p:cNvSpPr>
            <a:spLocks noGrp="1"/>
          </p:cNvSpPr>
          <p:nvPr>
            <p:ph type="ftr" sz="quarter" idx="13"/>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8525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628650" y="2762561"/>
            <a:ext cx="36576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4857750" y="2762561"/>
            <a:ext cx="36576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p:nvPr>
        </p:nvSpPr>
        <p:spPr>
          <a:xfrm>
            <a:off x="628650" y="1800538"/>
            <a:ext cx="36576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96D5721C-2027-5042-99A6-6ECF35F351C1}"/>
              </a:ext>
            </a:extLst>
          </p:cNvPr>
          <p:cNvSpPr>
            <a:spLocks noGrp="1"/>
          </p:cNvSpPr>
          <p:nvPr>
            <p:ph type="body" sz="quarter" idx="3"/>
          </p:nvPr>
        </p:nvSpPr>
        <p:spPr>
          <a:xfrm>
            <a:off x="4857750" y="1800538"/>
            <a:ext cx="36576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F2C109E5-368A-064B-8064-376730D867DB}"/>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917349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2" name="Footer Placeholder 1">
            <a:extLst>
              <a:ext uri="{FF2B5EF4-FFF2-40B4-BE49-F238E27FC236}">
                <a16:creationId xmlns:a16="http://schemas.microsoft.com/office/drawing/2014/main" id="{4DAB25FD-A6E6-C24B-8C72-2835F81F6ECD}"/>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720018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708026"/>
            <a:ext cx="36576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4857750" y="708027"/>
            <a:ext cx="3657600" cy="523557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628650" y="2143438"/>
            <a:ext cx="36576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BB0ABD31-350C-C648-B1F7-A4EF84C75DF9}"/>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488531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6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28650" y="708026"/>
            <a:ext cx="36576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628650" y="2143438"/>
            <a:ext cx="36576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521970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AADEB246-6478-D048-92C3-3566A4F5E51F}"/>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3925613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4500472" y="708026"/>
            <a:ext cx="36576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4500472" y="2143438"/>
            <a:ext cx="36576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0" y="606427"/>
            <a:ext cx="39243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3" name="Footer Placeholder 2">
            <a:extLst>
              <a:ext uri="{FF2B5EF4-FFF2-40B4-BE49-F238E27FC236}">
                <a16:creationId xmlns:a16="http://schemas.microsoft.com/office/drawing/2014/main" id="{4C0FB4C0-47A7-3D4D-A608-E2B66F15229D}"/>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719525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9AE0-97C3-D94D-A8EB-6A6EC943938B}"/>
              </a:ext>
            </a:extLst>
          </p:cNvPr>
          <p:cNvSpPr>
            <a:spLocks noGrp="1"/>
          </p:cNvSpPr>
          <p:nvPr>
            <p:ph type="title" hasCustomPrompt="1"/>
          </p:nvPr>
        </p:nvSpPr>
        <p:spPr>
          <a:xfrm>
            <a:off x="628650" y="1162553"/>
            <a:ext cx="7886700" cy="894848"/>
          </a:xfrm>
        </p:spPr>
        <p:txBody>
          <a:bodyPr anchor="t"/>
          <a:lstStyle>
            <a:lvl1pPr>
              <a:defRPr>
                <a:solidFill>
                  <a:schemeClr val="accent3"/>
                </a:solidFill>
              </a:defRPr>
            </a:lvl1pPr>
          </a:lstStyle>
          <a:p>
            <a:r>
              <a:rPr lang="en-US" dirty="0"/>
              <a:t>THANK YOU</a:t>
            </a:r>
          </a:p>
        </p:txBody>
      </p:sp>
      <p:sp>
        <p:nvSpPr>
          <p:cNvPr id="5" name="Text Placeholder 13">
            <a:extLst>
              <a:ext uri="{FF2B5EF4-FFF2-40B4-BE49-F238E27FC236}">
                <a16:creationId xmlns:a16="http://schemas.microsoft.com/office/drawing/2014/main" id="{6F4DB35A-4663-E94E-BFE7-838D3A5794F7}"/>
              </a:ext>
            </a:extLst>
          </p:cNvPr>
          <p:cNvSpPr>
            <a:spLocks noGrp="1"/>
          </p:cNvSpPr>
          <p:nvPr>
            <p:ph type="body" sz="quarter" idx="12" hasCustomPrompt="1"/>
          </p:nvPr>
        </p:nvSpPr>
        <p:spPr>
          <a:xfrm>
            <a:off x="628650" y="50741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6" name="Text Placeholder 15">
            <a:extLst>
              <a:ext uri="{FF2B5EF4-FFF2-40B4-BE49-F238E27FC236}">
                <a16:creationId xmlns:a16="http://schemas.microsoft.com/office/drawing/2014/main" id="{3EF247AE-67A6-A64F-8E82-30F3D7AE89A1}"/>
              </a:ext>
            </a:extLst>
          </p:cNvPr>
          <p:cNvSpPr>
            <a:spLocks noGrp="1"/>
          </p:cNvSpPr>
          <p:nvPr>
            <p:ph type="body" sz="quarter" idx="13" hasCustomPrompt="1"/>
          </p:nvPr>
        </p:nvSpPr>
        <p:spPr>
          <a:xfrm>
            <a:off x="628650" y="53588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
        <p:nvSpPr>
          <p:cNvPr id="7" name="Content Placeholder 2">
            <a:extLst>
              <a:ext uri="{FF2B5EF4-FFF2-40B4-BE49-F238E27FC236}">
                <a16:creationId xmlns:a16="http://schemas.microsoft.com/office/drawing/2014/main" id="{8EA1E7EB-C809-0C42-BB9A-38967094C5F6}"/>
              </a:ext>
            </a:extLst>
          </p:cNvPr>
          <p:cNvSpPr>
            <a:spLocks noGrp="1"/>
          </p:cNvSpPr>
          <p:nvPr>
            <p:ph idx="1" hasCustomPrompt="1"/>
          </p:nvPr>
        </p:nvSpPr>
        <p:spPr>
          <a:xfrm>
            <a:off x="647700" y="2171701"/>
            <a:ext cx="7867650" cy="2362200"/>
          </a:xfrm>
        </p:spPr>
        <p:txBody>
          <a:bodyPr/>
          <a:lstStyle>
            <a:lvl1pPr marL="0" indent="0">
              <a:buFontTx/>
              <a:buNone/>
              <a:defRPr>
                <a:solidFill>
                  <a:schemeClr val="bg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8" name="Picture 7">
            <a:extLst>
              <a:ext uri="{FF2B5EF4-FFF2-40B4-BE49-F238E27FC236}">
                <a16:creationId xmlns:a16="http://schemas.microsoft.com/office/drawing/2014/main" id="{0308FA7D-51B6-A648-AA52-C31C448D6874}"/>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223083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78067"/>
            <a:ext cx="7772400" cy="2387600"/>
          </a:xfrm>
        </p:spPr>
        <p:txBody>
          <a:bodyPr anchor="t">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685800" y="2387721"/>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2800401"/>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1229177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B92AFF2-B682-0642-9F74-B33483E6E068}"/>
              </a:ext>
            </a:extLst>
          </p:cNvPr>
          <p:cNvSpPr>
            <a:spLocks noGrp="1"/>
          </p:cNvSpPr>
          <p:nvPr>
            <p:ph type="pic" sz="quarter" idx="14"/>
          </p:nvPr>
        </p:nvSpPr>
        <p:spPr>
          <a:xfrm>
            <a:off x="0" y="0"/>
            <a:ext cx="9144000" cy="6858000"/>
          </a:xfrm>
          <a:solidFill>
            <a:schemeClr val="bg2"/>
          </a:solidFill>
        </p:spPr>
        <p:txBody>
          <a:bodyPr/>
          <a:lstStyle>
            <a:lvl1pPr>
              <a:defRPr>
                <a:solidFill>
                  <a:schemeClr val="accent2"/>
                </a:solidFill>
              </a:defRPr>
            </a:lvl1pPr>
          </a:lstStyle>
          <a:p>
            <a:endParaRPr lang="en-US" dirty="0"/>
          </a:p>
        </p:txBody>
      </p:sp>
      <p:sp>
        <p:nvSpPr>
          <p:cNvPr id="2" name="Title 1"/>
          <p:cNvSpPr>
            <a:spLocks noGrp="1"/>
          </p:cNvSpPr>
          <p:nvPr>
            <p:ph type="ctrTitle" hasCustomPrompt="1"/>
          </p:nvPr>
        </p:nvSpPr>
        <p:spPr>
          <a:xfrm>
            <a:off x="685800" y="1106777"/>
            <a:ext cx="7772400" cy="2387600"/>
          </a:xfrm>
        </p:spPr>
        <p:txBody>
          <a:bodyPr anchor="t">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685800" y="3586452"/>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3999132"/>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2"/>
          <a:stretch>
            <a:fillRect/>
          </a:stretch>
        </p:blipFill>
        <p:spPr>
          <a:xfrm>
            <a:off x="6705510" y="5410708"/>
            <a:ext cx="1691640" cy="1447292"/>
          </a:xfrm>
          <a:prstGeom prst="rect">
            <a:avLst/>
          </a:prstGeom>
        </p:spPr>
      </p:pic>
    </p:spTree>
    <p:extLst>
      <p:ext uri="{BB962C8B-B14F-4D97-AF65-F5344CB8AC3E}">
        <p14:creationId xmlns:p14="http://schemas.microsoft.com/office/powerpoint/2010/main" val="4169846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 With Subtitl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B92AFF2-B682-0642-9F74-B33483E6E068}"/>
              </a:ext>
            </a:extLst>
          </p:cNvPr>
          <p:cNvSpPr>
            <a:spLocks noGrp="1"/>
          </p:cNvSpPr>
          <p:nvPr>
            <p:ph type="pic" sz="quarter" idx="14"/>
          </p:nvPr>
        </p:nvSpPr>
        <p:spPr>
          <a:xfrm>
            <a:off x="0" y="0"/>
            <a:ext cx="9144000" cy="6858000"/>
          </a:xfrm>
          <a:solidFill>
            <a:schemeClr val="bg2"/>
          </a:solidFill>
        </p:spPr>
        <p:txBody>
          <a:bodyPr/>
          <a:lstStyle>
            <a:lvl1pPr>
              <a:defRPr>
                <a:solidFill>
                  <a:schemeClr val="accent2"/>
                </a:solidFill>
              </a:defRPr>
            </a:lvl1pPr>
          </a:lstStyle>
          <a:p>
            <a:endParaRPr lang="en-US" dirty="0"/>
          </a:p>
        </p:txBody>
      </p:sp>
      <p:sp>
        <p:nvSpPr>
          <p:cNvPr id="2" name="Title 1"/>
          <p:cNvSpPr>
            <a:spLocks noGrp="1"/>
          </p:cNvSpPr>
          <p:nvPr>
            <p:ph type="ctrTitle" hasCustomPrompt="1"/>
          </p:nvPr>
        </p:nvSpPr>
        <p:spPr>
          <a:xfrm>
            <a:off x="685800" y="1106777"/>
            <a:ext cx="7772400" cy="1786613"/>
          </a:xfrm>
        </p:spPr>
        <p:txBody>
          <a:bodyPr anchor="t">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685800" y="4093802"/>
            <a:ext cx="6858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685800" y="4506482"/>
            <a:ext cx="33909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Subtitle 2">
            <a:extLst>
              <a:ext uri="{FF2B5EF4-FFF2-40B4-BE49-F238E27FC236}">
                <a16:creationId xmlns:a16="http://schemas.microsoft.com/office/drawing/2014/main" id="{838F5899-50CE-C44D-8DAE-8A9A94022101}"/>
              </a:ext>
            </a:extLst>
          </p:cNvPr>
          <p:cNvSpPr txBox="1">
            <a:spLocks/>
          </p:cNvSpPr>
          <p:nvPr userDrawn="1"/>
        </p:nvSpPr>
        <p:spPr>
          <a:xfrm>
            <a:off x="685800" y="2893390"/>
            <a:ext cx="7772400" cy="1215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cap="all" spc="500" baseline="0">
                <a:solidFill>
                  <a:schemeClr val="bg1"/>
                </a:solidFill>
                <a:latin typeface="Source Sans Pro Light" panose="020B0403030403020204" pitchFamily="34" charset="0"/>
                <a:ea typeface="Source Sans Pro Light" panose="020B0403030403020204" pitchFamily="34" charset="0"/>
                <a:cs typeface="Alright v2 Normal" panose="020B0505030503020204" pitchFamily="34"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Roboto Slab" pitchFamily="2" charset="0"/>
                <a:ea typeface="Roboto Slab"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lright v2 Normal" panose="020B0505030503020204" pitchFamily="34" charset="77"/>
                <a:ea typeface="+mn-ea"/>
                <a:cs typeface="Alright v2 Normal" panose="020B0505030503020204" pitchFamily="34"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Roboto Slab" pitchFamily="2" charset="0"/>
                <a:ea typeface="Roboto Slab"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lright v2 Normal" panose="020B0505030503020204" pitchFamily="34" charset="77"/>
                <a:ea typeface="+mn-ea"/>
                <a:cs typeface="Alright v2 Normal" panose="020B0505030503020204" pitchFamily="34"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Tree>
    <p:extLst>
      <p:ext uri="{BB962C8B-B14F-4D97-AF65-F5344CB8AC3E}">
        <p14:creationId xmlns:p14="http://schemas.microsoft.com/office/powerpoint/2010/main" val="1238057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6705510" y="5410708"/>
            <a:ext cx="1691640" cy="1447292"/>
          </a:xfrm>
          <a:prstGeom prst="rect">
            <a:avLst/>
          </a:prstGeom>
        </p:spPr>
      </p:pic>
      <p:sp>
        <p:nvSpPr>
          <p:cNvPr id="7" name="Rectangle 6">
            <a:extLst>
              <a:ext uri="{FF2B5EF4-FFF2-40B4-BE49-F238E27FC236}">
                <a16:creationId xmlns:a16="http://schemas.microsoft.com/office/drawing/2014/main" id="{1DF24453-1E3A-8046-AF89-3DA5322324BD}"/>
              </a:ext>
            </a:extLst>
          </p:cNvPr>
          <p:cNvSpPr/>
          <p:nvPr userDrawn="1"/>
        </p:nvSpPr>
        <p:spPr>
          <a:xfrm>
            <a:off x="0" y="1028699"/>
            <a:ext cx="6128084" cy="4802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62967A-E9AE-5941-A002-E094A353FA16}"/>
              </a:ext>
            </a:extLst>
          </p:cNvPr>
          <p:cNvSpPr txBox="1">
            <a:spLocks/>
          </p:cNvSpPr>
          <p:nvPr userDrawn="1"/>
        </p:nvSpPr>
        <p:spPr>
          <a:xfrm>
            <a:off x="684149" y="1718853"/>
            <a:ext cx="5029200" cy="21623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400" b="1" i="0" kern="1200" spc="0" baseline="0">
                <a:solidFill>
                  <a:schemeClr val="bg1"/>
                </a:solidFill>
                <a:latin typeface="Alright v2 Normal Black" panose="020B0505030503020204" pitchFamily="34" charset="77"/>
                <a:ea typeface="+mj-ea"/>
                <a:cs typeface="Alright v2 Normal Black" panose="020B0505030503020204" pitchFamily="34" charset="77"/>
              </a:defRPr>
            </a:lvl1pPr>
          </a:lstStyle>
          <a:p>
            <a:r>
              <a:rPr lang="en-US" dirty="0">
                <a:latin typeface="Source Sans Pro" panose="020B0503030403020204" pitchFamily="34" charset="0"/>
                <a:ea typeface="Source Sans Pro" panose="020B0503030403020204" pitchFamily="34" charset="0"/>
              </a:rPr>
              <a:t>CLICK TO EDIT MASTER TITLE STYLE</a:t>
            </a:r>
          </a:p>
        </p:txBody>
      </p:sp>
      <p:sp>
        <p:nvSpPr>
          <p:cNvPr id="10" name="Text Placeholder 13">
            <a:extLst>
              <a:ext uri="{FF2B5EF4-FFF2-40B4-BE49-F238E27FC236}">
                <a16:creationId xmlns:a16="http://schemas.microsoft.com/office/drawing/2014/main" id="{6C57EA8B-C8D2-B049-AD64-5B36FDF8809A}"/>
              </a:ext>
            </a:extLst>
          </p:cNvPr>
          <p:cNvSpPr>
            <a:spLocks noGrp="1"/>
          </p:cNvSpPr>
          <p:nvPr>
            <p:ph type="body" sz="quarter" idx="10" hasCustomPrompt="1"/>
          </p:nvPr>
        </p:nvSpPr>
        <p:spPr>
          <a:xfrm>
            <a:off x="684148"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2" name="Text Placeholder 15">
            <a:extLst>
              <a:ext uri="{FF2B5EF4-FFF2-40B4-BE49-F238E27FC236}">
                <a16:creationId xmlns:a16="http://schemas.microsoft.com/office/drawing/2014/main" id="{B451232C-9187-C745-A118-F52A520122AC}"/>
              </a:ext>
            </a:extLst>
          </p:cNvPr>
          <p:cNvSpPr>
            <a:spLocks noGrp="1"/>
          </p:cNvSpPr>
          <p:nvPr>
            <p:ph type="body" sz="quarter" idx="11" hasCustomPrompt="1"/>
          </p:nvPr>
        </p:nvSpPr>
        <p:spPr>
          <a:xfrm>
            <a:off x="684148"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78390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9F7BA1-7CCE-874D-959A-7DA91B16E7CB}"/>
              </a:ext>
            </a:extLst>
          </p:cNvPr>
          <p:cNvSpPr>
            <a:spLocks noGrp="1"/>
          </p:cNvSpPr>
          <p:nvPr>
            <p:ph type="pic" sz="quarter" idx="15"/>
          </p:nvPr>
        </p:nvSpPr>
        <p:spPr>
          <a:xfrm>
            <a:off x="0" y="0"/>
            <a:ext cx="9144000" cy="6858000"/>
          </a:xfrm>
          <a:solidFill>
            <a:schemeClr val="bg2"/>
          </a:solidFill>
        </p:spPr>
        <p:txBody>
          <a:bodyPr/>
          <a:lstStyle/>
          <a:p>
            <a:endParaRPr lang="en-US"/>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2"/>
          <a:stretch>
            <a:fillRect/>
          </a:stretch>
        </p:blipFill>
        <p:spPr>
          <a:xfrm>
            <a:off x="6705510" y="5410708"/>
            <a:ext cx="1691640" cy="1447292"/>
          </a:xfrm>
          <a:prstGeom prst="rect">
            <a:avLst/>
          </a:prstGeom>
        </p:spPr>
      </p:pic>
      <p:sp>
        <p:nvSpPr>
          <p:cNvPr id="7" name="Rectangle 6">
            <a:extLst>
              <a:ext uri="{FF2B5EF4-FFF2-40B4-BE49-F238E27FC236}">
                <a16:creationId xmlns:a16="http://schemas.microsoft.com/office/drawing/2014/main" id="{1DF24453-1E3A-8046-AF89-3DA5322324BD}"/>
              </a:ext>
            </a:extLst>
          </p:cNvPr>
          <p:cNvSpPr/>
          <p:nvPr userDrawn="1"/>
        </p:nvSpPr>
        <p:spPr>
          <a:xfrm>
            <a:off x="0" y="1028699"/>
            <a:ext cx="6128084" cy="4802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62967A-E9AE-5941-A002-E094A353FA16}"/>
              </a:ext>
            </a:extLst>
          </p:cNvPr>
          <p:cNvSpPr txBox="1">
            <a:spLocks/>
          </p:cNvSpPr>
          <p:nvPr userDrawn="1"/>
        </p:nvSpPr>
        <p:spPr>
          <a:xfrm>
            <a:off x="684149" y="1718853"/>
            <a:ext cx="5029200" cy="21623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400" b="1" i="0" kern="1200" spc="0" baseline="0">
                <a:solidFill>
                  <a:schemeClr val="bg1"/>
                </a:solidFill>
                <a:latin typeface="Alright v2 Normal Black" panose="020B0505030503020204" pitchFamily="34" charset="77"/>
                <a:ea typeface="+mj-ea"/>
                <a:cs typeface="Alright v2 Normal Black" panose="020B0505030503020204" pitchFamily="34" charset="77"/>
              </a:defRPr>
            </a:lvl1pPr>
          </a:lstStyle>
          <a:p>
            <a:r>
              <a:rPr lang="en-US" dirty="0">
                <a:latin typeface="Source Sans Pro" panose="020B0503030403020204" pitchFamily="34" charset="0"/>
                <a:ea typeface="Source Sans Pro" panose="020B0503030403020204" pitchFamily="34" charset="0"/>
              </a:rPr>
              <a:t>CLICK TO EDIT MASTER TITLE STYLE</a:t>
            </a:r>
          </a:p>
        </p:txBody>
      </p:sp>
      <p:sp>
        <p:nvSpPr>
          <p:cNvPr id="10" name="Text Placeholder 13">
            <a:extLst>
              <a:ext uri="{FF2B5EF4-FFF2-40B4-BE49-F238E27FC236}">
                <a16:creationId xmlns:a16="http://schemas.microsoft.com/office/drawing/2014/main" id="{6C57EA8B-C8D2-B049-AD64-5B36FDF8809A}"/>
              </a:ext>
            </a:extLst>
          </p:cNvPr>
          <p:cNvSpPr>
            <a:spLocks noGrp="1"/>
          </p:cNvSpPr>
          <p:nvPr>
            <p:ph type="body" sz="quarter" idx="10" hasCustomPrompt="1"/>
          </p:nvPr>
        </p:nvSpPr>
        <p:spPr>
          <a:xfrm>
            <a:off x="684148"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2" name="Text Placeholder 15">
            <a:extLst>
              <a:ext uri="{FF2B5EF4-FFF2-40B4-BE49-F238E27FC236}">
                <a16:creationId xmlns:a16="http://schemas.microsoft.com/office/drawing/2014/main" id="{B451232C-9187-C745-A118-F52A520122AC}"/>
              </a:ext>
            </a:extLst>
          </p:cNvPr>
          <p:cNvSpPr>
            <a:spLocks noGrp="1"/>
          </p:cNvSpPr>
          <p:nvPr>
            <p:ph type="body" sz="quarter" idx="11" hasCustomPrompt="1"/>
          </p:nvPr>
        </p:nvSpPr>
        <p:spPr>
          <a:xfrm>
            <a:off x="684148"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20672725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106779" y="6356351"/>
            <a:ext cx="2057400" cy="365125"/>
          </a:xfrm>
          <a:prstGeom prst="rect">
            <a:avLst/>
          </a:prstGeom>
        </p:spPr>
        <p:txBody>
          <a:bodyPr vert="horz" lIns="91440" tIns="45720" rIns="91440" bIns="45720" rtlCol="0" anchor="ctr"/>
          <a:lstStyle>
            <a:lvl1pPr algn="r">
              <a:defRPr sz="1200" b="0" i="0" spc="600">
                <a:solidFill>
                  <a:schemeClr val="bg1"/>
                </a:solidFill>
                <a:latin typeface="Alright v2 Normal Light" panose="020B0405030503020204" pitchFamily="34" charset="77"/>
                <a:cs typeface="Alright v2 Normal Light" panose="020B0405030503020204" pitchFamily="34" charset="77"/>
              </a:defRPr>
            </a:lvl1pPr>
          </a:lstStyle>
          <a:p>
            <a:fld id="{2F7DFF70-F2C8-EA47-875C-38638D58C182}" type="slidenum">
              <a:rPr lang="en-US" smtClean="0"/>
              <a:pPr/>
              <a:t>‹#›</a:t>
            </a:fld>
            <a:endParaRPr lang="en-US" dirty="0"/>
          </a:p>
        </p:txBody>
      </p:sp>
      <p:sp>
        <p:nvSpPr>
          <p:cNvPr id="9" name="Footer Placeholder 8">
            <a:extLst>
              <a:ext uri="{FF2B5EF4-FFF2-40B4-BE49-F238E27FC236}">
                <a16:creationId xmlns:a16="http://schemas.microsoft.com/office/drawing/2014/main" id="{BC2FF1C1-6676-DE4C-9720-A20E0A792DCF}"/>
              </a:ext>
            </a:extLst>
          </p:cNvPr>
          <p:cNvSpPr>
            <a:spLocks noGrp="1"/>
          </p:cNvSpPr>
          <p:nvPr>
            <p:ph type="ftr" sz="quarter" idx="3"/>
          </p:nvPr>
        </p:nvSpPr>
        <p:spPr>
          <a:xfrm>
            <a:off x="628650" y="6356351"/>
            <a:ext cx="3086100" cy="365125"/>
          </a:xfrm>
          <a:prstGeom prst="rect">
            <a:avLst/>
          </a:prstGeom>
        </p:spPr>
        <p:txBody>
          <a:bodyPr vert="horz" lIns="91440" tIns="45720" rIns="91440" bIns="45720" rtlCol="0" anchor="ctr"/>
          <a:lstStyle>
            <a:lvl1pPr algn="l">
              <a:defRPr sz="1200" b="0" i="0" spc="600">
                <a:solidFill>
                  <a:schemeClr val="bg1"/>
                </a:solidFill>
                <a:latin typeface="Alright v2 Normal Light" panose="020B0405030503020204" pitchFamily="34" charset="77"/>
                <a:cs typeface="Alright v2 Normal Light" panose="020B0405030503020204" pitchFamily="34" charset="77"/>
              </a:defRPr>
            </a:lvl1pPr>
          </a:lstStyle>
          <a:p>
            <a:r>
              <a:rPr lang="en-US" dirty="0"/>
              <a:t>FOOTER</a:t>
            </a:r>
          </a:p>
        </p:txBody>
      </p:sp>
    </p:spTree>
    <p:extLst>
      <p:ext uri="{BB962C8B-B14F-4D97-AF65-F5344CB8AC3E}">
        <p14:creationId xmlns:p14="http://schemas.microsoft.com/office/powerpoint/2010/main" val="1174256074"/>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66" r:id="rId4"/>
    <p:sldLayoutId id="2147483661" r:id="rId5"/>
    <p:sldLayoutId id="2147483670" r:id="rId6"/>
    <p:sldLayoutId id="2147483715" r:id="rId7"/>
    <p:sldLayoutId id="2147483667" r:id="rId8"/>
    <p:sldLayoutId id="2147483672" r:id="rId9"/>
    <p:sldLayoutId id="2147483673" r:id="rId10"/>
    <p:sldLayoutId id="2147483674" r:id="rId11"/>
    <p:sldLayoutId id="2147483675" r:id="rId12"/>
    <p:sldLayoutId id="2147483676" r:id="rId13"/>
    <p:sldLayoutId id="2147483677" r:id="rId14"/>
    <p:sldLayoutId id="2147483678" r:id="rId15"/>
    <p:sldLayoutId id="2147483680" r:id="rId16"/>
    <p:sldLayoutId id="2147483679" r:id="rId17"/>
    <p:sldLayoutId id="2147483681" r:id="rId18"/>
    <p:sldLayoutId id="2147483682" r:id="rId19"/>
    <p:sldLayoutId id="2147483683"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85"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Lst>
  <p:hf hdr="0" dt="0"/>
  <p:txStyles>
    <p:titleStyle>
      <a:lvl1pPr algn="l" defTabSz="914400" rtl="0" eaLnBrk="1" latinLnBrk="0" hangingPunct="1">
        <a:lnSpc>
          <a:spcPct val="90000"/>
        </a:lnSpc>
        <a:spcBef>
          <a:spcPct val="0"/>
        </a:spcBef>
        <a:buNone/>
        <a:defRPr sz="4400" b="1" i="0" kern="1200">
          <a:solidFill>
            <a:schemeClr val="bg1"/>
          </a:solidFill>
          <a:latin typeface="Source Sans Pro" panose="020B0503030403020204" pitchFamily="34" charset="0"/>
          <a:ea typeface="Source Sans Pro" panose="020B0503030403020204" pitchFamily="34" charset="0"/>
          <a:cs typeface="Alright v2 Normal Black" panose="020B0505030503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image" Target="../media/image13.jf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hyperlink" Target="mailto:Kelly.barger@utoledo.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image" Target="../media/image11.jf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image" Target="../media/image12.jf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hyperlink" Target="mailto:Kelly.barger@utoledo.edu"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hyperlink" Target="mailto:Kelly.barger@utoledo.edu"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14F737-DE52-46B6-A783-49703ABADB3D}"/>
              </a:ext>
            </a:extLst>
          </p:cNvPr>
          <p:cNvSpPr/>
          <p:nvPr/>
        </p:nvSpPr>
        <p:spPr>
          <a:xfrm>
            <a:off x="-9525" y="590646"/>
            <a:ext cx="6181725" cy="4732421"/>
          </a:xfrm>
          <a:prstGeom prst="rect">
            <a:avLst/>
          </a:prstGeom>
          <a:solidFill>
            <a:srgbClr val="003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ADBEC5F-3F5F-4977-9413-0B20B87D5034}"/>
              </a:ext>
            </a:extLst>
          </p:cNvPr>
          <p:cNvSpPr txBox="1">
            <a:spLocks/>
          </p:cNvSpPr>
          <p:nvPr/>
        </p:nvSpPr>
        <p:spPr>
          <a:xfrm>
            <a:off x="600075" y="1534933"/>
            <a:ext cx="4591050" cy="1182818"/>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Source Sans Pro" panose="020B0503030403020204" pitchFamily="34" charset="0"/>
                <a:ea typeface="Source Sans Pro" panose="020B0503030403020204" pitchFamily="34" charset="0"/>
                <a:cs typeface="Alright v2 Normal Black" panose="020B0505030503020204" pitchFamily="34" charset="77"/>
              </a:defRPr>
            </a:lvl1pPr>
          </a:lstStyle>
          <a:p>
            <a:r>
              <a:rPr lang="en-US" sz="2000" dirty="0"/>
              <a:t>THE UNIVERSITY OF TOLEDO</a:t>
            </a:r>
            <a:br>
              <a:rPr lang="en-US" sz="5400" dirty="0"/>
            </a:br>
            <a:r>
              <a:rPr lang="en-US" sz="3200" dirty="0">
                <a:solidFill>
                  <a:srgbClr val="FFD200"/>
                </a:solidFill>
              </a:rPr>
              <a:t>COLLEGE OF BUSINESS AND INNOVATION (COBI)</a:t>
            </a:r>
            <a:endParaRPr lang="en-US" sz="3200" dirty="0"/>
          </a:p>
        </p:txBody>
      </p:sp>
      <p:sp>
        <p:nvSpPr>
          <p:cNvPr id="7" name="Subtitle 2">
            <a:extLst>
              <a:ext uri="{FF2B5EF4-FFF2-40B4-BE49-F238E27FC236}">
                <a16:creationId xmlns:a16="http://schemas.microsoft.com/office/drawing/2014/main" id="{2CF12719-7C16-4622-8DBD-C694ED7B26C0}"/>
              </a:ext>
            </a:extLst>
          </p:cNvPr>
          <p:cNvSpPr txBox="1">
            <a:spLocks/>
          </p:cNvSpPr>
          <p:nvPr/>
        </p:nvSpPr>
        <p:spPr>
          <a:xfrm>
            <a:off x="600075" y="3039603"/>
            <a:ext cx="6858000" cy="3206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Graduate Programs</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8704" r="11897"/>
          <a:stretch/>
        </p:blipFill>
        <p:spPr>
          <a:xfrm rot="16200000">
            <a:off x="4468830" y="4158383"/>
            <a:ext cx="1444592" cy="1699607"/>
          </a:xfrm>
          <a:prstGeom prst="rect">
            <a:avLst/>
          </a:prstGeom>
        </p:spPr>
      </p:pic>
      <p:sp>
        <p:nvSpPr>
          <p:cNvPr id="15" name="TextBox 14"/>
          <p:cNvSpPr txBox="1"/>
          <p:nvPr/>
        </p:nvSpPr>
        <p:spPr>
          <a:xfrm>
            <a:off x="600075" y="4285890"/>
            <a:ext cx="4078355" cy="1015663"/>
          </a:xfrm>
          <a:prstGeom prst="rect">
            <a:avLst/>
          </a:prstGeom>
          <a:noFill/>
        </p:spPr>
        <p:txBody>
          <a:bodyPr wrap="square" rtlCol="0">
            <a:spAutoFit/>
          </a:bodyPr>
          <a:lstStyle/>
          <a:p>
            <a:r>
              <a:rPr lang="en-US" dirty="0">
                <a:solidFill>
                  <a:schemeClr val="bg1"/>
                </a:solidFill>
              </a:rPr>
              <a:t>COMMENTARY BY:</a:t>
            </a:r>
          </a:p>
          <a:p>
            <a:r>
              <a:rPr lang="en-US" sz="1400" b="1" dirty="0">
                <a:solidFill>
                  <a:srgbClr val="FFD200"/>
                </a:solidFill>
              </a:rPr>
              <a:t>Kelly Barger</a:t>
            </a:r>
          </a:p>
          <a:p>
            <a:r>
              <a:rPr lang="en-US" sz="1400" dirty="0">
                <a:solidFill>
                  <a:schemeClr val="bg1"/>
                </a:solidFill>
              </a:rPr>
              <a:t>Graduate Enrollment and Brand Manager</a:t>
            </a:r>
          </a:p>
          <a:p>
            <a:r>
              <a:rPr lang="en-US" sz="1400" dirty="0">
                <a:solidFill>
                  <a:schemeClr val="bg1"/>
                </a:solidFill>
              </a:rPr>
              <a:t>College of Business and Innovation</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8348238"/>
      </p:ext>
    </p:extLst>
  </p:cSld>
  <p:clrMapOvr>
    <a:masterClrMapping/>
  </p:clrMapOvr>
  <mc:AlternateContent xmlns:mc="http://schemas.openxmlformats.org/markup-compatibility/2006" xmlns:p14="http://schemas.microsoft.com/office/powerpoint/2010/main">
    <mc:Choice Requires="p14">
      <p:transition spd="slow" p14:dur="2000" advTm="15555"/>
    </mc:Choice>
    <mc:Fallback xmlns="">
      <p:transition spd="slow" advTm="1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7D5B9C-0228-449D-962E-A9F60E268F29}"/>
              </a:ext>
            </a:extLst>
          </p:cNvPr>
          <p:cNvSpPr>
            <a:spLocks noGrp="1"/>
          </p:cNvSpPr>
          <p:nvPr>
            <p:ph type="title"/>
          </p:nvPr>
        </p:nvSpPr>
        <p:spPr>
          <a:xfrm>
            <a:off x="628650" y="365126"/>
            <a:ext cx="7886700" cy="1325563"/>
          </a:xfrm>
        </p:spPr>
        <p:txBody>
          <a:bodyPr>
            <a:normAutofit fontScale="90000"/>
          </a:bodyPr>
          <a:lstStyle/>
          <a:p>
            <a:r>
              <a:rPr lang="en-US" sz="3200" dirty="0">
                <a:solidFill>
                  <a:srgbClr val="FFD200"/>
                </a:solidFill>
              </a:rPr>
              <a:t>Master of Applied Business Analytics (MABA)</a:t>
            </a:r>
            <a:br>
              <a:rPr lang="en-US" sz="3200" dirty="0">
                <a:solidFill>
                  <a:srgbClr val="FFD200"/>
                </a:solidFill>
              </a:rPr>
            </a:br>
            <a:r>
              <a:rPr lang="en-US" sz="3200" dirty="0">
                <a:solidFill>
                  <a:srgbClr val="FFD200"/>
                </a:solidFill>
              </a:rPr>
              <a:t>Master of Science in Business Analytics (MS)</a:t>
            </a:r>
          </a:p>
        </p:txBody>
      </p:sp>
      <p:sp>
        <p:nvSpPr>
          <p:cNvPr id="7" name="Content Placeholder 3">
            <a:extLst>
              <a:ext uri="{FF2B5EF4-FFF2-40B4-BE49-F238E27FC236}">
                <a16:creationId xmlns:a16="http://schemas.microsoft.com/office/drawing/2014/main" id="{D2CD54C5-643A-42CF-AC11-572E43305C80}"/>
              </a:ext>
            </a:extLst>
          </p:cNvPr>
          <p:cNvSpPr txBox="1">
            <a:spLocks/>
          </p:cNvSpPr>
          <p:nvPr/>
        </p:nvSpPr>
        <p:spPr>
          <a:xfrm>
            <a:off x="628650" y="2762561"/>
            <a:ext cx="5886450" cy="34556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accent3"/>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en-US" sz="2000" dirty="0">
                <a:solidFill>
                  <a:schemeClr val="bg1"/>
                </a:solidFill>
              </a:rPr>
              <a:t>A minimum of 2.8 undergraduate GPA on a </a:t>
            </a:r>
            <a:br>
              <a:rPr lang="en-US" sz="2000" dirty="0">
                <a:solidFill>
                  <a:schemeClr val="bg1"/>
                </a:solidFill>
              </a:rPr>
            </a:br>
            <a:r>
              <a:rPr lang="en-US" sz="2000" dirty="0">
                <a:solidFill>
                  <a:schemeClr val="bg1"/>
                </a:solidFill>
              </a:rPr>
              <a:t>4.0 scale </a:t>
            </a:r>
          </a:p>
          <a:p>
            <a:pPr marL="342900" indent="-342900">
              <a:buFont typeface="Wingdings" panose="05000000000000000000" pitchFamily="2" charset="2"/>
              <a:buChar char="§"/>
            </a:pPr>
            <a:r>
              <a:rPr lang="en-US" sz="2000" dirty="0">
                <a:solidFill>
                  <a:schemeClr val="bg1"/>
                </a:solidFill>
              </a:rPr>
              <a:t>A score of 480 on the Graduate Management Admissions Test (GMAT) with a minimum score of 25 in verbal and 28 in quantitative sections</a:t>
            </a:r>
          </a:p>
          <a:p>
            <a:endParaRPr lang="en-US" dirty="0"/>
          </a:p>
        </p:txBody>
      </p:sp>
      <p:sp>
        <p:nvSpPr>
          <p:cNvPr id="9" name="Text Placeholder 5">
            <a:extLst>
              <a:ext uri="{FF2B5EF4-FFF2-40B4-BE49-F238E27FC236}">
                <a16:creationId xmlns:a16="http://schemas.microsoft.com/office/drawing/2014/main" id="{19C50D3F-C319-4845-BE9A-50983B9CA5B4}"/>
              </a:ext>
            </a:extLst>
          </p:cNvPr>
          <p:cNvSpPr txBox="1">
            <a:spLocks/>
          </p:cNvSpPr>
          <p:nvPr/>
        </p:nvSpPr>
        <p:spPr>
          <a:xfrm>
            <a:off x="628649" y="1800538"/>
            <a:ext cx="5886451" cy="8239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b="1" dirty="0"/>
          </a:p>
          <a:p>
            <a:pPr marL="0" indent="0">
              <a:buNone/>
            </a:pPr>
            <a:r>
              <a:rPr lang="en-US" sz="2200" b="1" dirty="0">
                <a:solidFill>
                  <a:schemeClr val="accent4"/>
                </a:solidFill>
              </a:rPr>
              <a:t>For admission to the MS/MABA in Applied Business Analytics Program, you must possess:</a:t>
            </a:r>
          </a:p>
        </p:txBody>
      </p:sp>
      <p:sp>
        <p:nvSpPr>
          <p:cNvPr id="5" name="Footer Placeholder 4">
            <a:extLst>
              <a:ext uri="{FF2B5EF4-FFF2-40B4-BE49-F238E27FC236}">
                <a16:creationId xmlns:a16="http://schemas.microsoft.com/office/drawing/2014/main" id="{1F8E0987-5381-4A7B-A2E2-BFE003A64C98}"/>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8357724"/>
      </p:ext>
    </p:extLst>
  </p:cSld>
  <p:clrMapOvr>
    <a:masterClrMapping/>
  </p:clrMapOvr>
  <mc:AlternateContent xmlns:mc="http://schemas.openxmlformats.org/markup-compatibility/2006" xmlns:p14="http://schemas.microsoft.com/office/powerpoint/2010/main">
    <mc:Choice Requires="p14">
      <p:transition spd="slow" p14:dur="2000" advTm="25382"/>
    </mc:Choice>
    <mc:Fallback xmlns="">
      <p:transition spd="slow" advTm="2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7D5B9C-0228-449D-962E-A9F60E268F29}"/>
              </a:ext>
            </a:extLst>
          </p:cNvPr>
          <p:cNvSpPr>
            <a:spLocks noGrp="1"/>
          </p:cNvSpPr>
          <p:nvPr>
            <p:ph type="title"/>
          </p:nvPr>
        </p:nvSpPr>
        <p:spPr>
          <a:xfrm>
            <a:off x="628650" y="365126"/>
            <a:ext cx="7886700" cy="1325563"/>
          </a:xfrm>
        </p:spPr>
        <p:txBody>
          <a:bodyPr>
            <a:normAutofit fontScale="90000"/>
          </a:bodyPr>
          <a:lstStyle/>
          <a:p>
            <a:r>
              <a:rPr lang="en-US" sz="3200" dirty="0">
                <a:solidFill>
                  <a:srgbClr val="FFD200"/>
                </a:solidFill>
              </a:rPr>
              <a:t>Master of Applied Business Analytics (MABA)</a:t>
            </a:r>
            <a:br>
              <a:rPr lang="en-US" sz="3200" dirty="0">
                <a:solidFill>
                  <a:srgbClr val="FFD200"/>
                </a:solidFill>
              </a:rPr>
            </a:br>
            <a:r>
              <a:rPr lang="en-US" sz="3200" dirty="0">
                <a:solidFill>
                  <a:srgbClr val="FFD200"/>
                </a:solidFill>
              </a:rPr>
              <a:t>Master of Science in Business Analytics (MS)</a:t>
            </a:r>
          </a:p>
        </p:txBody>
      </p:sp>
      <p:sp>
        <p:nvSpPr>
          <p:cNvPr id="10" name="Text Placeholder 6">
            <a:extLst>
              <a:ext uri="{FF2B5EF4-FFF2-40B4-BE49-F238E27FC236}">
                <a16:creationId xmlns:a16="http://schemas.microsoft.com/office/drawing/2014/main" id="{427C137F-2A62-4A57-B55A-22F00AABA52B}"/>
              </a:ext>
            </a:extLst>
          </p:cNvPr>
          <p:cNvSpPr txBox="1">
            <a:spLocks/>
          </p:cNvSpPr>
          <p:nvPr/>
        </p:nvSpPr>
        <p:spPr>
          <a:xfrm>
            <a:off x="628650" y="1700681"/>
            <a:ext cx="3657600" cy="9475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solidFill>
                  <a:schemeClr val="accent4"/>
                </a:solidFill>
              </a:rPr>
              <a:t>Application Process</a:t>
            </a:r>
          </a:p>
        </p:txBody>
      </p:sp>
      <p:sp>
        <p:nvSpPr>
          <p:cNvPr id="11" name="Content Placeholder 3">
            <a:extLst>
              <a:ext uri="{FF2B5EF4-FFF2-40B4-BE49-F238E27FC236}">
                <a16:creationId xmlns:a16="http://schemas.microsoft.com/office/drawing/2014/main" id="{1E5D74B1-8698-4DB8-86FF-58D2A10024CC}"/>
              </a:ext>
            </a:extLst>
          </p:cNvPr>
          <p:cNvSpPr txBox="1">
            <a:spLocks/>
          </p:cNvSpPr>
          <p:nvPr/>
        </p:nvSpPr>
        <p:spPr>
          <a:xfrm>
            <a:off x="628650" y="2762561"/>
            <a:ext cx="5848350" cy="34556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accent3"/>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indent="-171450">
              <a:buFont typeface="Wingdings" panose="05000000000000000000" pitchFamily="2" charset="2"/>
              <a:buChar char="§"/>
            </a:pPr>
            <a:r>
              <a:rPr lang="en-US" sz="1300" b="1" dirty="0">
                <a:solidFill>
                  <a:schemeClr val="bg1"/>
                </a:solidFill>
                <a:latin typeface="Alright v2 Normal" panose="020B0505030503020204"/>
              </a:rPr>
              <a:t>Online application for graduate admission includes:</a:t>
            </a:r>
          </a:p>
          <a:p>
            <a:pPr marL="628650" lvl="1" indent="-171450">
              <a:buFont typeface="Wingdings" panose="05000000000000000000" pitchFamily="2" charset="2"/>
              <a:buChar char="§"/>
            </a:pPr>
            <a:r>
              <a:rPr lang="en-US" sz="1300" dirty="0">
                <a:solidFill>
                  <a:schemeClr val="bg1"/>
                </a:solidFill>
                <a:latin typeface="Alright v2 Normal" panose="020B0505030503020204"/>
              </a:rPr>
              <a:t>Non-refundable application fee ($45 domestic; $75 International)</a:t>
            </a:r>
          </a:p>
          <a:p>
            <a:pPr marL="628650" lvl="1" indent="-171450">
              <a:buFont typeface="Wingdings" panose="05000000000000000000" pitchFamily="2" charset="2"/>
              <a:buChar char="§"/>
            </a:pPr>
            <a:r>
              <a:rPr lang="en-US" sz="1300" dirty="0">
                <a:solidFill>
                  <a:schemeClr val="bg1"/>
                </a:solidFill>
                <a:latin typeface="Alright v2 Normal" panose="020B0505030503020204"/>
              </a:rPr>
              <a:t>Typed Statement of Purpose</a:t>
            </a:r>
          </a:p>
          <a:p>
            <a:pPr marL="628650" lvl="1" indent="-171450">
              <a:buFont typeface="Wingdings" panose="05000000000000000000" pitchFamily="2" charset="2"/>
              <a:buChar char="§"/>
            </a:pPr>
            <a:r>
              <a:rPr lang="en-US" sz="1300" dirty="0">
                <a:solidFill>
                  <a:schemeClr val="bg1"/>
                </a:solidFill>
                <a:latin typeface="Alright v2 Normal" panose="020B0505030503020204"/>
              </a:rPr>
              <a:t>Official transcript from each collegiate institution attended other than The University of Toledo</a:t>
            </a:r>
          </a:p>
          <a:p>
            <a:pPr marL="628650" lvl="1" indent="-171450">
              <a:buFont typeface="Wingdings" panose="05000000000000000000" pitchFamily="2" charset="2"/>
              <a:buChar char="§"/>
            </a:pPr>
            <a:r>
              <a:rPr lang="en-US" sz="1300" dirty="0">
                <a:solidFill>
                  <a:schemeClr val="bg1"/>
                </a:solidFill>
                <a:latin typeface="Alright v2 Normal" panose="020B0505030503020204"/>
              </a:rPr>
              <a:t>Graduate Management Admission Test (GMAT) results or GRE test results.  </a:t>
            </a:r>
            <a:br>
              <a:rPr lang="en-US" sz="1300" dirty="0">
                <a:solidFill>
                  <a:schemeClr val="bg1"/>
                </a:solidFill>
                <a:latin typeface="Alright v2 Normal" panose="020B0505030503020204"/>
              </a:rPr>
            </a:br>
            <a:r>
              <a:rPr lang="en-US" sz="1300" dirty="0">
                <a:solidFill>
                  <a:schemeClr val="bg1"/>
                </a:solidFill>
                <a:latin typeface="Alright v2 Normal" panose="020B0505030503020204"/>
              </a:rPr>
              <a:t>Test results must be from within the last 5 years. Official scores must be sent directly from the Educational Testing Service to the College of Graduate Studies </a:t>
            </a:r>
          </a:p>
          <a:p>
            <a:pPr marL="171450" indent="-171450">
              <a:buFont typeface="Wingdings" panose="05000000000000000000" pitchFamily="2" charset="2"/>
              <a:buChar char="§"/>
            </a:pPr>
            <a:r>
              <a:rPr lang="en-US" sz="1300" b="1" dirty="0">
                <a:solidFill>
                  <a:schemeClr val="bg1"/>
                </a:solidFill>
                <a:latin typeface="Alright v2 Normal" panose="020B0505030503020204"/>
              </a:rPr>
              <a:t>Exceptionally qualified applicants are those who meet at least one of the following criteria:</a:t>
            </a:r>
          </a:p>
          <a:p>
            <a:pPr marL="628650" lvl="1" indent="-171450">
              <a:buFont typeface="Wingdings" panose="05000000000000000000" pitchFamily="2" charset="2"/>
              <a:buChar char="§"/>
            </a:pPr>
            <a:r>
              <a:rPr lang="en-US" sz="1300" dirty="0">
                <a:solidFill>
                  <a:schemeClr val="bg1"/>
                </a:solidFill>
                <a:latin typeface="Alright v2 Normal" panose="020B0505030503020204"/>
              </a:rPr>
              <a:t>Very high Undergraduate GPA</a:t>
            </a:r>
          </a:p>
          <a:p>
            <a:pPr marL="628650" lvl="1" indent="-171450">
              <a:buFont typeface="Wingdings" panose="05000000000000000000" pitchFamily="2" charset="2"/>
              <a:buChar char="§"/>
            </a:pPr>
            <a:r>
              <a:rPr lang="en-US" sz="1300" dirty="0">
                <a:solidFill>
                  <a:schemeClr val="bg1"/>
                </a:solidFill>
                <a:latin typeface="Alright v2 Normal" panose="020B0505030503020204"/>
              </a:rPr>
              <a:t>Recent graduates (3 years or less) with high GPA</a:t>
            </a:r>
          </a:p>
          <a:p>
            <a:pPr marL="628650" lvl="1" indent="-171450">
              <a:buFont typeface="Wingdings" panose="05000000000000000000" pitchFamily="2" charset="2"/>
              <a:buChar char="§"/>
            </a:pPr>
            <a:r>
              <a:rPr lang="en-US" sz="1300" dirty="0">
                <a:solidFill>
                  <a:schemeClr val="bg1"/>
                </a:solidFill>
                <a:latin typeface="Alright v2 Normal" panose="020B0505030503020204"/>
              </a:rPr>
              <a:t>Possess significant, relevant work experience (deemed acceptable by the Program Chair)</a:t>
            </a:r>
          </a:p>
        </p:txBody>
      </p:sp>
      <p:sp>
        <p:nvSpPr>
          <p:cNvPr id="5" name="Footer Placeholder 4">
            <a:extLst>
              <a:ext uri="{FF2B5EF4-FFF2-40B4-BE49-F238E27FC236}">
                <a16:creationId xmlns:a16="http://schemas.microsoft.com/office/drawing/2014/main" id="{289282C3-0BD2-4A61-95B7-39FBB0DAA7BA}"/>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9296140"/>
      </p:ext>
    </p:extLst>
  </p:cSld>
  <p:clrMapOvr>
    <a:masterClrMapping/>
  </p:clrMapOvr>
  <mc:AlternateContent xmlns:mc="http://schemas.openxmlformats.org/markup-compatibility/2006" xmlns:p14="http://schemas.microsoft.com/office/powerpoint/2010/main">
    <mc:Choice Requires="p14">
      <p:transition spd="slow" p14:dur="2000" advTm="57368"/>
    </mc:Choice>
    <mc:Fallback xmlns="">
      <p:transition spd="slow" advTm="5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68BA-553B-4FB2-B196-AD225BD49120}"/>
              </a:ext>
            </a:extLst>
          </p:cNvPr>
          <p:cNvSpPr>
            <a:spLocks noGrp="1"/>
          </p:cNvSpPr>
          <p:nvPr>
            <p:ph type="title"/>
          </p:nvPr>
        </p:nvSpPr>
        <p:spPr/>
        <p:txBody>
          <a:bodyPr>
            <a:normAutofit/>
          </a:bodyPr>
          <a:lstStyle/>
          <a:p>
            <a:r>
              <a:rPr lang="en-US" dirty="0"/>
              <a:t>APPLICATION</a:t>
            </a:r>
            <a:br>
              <a:rPr lang="en-US" dirty="0"/>
            </a:br>
            <a:r>
              <a:rPr lang="en-US" dirty="0"/>
              <a:t>DEADLINES</a:t>
            </a:r>
          </a:p>
        </p:txBody>
      </p:sp>
      <p:sp>
        <p:nvSpPr>
          <p:cNvPr id="4" name="Text Placeholder 3">
            <a:extLst>
              <a:ext uri="{FF2B5EF4-FFF2-40B4-BE49-F238E27FC236}">
                <a16:creationId xmlns:a16="http://schemas.microsoft.com/office/drawing/2014/main" id="{FF598E71-91F8-4A81-9A72-B1AAC7F2529D}"/>
              </a:ext>
            </a:extLst>
          </p:cNvPr>
          <p:cNvSpPr>
            <a:spLocks noGrp="1"/>
          </p:cNvSpPr>
          <p:nvPr>
            <p:ph type="body" idx="13"/>
          </p:nvPr>
        </p:nvSpPr>
        <p:spPr>
          <a:xfrm>
            <a:off x="4500471" y="2143438"/>
            <a:ext cx="3738653" cy="3800162"/>
          </a:xfrm>
        </p:spPr>
        <p:txBody>
          <a:bodyPr>
            <a:normAutofit/>
          </a:bodyPr>
          <a:lstStyle/>
          <a:p>
            <a:r>
              <a:rPr lang="en-US" sz="1200" dirty="0"/>
              <a:t>DOMESTIC STUDENTS</a:t>
            </a:r>
            <a:endParaRPr lang="en-US" sz="1200" b="0" dirty="0"/>
          </a:p>
          <a:p>
            <a:pPr marL="342900" indent="-342900">
              <a:buFont typeface="Wingdings" panose="05000000000000000000" pitchFamily="2" charset="2"/>
              <a:buChar char="§"/>
            </a:pPr>
            <a:r>
              <a:rPr lang="en-US" sz="1200" dirty="0"/>
              <a:t>Fall Semester: </a:t>
            </a:r>
            <a:r>
              <a:rPr lang="en-US" sz="1200" b="0" dirty="0"/>
              <a:t>August 1</a:t>
            </a:r>
          </a:p>
          <a:p>
            <a:pPr marL="342900" indent="-342900">
              <a:buFont typeface="Wingdings" panose="05000000000000000000" pitchFamily="2" charset="2"/>
              <a:buChar char="§"/>
            </a:pPr>
            <a:r>
              <a:rPr lang="en-US" sz="1200" dirty="0"/>
              <a:t>Spring Semester: </a:t>
            </a:r>
            <a:r>
              <a:rPr lang="en-US" sz="1200" b="0" dirty="0"/>
              <a:t>November 15</a:t>
            </a:r>
          </a:p>
          <a:p>
            <a:pPr marL="342900" indent="-342900">
              <a:buFont typeface="Wingdings" panose="05000000000000000000" pitchFamily="2" charset="2"/>
              <a:buChar char="§"/>
            </a:pPr>
            <a:r>
              <a:rPr lang="en-US" sz="1200" dirty="0"/>
              <a:t>Summer Semester: </a:t>
            </a:r>
            <a:r>
              <a:rPr lang="en-US" sz="1200" b="0" dirty="0"/>
              <a:t>April 15</a:t>
            </a:r>
            <a:br>
              <a:rPr lang="en-US" sz="1200" b="0" dirty="0"/>
            </a:br>
            <a:endParaRPr lang="en-US" sz="1200" b="0" dirty="0"/>
          </a:p>
          <a:p>
            <a:r>
              <a:rPr lang="en-US" sz="1200" dirty="0"/>
              <a:t>INTERNATIONAL STUDENTS</a:t>
            </a:r>
            <a:endParaRPr lang="en-US" sz="1200" b="0" dirty="0"/>
          </a:p>
          <a:p>
            <a:pPr marL="342900" indent="-342900">
              <a:buFont typeface="Wingdings" panose="05000000000000000000" pitchFamily="2" charset="2"/>
              <a:buChar char="§"/>
            </a:pPr>
            <a:r>
              <a:rPr lang="en-US" sz="1200" dirty="0"/>
              <a:t>Fall Semester: </a:t>
            </a:r>
            <a:r>
              <a:rPr lang="en-US" sz="1200" b="0" dirty="0"/>
              <a:t>May 1</a:t>
            </a:r>
          </a:p>
          <a:p>
            <a:pPr marL="342900" indent="-342900">
              <a:buFont typeface="Wingdings" panose="05000000000000000000" pitchFamily="2" charset="2"/>
              <a:buChar char="§"/>
            </a:pPr>
            <a:r>
              <a:rPr lang="en-US" sz="1200" dirty="0"/>
              <a:t>Spring Semester: </a:t>
            </a:r>
            <a:r>
              <a:rPr lang="en-US" sz="1200" b="0" dirty="0"/>
              <a:t>October 1</a:t>
            </a:r>
          </a:p>
          <a:p>
            <a:pPr marL="342900" indent="-342900">
              <a:buFont typeface="Wingdings" panose="05000000000000000000" pitchFamily="2" charset="2"/>
              <a:buChar char="§"/>
            </a:pPr>
            <a:r>
              <a:rPr lang="en-US" sz="1200" b="0" dirty="0"/>
              <a:t>*Summer start is not currently recommended for international students outside of the U.S. because of travel restrictions due to COVID-19</a:t>
            </a:r>
          </a:p>
          <a:p>
            <a:endParaRPr lang="en-US" sz="1400" dirty="0"/>
          </a:p>
        </p:txBody>
      </p:sp>
      <p:pic>
        <p:nvPicPr>
          <p:cNvPr id="8" name="Picture Placeholder 7" descr="A large brick building&#10;&#10;Description automatically generated">
            <a:extLst>
              <a:ext uri="{FF2B5EF4-FFF2-40B4-BE49-F238E27FC236}">
                <a16:creationId xmlns:a16="http://schemas.microsoft.com/office/drawing/2014/main" id="{54D1E011-BA23-4E8B-9FA4-8113A7770581}"/>
              </a:ext>
            </a:extLst>
          </p:cNvPr>
          <p:cNvPicPr>
            <a:picLocks noGrp="1" noChangeAspect="1"/>
          </p:cNvPicPr>
          <p:nvPr>
            <p:ph type="pic" sz="quarter" idx="14"/>
          </p:nvPr>
        </p:nvPicPr>
        <p:blipFill>
          <a:blip r:embed="rId4"/>
          <a:srcRect t="5016" b="5016"/>
          <a:stretch>
            <a:fillRect/>
          </a:stretch>
        </p:blipFill>
        <p:spPr/>
      </p:pic>
      <p:sp>
        <p:nvSpPr>
          <p:cNvPr id="6" name="Footer Placeholder 5">
            <a:extLst>
              <a:ext uri="{FF2B5EF4-FFF2-40B4-BE49-F238E27FC236}">
                <a16:creationId xmlns:a16="http://schemas.microsoft.com/office/drawing/2014/main" id="{CAA5385F-2E31-434D-A8CF-65DF405285AD}"/>
              </a:ext>
            </a:extLst>
          </p:cNvPr>
          <p:cNvSpPr>
            <a:spLocks noGrp="1"/>
          </p:cNvSpPr>
          <p:nvPr>
            <p:ph type="ftr" sz="quarter" idx="15"/>
          </p:nvPr>
        </p:nvSpPr>
        <p:spPr/>
        <p:txBody>
          <a:bodyPr/>
          <a:lstStyle/>
          <a:p>
            <a:r>
              <a:rPr lang="en-US" dirty="0"/>
              <a:t>FUELING </a:t>
            </a:r>
            <a:r>
              <a:rPr lang="en-US" b="1" dirty="0"/>
              <a:t>TOMORROWS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3441249"/>
      </p:ext>
    </p:extLst>
  </p:cSld>
  <p:clrMapOvr>
    <a:masterClrMapping/>
  </p:clrMapOvr>
  <mc:AlternateContent xmlns:mc="http://schemas.openxmlformats.org/markup-compatibility/2006" xmlns:p14="http://schemas.microsoft.com/office/powerpoint/2010/main">
    <mc:Choice Requires="p14">
      <p:transition spd="slow" p14:dur="2000" advTm="73700"/>
    </mc:Choice>
    <mc:Fallback xmlns="">
      <p:transition spd="slow" advTm="7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76930D-514A-4EFE-81FB-52AE485D9984}"/>
              </a:ext>
            </a:extLst>
          </p:cNvPr>
          <p:cNvSpPr>
            <a:spLocks noGrp="1"/>
          </p:cNvSpPr>
          <p:nvPr>
            <p:ph type="title"/>
          </p:nvPr>
        </p:nvSpPr>
        <p:spPr>
          <a:xfrm>
            <a:off x="628649" y="365126"/>
            <a:ext cx="8239125" cy="1325563"/>
          </a:xfrm>
        </p:spPr>
        <p:txBody>
          <a:bodyPr>
            <a:normAutofit/>
          </a:bodyPr>
          <a:lstStyle/>
          <a:p>
            <a:r>
              <a:rPr lang="en-US" sz="3200" dirty="0">
                <a:solidFill>
                  <a:schemeClr val="accent1"/>
                </a:solidFill>
              </a:rPr>
              <a:t>Executive Master of Sales Leadership (EMSL)</a:t>
            </a:r>
          </a:p>
        </p:txBody>
      </p:sp>
      <p:sp>
        <p:nvSpPr>
          <p:cNvPr id="7" name="Text Placeholder 6">
            <a:extLst>
              <a:ext uri="{FF2B5EF4-FFF2-40B4-BE49-F238E27FC236}">
                <a16:creationId xmlns:a16="http://schemas.microsoft.com/office/drawing/2014/main" id="{04BA9B55-710A-41CD-A4C5-61A1D01605C5}"/>
              </a:ext>
            </a:extLst>
          </p:cNvPr>
          <p:cNvSpPr txBox="1">
            <a:spLocks/>
          </p:cNvSpPr>
          <p:nvPr/>
        </p:nvSpPr>
        <p:spPr>
          <a:xfrm>
            <a:off x="628650" y="1700681"/>
            <a:ext cx="3657600" cy="9475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t>Program Details</a:t>
            </a:r>
          </a:p>
        </p:txBody>
      </p:sp>
      <p:sp>
        <p:nvSpPr>
          <p:cNvPr id="8" name="Content Placeholder 3">
            <a:extLst>
              <a:ext uri="{FF2B5EF4-FFF2-40B4-BE49-F238E27FC236}">
                <a16:creationId xmlns:a16="http://schemas.microsoft.com/office/drawing/2014/main" id="{0778EF64-1D09-4322-9B58-B90E4F9F889B}"/>
              </a:ext>
            </a:extLst>
          </p:cNvPr>
          <p:cNvSpPr txBox="1">
            <a:spLocks/>
          </p:cNvSpPr>
          <p:nvPr/>
        </p:nvSpPr>
        <p:spPr>
          <a:xfrm>
            <a:off x="628650" y="2762561"/>
            <a:ext cx="5848350" cy="34556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accent3"/>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lvl="0" indent="-342900">
              <a:buFont typeface="Wingdings" panose="05000000000000000000" pitchFamily="2" charset="2"/>
              <a:buChar char="§"/>
            </a:pPr>
            <a:r>
              <a:rPr lang="en-US" sz="1400" dirty="0">
                <a:solidFill>
                  <a:schemeClr val="accent1"/>
                </a:solidFill>
              </a:rPr>
              <a:t>100% online</a:t>
            </a:r>
          </a:p>
          <a:p>
            <a:pPr marL="342900" lvl="0" indent="-342900">
              <a:buFont typeface="Wingdings" panose="05000000000000000000" pitchFamily="2" charset="2"/>
              <a:buChar char="§"/>
            </a:pPr>
            <a:r>
              <a:rPr lang="en-US" sz="1400" dirty="0">
                <a:solidFill>
                  <a:schemeClr val="accent1"/>
                </a:solidFill>
              </a:rPr>
              <a:t>No GMAT or GRE required </a:t>
            </a:r>
          </a:p>
          <a:p>
            <a:pPr marL="342900" lvl="0" indent="-342900">
              <a:buFont typeface="Wingdings" panose="05000000000000000000" pitchFamily="2" charset="2"/>
              <a:buChar char="§"/>
            </a:pPr>
            <a:r>
              <a:rPr lang="en-US" sz="1400" dirty="0">
                <a:solidFill>
                  <a:schemeClr val="accent1"/>
                </a:solidFill>
              </a:rPr>
              <a:t>Fast track development for your emerging and current sales leaders </a:t>
            </a:r>
          </a:p>
          <a:p>
            <a:pPr marL="342900" lvl="0" indent="-342900">
              <a:buFont typeface="Wingdings" panose="05000000000000000000" pitchFamily="2" charset="2"/>
              <a:buChar char="§"/>
            </a:pPr>
            <a:r>
              <a:rPr lang="en-US" sz="1400" dirty="0">
                <a:solidFill>
                  <a:schemeClr val="accent1"/>
                </a:solidFill>
              </a:rPr>
              <a:t>Strategic refinement of your senior sales professionals </a:t>
            </a:r>
          </a:p>
          <a:p>
            <a:pPr marL="342900" lvl="0" indent="-342900">
              <a:buFont typeface="Wingdings" panose="05000000000000000000" pitchFamily="2" charset="2"/>
              <a:buChar char="§"/>
            </a:pPr>
            <a:r>
              <a:rPr lang="en-US" sz="1400" dirty="0">
                <a:solidFill>
                  <a:schemeClr val="accent1"/>
                </a:solidFill>
              </a:rPr>
              <a:t>Bottom-line results with improved sales team performance and retention </a:t>
            </a:r>
          </a:p>
          <a:p>
            <a:pPr marL="342900" lvl="0" indent="-342900">
              <a:buFont typeface="Wingdings" panose="05000000000000000000" pitchFamily="2" charset="2"/>
              <a:buChar char="§"/>
            </a:pPr>
            <a:r>
              <a:rPr lang="en-US" sz="1400" dirty="0">
                <a:solidFill>
                  <a:schemeClr val="accent1"/>
                </a:solidFill>
              </a:rPr>
              <a:t>Special attention and consulting from academic experts on the project your organization chooses for the independent study</a:t>
            </a:r>
          </a:p>
        </p:txBody>
      </p:sp>
      <p:sp>
        <p:nvSpPr>
          <p:cNvPr id="5" name="Footer Placeholder 4">
            <a:extLst>
              <a:ext uri="{FF2B5EF4-FFF2-40B4-BE49-F238E27FC236}">
                <a16:creationId xmlns:a16="http://schemas.microsoft.com/office/drawing/2014/main" id="{0B78F4C9-7ADB-4D0F-891C-42A6390898E5}"/>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3333073"/>
      </p:ext>
    </p:extLst>
  </p:cSld>
  <p:clrMapOvr>
    <a:masterClrMapping/>
  </p:clrMapOvr>
  <mc:AlternateContent xmlns:mc="http://schemas.openxmlformats.org/markup-compatibility/2006" xmlns:p14="http://schemas.microsoft.com/office/powerpoint/2010/main">
    <mc:Choice Requires="p14">
      <p:transition spd="slow" p14:dur="2000" advTm="69121"/>
    </mc:Choice>
    <mc:Fallback xmlns="">
      <p:transition spd="slow" advTm="6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76930D-514A-4EFE-81FB-52AE485D9984}"/>
              </a:ext>
            </a:extLst>
          </p:cNvPr>
          <p:cNvSpPr>
            <a:spLocks noGrp="1"/>
          </p:cNvSpPr>
          <p:nvPr>
            <p:ph type="title"/>
          </p:nvPr>
        </p:nvSpPr>
        <p:spPr>
          <a:xfrm>
            <a:off x="628649" y="365126"/>
            <a:ext cx="8239125" cy="1325563"/>
          </a:xfrm>
        </p:spPr>
        <p:txBody>
          <a:bodyPr>
            <a:normAutofit/>
          </a:bodyPr>
          <a:lstStyle/>
          <a:p>
            <a:r>
              <a:rPr lang="en-US" sz="3200" dirty="0">
                <a:solidFill>
                  <a:schemeClr val="accent1"/>
                </a:solidFill>
              </a:rPr>
              <a:t>Executive Master of Sales Leadership (EMSL)</a:t>
            </a:r>
          </a:p>
        </p:txBody>
      </p:sp>
      <p:sp>
        <p:nvSpPr>
          <p:cNvPr id="7" name="Text Placeholder 6">
            <a:extLst>
              <a:ext uri="{FF2B5EF4-FFF2-40B4-BE49-F238E27FC236}">
                <a16:creationId xmlns:a16="http://schemas.microsoft.com/office/drawing/2014/main" id="{04BA9B55-710A-41CD-A4C5-61A1D01605C5}"/>
              </a:ext>
            </a:extLst>
          </p:cNvPr>
          <p:cNvSpPr txBox="1">
            <a:spLocks/>
          </p:cNvSpPr>
          <p:nvPr/>
        </p:nvSpPr>
        <p:spPr>
          <a:xfrm>
            <a:off x="628650" y="1700681"/>
            <a:ext cx="3657600" cy="9475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t>Program Details</a:t>
            </a:r>
          </a:p>
        </p:txBody>
      </p:sp>
      <p:sp>
        <p:nvSpPr>
          <p:cNvPr id="8" name="Content Placeholder 3">
            <a:extLst>
              <a:ext uri="{FF2B5EF4-FFF2-40B4-BE49-F238E27FC236}">
                <a16:creationId xmlns:a16="http://schemas.microsoft.com/office/drawing/2014/main" id="{0778EF64-1D09-4322-9B58-B90E4F9F889B}"/>
              </a:ext>
            </a:extLst>
          </p:cNvPr>
          <p:cNvSpPr txBox="1">
            <a:spLocks/>
          </p:cNvSpPr>
          <p:nvPr/>
        </p:nvSpPr>
        <p:spPr>
          <a:xfrm>
            <a:off x="628650" y="2762561"/>
            <a:ext cx="5848350" cy="34556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accent3"/>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a:solidFill>
                  <a:schemeClr val="accent1"/>
                </a:solidFill>
              </a:rPr>
              <a:t>Complete and submit the Executive Programs Application and attach/upload the following documents: </a:t>
            </a:r>
          </a:p>
          <a:p>
            <a:pPr marL="342900" indent="-342900">
              <a:buFont typeface="Wingdings" panose="05000000000000000000" pitchFamily="2" charset="2"/>
              <a:buChar char="§"/>
            </a:pPr>
            <a:r>
              <a:rPr lang="en-US" sz="1600" dirty="0">
                <a:solidFill>
                  <a:schemeClr val="accent1"/>
                </a:solidFill>
              </a:rPr>
              <a:t>Professional Resume</a:t>
            </a:r>
          </a:p>
          <a:p>
            <a:pPr marL="342900" indent="-342900">
              <a:buFont typeface="Wingdings" panose="05000000000000000000" pitchFamily="2" charset="2"/>
              <a:buChar char="§"/>
            </a:pPr>
            <a:r>
              <a:rPr lang="en-US" sz="1600" dirty="0">
                <a:solidFill>
                  <a:schemeClr val="accent1"/>
                </a:solidFill>
              </a:rPr>
              <a:t>Statement of Purpose (explain why you wish to enroll in this program)</a:t>
            </a:r>
          </a:p>
          <a:p>
            <a:pPr marL="342900" indent="-342900">
              <a:buFont typeface="Wingdings" panose="05000000000000000000" pitchFamily="2" charset="2"/>
              <a:buChar char="§"/>
            </a:pPr>
            <a:r>
              <a:rPr lang="en-US" sz="1600" dirty="0">
                <a:solidFill>
                  <a:schemeClr val="accent1"/>
                </a:solidFill>
              </a:rPr>
              <a:t>3 Letters of recommendation from individuals familiar with your professional experience  </a:t>
            </a:r>
          </a:p>
          <a:p>
            <a:pPr marL="342900" indent="-342900">
              <a:buFont typeface="Wingdings" panose="05000000000000000000" pitchFamily="2" charset="2"/>
              <a:buChar char="§"/>
            </a:pPr>
            <a:r>
              <a:rPr lang="en-US" sz="1600" dirty="0">
                <a:solidFill>
                  <a:schemeClr val="accent1"/>
                </a:solidFill>
              </a:rPr>
              <a:t>Official transcripts from all institutions attended (UToledo transcripts do not need to be requested)</a:t>
            </a:r>
          </a:p>
          <a:p>
            <a:pPr marL="342900" indent="-342900">
              <a:buFont typeface="Wingdings" panose="05000000000000000000" pitchFamily="2" charset="2"/>
              <a:buChar char="§"/>
            </a:pPr>
            <a:r>
              <a:rPr lang="en-US" sz="1600" dirty="0">
                <a:solidFill>
                  <a:schemeClr val="accent1"/>
                </a:solidFill>
              </a:rPr>
              <a:t>Admissions interview; can be completed on the phone, virtually or in person. </a:t>
            </a:r>
          </a:p>
        </p:txBody>
      </p:sp>
      <p:sp>
        <p:nvSpPr>
          <p:cNvPr id="5" name="Footer Placeholder 4">
            <a:extLst>
              <a:ext uri="{FF2B5EF4-FFF2-40B4-BE49-F238E27FC236}">
                <a16:creationId xmlns:a16="http://schemas.microsoft.com/office/drawing/2014/main" id="{C203E02B-956D-4C78-897D-D1C5DE34F941}"/>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6279086"/>
      </p:ext>
    </p:extLst>
  </p:cSld>
  <p:clrMapOvr>
    <a:masterClrMapping/>
  </p:clrMapOvr>
  <mc:AlternateContent xmlns:mc="http://schemas.openxmlformats.org/markup-compatibility/2006" xmlns:p14="http://schemas.microsoft.com/office/powerpoint/2010/main">
    <mc:Choice Requires="p14">
      <p:transition spd="slow" p14:dur="2000" advTm="53615"/>
    </mc:Choice>
    <mc:Fallback xmlns="">
      <p:transition spd="slow" advTm="5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C85AEB-81DB-4396-8ADE-9A1AF1D1DA93}"/>
              </a:ext>
            </a:extLst>
          </p:cNvPr>
          <p:cNvSpPr>
            <a:spLocks noGrp="1"/>
          </p:cNvSpPr>
          <p:nvPr>
            <p:ph type="title"/>
          </p:nvPr>
        </p:nvSpPr>
        <p:spPr>
          <a:xfrm>
            <a:off x="628650" y="365126"/>
            <a:ext cx="7886700" cy="1325563"/>
          </a:xfrm>
        </p:spPr>
        <p:txBody>
          <a:bodyPr>
            <a:normAutofit fontScale="90000"/>
          </a:bodyPr>
          <a:lstStyle/>
          <a:p>
            <a:r>
              <a:rPr lang="en-US" sz="3200" dirty="0">
                <a:solidFill>
                  <a:schemeClr val="bg1"/>
                </a:solidFill>
              </a:rPr>
              <a:t>Executive Master of Business Administration</a:t>
            </a:r>
            <a:br>
              <a:rPr lang="en-US" sz="3200" dirty="0">
                <a:solidFill>
                  <a:schemeClr val="bg1"/>
                </a:solidFill>
              </a:rPr>
            </a:br>
            <a:r>
              <a:rPr lang="en-US" sz="3200" dirty="0">
                <a:solidFill>
                  <a:schemeClr val="bg1"/>
                </a:solidFill>
              </a:rPr>
              <a:t>(EMBA)</a:t>
            </a:r>
          </a:p>
        </p:txBody>
      </p:sp>
      <p:sp>
        <p:nvSpPr>
          <p:cNvPr id="12" name="Content Placeholder 3">
            <a:extLst>
              <a:ext uri="{FF2B5EF4-FFF2-40B4-BE49-F238E27FC236}">
                <a16:creationId xmlns:a16="http://schemas.microsoft.com/office/drawing/2014/main" id="{6DB8A9A4-FB6B-426D-BDD3-B4F53C6506B6}"/>
              </a:ext>
            </a:extLst>
          </p:cNvPr>
          <p:cNvSpPr txBox="1">
            <a:spLocks/>
          </p:cNvSpPr>
          <p:nvPr/>
        </p:nvSpPr>
        <p:spPr>
          <a:xfrm>
            <a:off x="628650" y="2762561"/>
            <a:ext cx="5829300" cy="3571564"/>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en-US" dirty="0"/>
              <a:t>Requires 3-5 years of managerial/ supervisory work experience </a:t>
            </a:r>
          </a:p>
          <a:p>
            <a:pPr marL="342900" indent="-342900">
              <a:buFont typeface="Wingdings" panose="05000000000000000000" pitchFamily="2" charset="2"/>
              <a:buChar char="§"/>
            </a:pPr>
            <a:r>
              <a:rPr lang="en-US" dirty="0"/>
              <a:t>Undergraduate degrees of all areas welcome </a:t>
            </a:r>
          </a:p>
          <a:p>
            <a:pPr marL="342900" indent="-342900">
              <a:buFont typeface="Wingdings" panose="05000000000000000000" pitchFamily="2" charset="2"/>
              <a:buChar char="§"/>
            </a:pPr>
            <a:r>
              <a:rPr lang="en-US" dirty="0"/>
              <a:t>38 credit hour intensive one year program </a:t>
            </a:r>
          </a:p>
          <a:p>
            <a:pPr marL="342900" indent="-342900">
              <a:buFont typeface="Wingdings" panose="05000000000000000000" pitchFamily="2" charset="2"/>
              <a:buChar char="§"/>
            </a:pPr>
            <a:r>
              <a:rPr lang="en-US" dirty="0"/>
              <a:t>Cohort based with heavy group work; meets on campus one Friday and Saturday a month from 8:00am - 5:00 pm</a:t>
            </a:r>
          </a:p>
          <a:p>
            <a:pPr marL="342900" indent="-342900">
              <a:buFont typeface="Wingdings" panose="05000000000000000000" pitchFamily="2" charset="2"/>
              <a:buChar char="§"/>
            </a:pPr>
            <a:r>
              <a:rPr lang="en-US" dirty="0"/>
              <a:t>Includes International study trip </a:t>
            </a:r>
          </a:p>
          <a:p>
            <a:pPr marL="342900" indent="-342900">
              <a:buFont typeface="Wingdings" panose="05000000000000000000" pitchFamily="2" charset="2"/>
              <a:buChar char="§"/>
            </a:pPr>
            <a:r>
              <a:rPr lang="en-US" dirty="0"/>
              <a:t>Tuition includes books, fees, food when on campus and many fees associated with the international trip</a:t>
            </a:r>
          </a:p>
          <a:p>
            <a:pPr marL="342900" indent="-342900">
              <a:buFont typeface="Wingdings" panose="05000000000000000000" pitchFamily="2" charset="2"/>
              <a:buChar char="§"/>
            </a:pPr>
            <a:r>
              <a:rPr lang="en-US" dirty="0"/>
              <a:t>Starts once a year in October with orientation in September </a:t>
            </a:r>
          </a:p>
          <a:p>
            <a:pPr marL="342900" indent="-342900">
              <a:buFont typeface="Wingdings" panose="05000000000000000000" pitchFamily="2" charset="2"/>
              <a:buChar char="§"/>
            </a:pPr>
            <a:r>
              <a:rPr lang="en-US" dirty="0"/>
              <a:t>No standardized testing required </a:t>
            </a:r>
          </a:p>
          <a:p>
            <a:pPr marL="342900" indent="-342900">
              <a:buFont typeface="Wingdings" panose="05000000000000000000" pitchFamily="2" charset="2"/>
              <a:buChar char="§"/>
            </a:pPr>
            <a:r>
              <a:rPr lang="en-US" dirty="0"/>
              <a:t>Includes Executive Coaching; current students and alumni receive assistance with career placement</a:t>
            </a:r>
          </a:p>
          <a:p>
            <a:pPr marL="457200" indent="-457200">
              <a:buFont typeface="Wingdings" panose="05000000000000000000" pitchFamily="2" charset="2"/>
              <a:buChar char="§"/>
            </a:pPr>
            <a:endParaRPr lang="en-US" sz="2900" b="1" dirty="0"/>
          </a:p>
        </p:txBody>
      </p:sp>
      <p:sp>
        <p:nvSpPr>
          <p:cNvPr id="16" name="Text Placeholder 5">
            <a:extLst>
              <a:ext uri="{FF2B5EF4-FFF2-40B4-BE49-F238E27FC236}">
                <a16:creationId xmlns:a16="http://schemas.microsoft.com/office/drawing/2014/main" id="{1B133920-9C0D-4A10-9D38-9DF85B6B8314}"/>
              </a:ext>
            </a:extLst>
          </p:cNvPr>
          <p:cNvSpPr txBox="1">
            <a:spLocks/>
          </p:cNvSpPr>
          <p:nvPr/>
        </p:nvSpPr>
        <p:spPr>
          <a:xfrm>
            <a:off x="628650" y="1657662"/>
            <a:ext cx="5829300" cy="962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accent3"/>
              </a:solidFill>
            </a:endParaRPr>
          </a:p>
          <a:p>
            <a:pPr marL="0" indent="0">
              <a:buNone/>
            </a:pPr>
            <a:r>
              <a:rPr lang="en-US" dirty="0">
                <a:solidFill>
                  <a:schemeClr val="accent3"/>
                </a:solidFill>
              </a:rPr>
              <a:t>Program Details</a:t>
            </a:r>
          </a:p>
        </p:txBody>
      </p:sp>
      <p:sp>
        <p:nvSpPr>
          <p:cNvPr id="5" name="Footer Placeholder 4">
            <a:extLst>
              <a:ext uri="{FF2B5EF4-FFF2-40B4-BE49-F238E27FC236}">
                <a16:creationId xmlns:a16="http://schemas.microsoft.com/office/drawing/2014/main" id="{AAB18551-7325-47E4-950C-BCC7CF72972F}"/>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7453660"/>
      </p:ext>
    </p:extLst>
  </p:cSld>
  <p:clrMapOvr>
    <a:masterClrMapping/>
  </p:clrMapOvr>
  <mc:AlternateContent xmlns:mc="http://schemas.openxmlformats.org/markup-compatibility/2006" xmlns:p14="http://schemas.microsoft.com/office/powerpoint/2010/main">
    <mc:Choice Requires="p14">
      <p:transition spd="slow" p14:dur="2000" advTm="80988"/>
    </mc:Choice>
    <mc:Fallback xmlns="">
      <p:transition spd="slow" advTm="8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C85AEB-81DB-4396-8ADE-9A1AF1D1DA93}"/>
              </a:ext>
            </a:extLst>
          </p:cNvPr>
          <p:cNvSpPr>
            <a:spLocks noGrp="1"/>
          </p:cNvSpPr>
          <p:nvPr>
            <p:ph type="title"/>
          </p:nvPr>
        </p:nvSpPr>
        <p:spPr>
          <a:xfrm>
            <a:off x="628650" y="365126"/>
            <a:ext cx="7886700" cy="1325563"/>
          </a:xfrm>
        </p:spPr>
        <p:txBody>
          <a:bodyPr>
            <a:normAutofit fontScale="90000"/>
          </a:bodyPr>
          <a:lstStyle/>
          <a:p>
            <a:r>
              <a:rPr lang="en-US" sz="3200" dirty="0">
                <a:solidFill>
                  <a:schemeClr val="bg1"/>
                </a:solidFill>
              </a:rPr>
              <a:t>Executive Master of Business Administration</a:t>
            </a:r>
            <a:br>
              <a:rPr lang="en-US" sz="3200" dirty="0">
                <a:solidFill>
                  <a:schemeClr val="bg1"/>
                </a:solidFill>
              </a:rPr>
            </a:br>
            <a:r>
              <a:rPr lang="en-US" sz="3200" dirty="0">
                <a:solidFill>
                  <a:schemeClr val="bg1"/>
                </a:solidFill>
              </a:rPr>
              <a:t>(EMBA)</a:t>
            </a:r>
          </a:p>
        </p:txBody>
      </p:sp>
      <p:sp>
        <p:nvSpPr>
          <p:cNvPr id="12" name="Content Placeholder 3">
            <a:extLst>
              <a:ext uri="{FF2B5EF4-FFF2-40B4-BE49-F238E27FC236}">
                <a16:creationId xmlns:a16="http://schemas.microsoft.com/office/drawing/2014/main" id="{6DB8A9A4-FB6B-426D-BDD3-B4F53C6506B6}"/>
              </a:ext>
            </a:extLst>
          </p:cNvPr>
          <p:cNvSpPr txBox="1">
            <a:spLocks/>
          </p:cNvSpPr>
          <p:nvPr/>
        </p:nvSpPr>
        <p:spPr>
          <a:xfrm>
            <a:off x="628650" y="2762561"/>
            <a:ext cx="5829300" cy="3571564"/>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en-US" dirty="0"/>
              <a:t>Submit Executive Programs Application Online</a:t>
            </a:r>
          </a:p>
          <a:p>
            <a:pPr marL="342900" indent="-342900">
              <a:buFont typeface="Wingdings" panose="05000000000000000000" pitchFamily="2" charset="2"/>
              <a:buChar char="§"/>
            </a:pPr>
            <a:r>
              <a:rPr lang="en-US" dirty="0"/>
              <a:t>Submit detailed resume </a:t>
            </a:r>
          </a:p>
          <a:p>
            <a:pPr marL="342900" indent="-342900">
              <a:buFont typeface="Wingdings" panose="05000000000000000000" pitchFamily="2" charset="2"/>
              <a:buChar char="§"/>
            </a:pPr>
            <a:r>
              <a:rPr lang="en-US" dirty="0"/>
              <a:t>Two letters of recommendation and Employer nomination form OR submit three letters of recommendation </a:t>
            </a:r>
          </a:p>
          <a:p>
            <a:pPr marL="342900" indent="-342900">
              <a:buFont typeface="Wingdings" panose="05000000000000000000" pitchFamily="2" charset="2"/>
              <a:buChar char="§"/>
            </a:pPr>
            <a:r>
              <a:rPr lang="en-US" dirty="0"/>
              <a:t>Official transcripts from all institutions attended (UToledo transcripts do not need to be requested). </a:t>
            </a:r>
          </a:p>
          <a:p>
            <a:pPr marL="342900" indent="-342900">
              <a:buFont typeface="Wingdings" panose="05000000000000000000" pitchFamily="2" charset="2"/>
              <a:buChar char="§"/>
            </a:pPr>
            <a:r>
              <a:rPr lang="en-US" dirty="0"/>
              <a:t>Statement of Purpose that discusses what you hope to gain from the program as well as what others in the class will learn from you</a:t>
            </a:r>
          </a:p>
          <a:p>
            <a:pPr marL="342900" indent="-342900">
              <a:buFont typeface="Wingdings" panose="05000000000000000000" pitchFamily="2" charset="2"/>
              <a:buChar char="§"/>
            </a:pPr>
            <a:r>
              <a:rPr lang="en-US" dirty="0"/>
              <a:t>Admissions interview; can be completed over the phone, virtually or in person</a:t>
            </a:r>
          </a:p>
          <a:p>
            <a:pPr marL="342900" indent="-342900">
              <a:buFont typeface="Wingdings" panose="05000000000000000000" pitchFamily="2" charset="2"/>
              <a:buChar char="§"/>
            </a:pPr>
            <a:r>
              <a:rPr lang="en-US" dirty="0"/>
              <a:t>Admissions is determined primarily by work experience and the admissions interview. </a:t>
            </a:r>
          </a:p>
          <a:p>
            <a:pPr marL="342900" indent="-342900">
              <a:buFont typeface="Wingdings" panose="05000000000000000000" pitchFamily="2" charset="2"/>
              <a:buChar char="§"/>
            </a:pPr>
            <a:r>
              <a:rPr lang="en-US" dirty="0"/>
              <a:t>All applications should be submitted by July 1</a:t>
            </a:r>
            <a:r>
              <a:rPr lang="en-US" baseline="30000" dirty="0"/>
              <a:t>st</a:t>
            </a:r>
            <a:r>
              <a:rPr lang="en-US" dirty="0"/>
              <a:t> to provide students with time to complete EMBA 5500. Students may begin working on this class as soon as they are admitted and their seat deposit is paid</a:t>
            </a:r>
          </a:p>
          <a:p>
            <a:pPr marL="457200" indent="-457200">
              <a:buFont typeface="Wingdings" panose="05000000000000000000" pitchFamily="2" charset="2"/>
              <a:buChar char="§"/>
            </a:pPr>
            <a:endParaRPr lang="en-US" sz="2900" b="1" dirty="0"/>
          </a:p>
        </p:txBody>
      </p:sp>
      <p:sp>
        <p:nvSpPr>
          <p:cNvPr id="14" name="Text Placeholder 5">
            <a:extLst>
              <a:ext uri="{FF2B5EF4-FFF2-40B4-BE49-F238E27FC236}">
                <a16:creationId xmlns:a16="http://schemas.microsoft.com/office/drawing/2014/main" id="{1D22CFA4-9EBF-47C5-8985-6653512DC11C}"/>
              </a:ext>
            </a:extLst>
          </p:cNvPr>
          <p:cNvSpPr txBox="1">
            <a:spLocks/>
          </p:cNvSpPr>
          <p:nvPr/>
        </p:nvSpPr>
        <p:spPr>
          <a:xfrm>
            <a:off x="628650" y="1657662"/>
            <a:ext cx="5829300" cy="962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accent3"/>
              </a:solidFill>
            </a:endParaRPr>
          </a:p>
          <a:p>
            <a:pPr marL="0" indent="0">
              <a:buNone/>
            </a:pPr>
            <a:r>
              <a:rPr lang="en-US" dirty="0">
                <a:solidFill>
                  <a:schemeClr val="accent3"/>
                </a:solidFill>
              </a:rPr>
              <a:t>Admissions Process </a:t>
            </a:r>
          </a:p>
        </p:txBody>
      </p:sp>
      <p:sp>
        <p:nvSpPr>
          <p:cNvPr id="5" name="Footer Placeholder 4">
            <a:extLst>
              <a:ext uri="{FF2B5EF4-FFF2-40B4-BE49-F238E27FC236}">
                <a16:creationId xmlns:a16="http://schemas.microsoft.com/office/drawing/2014/main" id="{526541FA-A2FE-48E3-BCB7-5DFEA5960774}"/>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0260064"/>
      </p:ext>
    </p:extLst>
  </p:cSld>
  <p:clrMapOvr>
    <a:masterClrMapping/>
  </p:clrMapOvr>
  <mc:AlternateContent xmlns:mc="http://schemas.openxmlformats.org/markup-compatibility/2006" xmlns:p14="http://schemas.microsoft.com/office/powerpoint/2010/main">
    <mc:Choice Requires="p14">
      <p:transition spd="slow" p14:dur="2000" advTm="83248"/>
    </mc:Choice>
    <mc:Fallback xmlns="">
      <p:transition spd="slow" advTm="8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EA0A-E5BC-4A94-A963-4DA010BC27E9}"/>
              </a:ext>
            </a:extLst>
          </p:cNvPr>
          <p:cNvSpPr>
            <a:spLocks noGrp="1"/>
          </p:cNvSpPr>
          <p:nvPr>
            <p:ph type="title"/>
          </p:nvPr>
        </p:nvSpPr>
        <p:spPr>
          <a:xfrm>
            <a:off x="628650" y="1388443"/>
            <a:ext cx="6064758" cy="3898233"/>
          </a:xfrm>
        </p:spPr>
        <p:txBody>
          <a:bodyPr/>
          <a:lstStyle/>
          <a:p>
            <a:r>
              <a:rPr lang="en-US" sz="2000" dirty="0">
                <a:latin typeface="Alright v2 Normal Light" panose="020B0405030503020204"/>
              </a:rPr>
              <a:t>Master of Business Administration </a:t>
            </a:r>
            <a:r>
              <a:rPr lang="en-US" sz="2000" b="0" dirty="0">
                <a:solidFill>
                  <a:srgbClr val="003C7E"/>
                </a:solidFill>
                <a:latin typeface="Alright v2 Normal Light" panose="020B0405030503020204"/>
              </a:rPr>
              <a:t>(MBA)</a:t>
            </a:r>
            <a:br>
              <a:rPr lang="en-US" sz="2000" dirty="0">
                <a:solidFill>
                  <a:srgbClr val="003C7E"/>
                </a:solidFill>
                <a:latin typeface="Alright v2 Normal Light" panose="020B0405030503020204"/>
              </a:rPr>
            </a:br>
            <a:br>
              <a:rPr lang="en-US" sz="2000" dirty="0">
                <a:solidFill>
                  <a:schemeClr val="bg1"/>
                </a:solidFill>
                <a:latin typeface="Alright v2 Normal Light" panose="020B0405030503020204"/>
              </a:rPr>
            </a:br>
            <a:r>
              <a:rPr lang="en-US" sz="2000" dirty="0">
                <a:latin typeface="Alright v2 Normal Light" panose="020B0405030503020204"/>
              </a:rPr>
              <a:t>Master of Science Accountancy </a:t>
            </a:r>
            <a:r>
              <a:rPr lang="en-US" sz="2000" b="0" dirty="0">
                <a:solidFill>
                  <a:srgbClr val="003C7E"/>
                </a:solidFill>
                <a:latin typeface="Alright v2 Normal Light" panose="020B0405030503020204"/>
              </a:rPr>
              <a:t>(MSA)</a:t>
            </a:r>
            <a:br>
              <a:rPr lang="en-US" sz="2000" dirty="0">
                <a:solidFill>
                  <a:schemeClr val="bg1"/>
                </a:solidFill>
                <a:latin typeface="Alright v2 Normal Light" panose="020B0405030503020204"/>
              </a:rPr>
            </a:br>
            <a:br>
              <a:rPr lang="en-US" sz="2000" dirty="0">
                <a:solidFill>
                  <a:schemeClr val="bg1"/>
                </a:solidFill>
                <a:latin typeface="Alright v2 Normal Light" panose="020B0405030503020204"/>
              </a:rPr>
            </a:br>
            <a:r>
              <a:rPr lang="en-US" sz="2000" dirty="0">
                <a:latin typeface="Alright v2 Normal Light" panose="020B0405030503020204"/>
              </a:rPr>
              <a:t>Master of Applied Business Analytics </a:t>
            </a:r>
            <a:r>
              <a:rPr lang="en-US" sz="2000" b="0" dirty="0">
                <a:solidFill>
                  <a:srgbClr val="003C7E"/>
                </a:solidFill>
                <a:latin typeface="Alright v2 Normal Light" panose="020B0405030503020204"/>
              </a:rPr>
              <a:t>(MABA)</a:t>
            </a:r>
            <a:br>
              <a:rPr lang="en-US" sz="2000" dirty="0">
                <a:solidFill>
                  <a:srgbClr val="003C7E"/>
                </a:solidFill>
                <a:latin typeface="Alright v2 Normal Light" panose="020B0405030503020204"/>
              </a:rPr>
            </a:br>
            <a:br>
              <a:rPr lang="en-US" sz="2000" dirty="0">
                <a:solidFill>
                  <a:schemeClr val="bg1"/>
                </a:solidFill>
                <a:latin typeface="Alright v2 Normal Light" panose="020B0405030503020204"/>
              </a:rPr>
            </a:br>
            <a:r>
              <a:rPr lang="en-US" sz="2000" dirty="0">
                <a:latin typeface="Alright v2 Normal Light" panose="020B0405030503020204"/>
              </a:rPr>
              <a:t>Master of Science in Business Analytics </a:t>
            </a:r>
            <a:r>
              <a:rPr lang="en-US" sz="2000" b="0" dirty="0">
                <a:solidFill>
                  <a:srgbClr val="003C7E"/>
                </a:solidFill>
                <a:latin typeface="Alright v2 Normal Light" panose="020B0405030503020204"/>
              </a:rPr>
              <a:t>(MS)</a:t>
            </a:r>
            <a:br>
              <a:rPr lang="en-US" sz="2000" dirty="0">
                <a:solidFill>
                  <a:srgbClr val="003C7E"/>
                </a:solidFill>
                <a:latin typeface="Alright v2 Normal Light" panose="020B0405030503020204"/>
              </a:rPr>
            </a:br>
            <a:br>
              <a:rPr lang="en-US" sz="2000" dirty="0">
                <a:solidFill>
                  <a:schemeClr val="bg1"/>
                </a:solidFill>
                <a:latin typeface="Alright v2 Normal Light" panose="020B0405030503020204"/>
              </a:rPr>
            </a:br>
            <a:r>
              <a:rPr lang="en-US" sz="2000" dirty="0">
                <a:latin typeface="Alright v2 Normal Light" panose="020B0405030503020204"/>
              </a:rPr>
              <a:t>Executive Master of Business Administration </a:t>
            </a:r>
            <a:r>
              <a:rPr lang="en-US" sz="2000" b="0" dirty="0">
                <a:solidFill>
                  <a:srgbClr val="003C7E"/>
                </a:solidFill>
                <a:latin typeface="Alright v2 Normal Light" panose="020B0405030503020204"/>
              </a:rPr>
              <a:t>(EMBA) </a:t>
            </a:r>
            <a:br>
              <a:rPr lang="en-US" sz="2000" dirty="0">
                <a:solidFill>
                  <a:schemeClr val="bg1"/>
                </a:solidFill>
                <a:latin typeface="Alright v2 Normal Light" panose="020B0405030503020204"/>
              </a:rPr>
            </a:br>
            <a:br>
              <a:rPr lang="en-US" sz="2000" dirty="0">
                <a:solidFill>
                  <a:schemeClr val="bg1"/>
                </a:solidFill>
                <a:latin typeface="Alright v2 Normal Light" panose="020B0405030503020204"/>
              </a:rPr>
            </a:br>
            <a:r>
              <a:rPr lang="en-US" sz="2000" dirty="0">
                <a:latin typeface="Alright v2 Normal Light" panose="020B0405030503020204"/>
              </a:rPr>
              <a:t>Executive Master of Sales Leadership</a:t>
            </a:r>
            <a:r>
              <a:rPr lang="en-US" sz="2000" b="0" dirty="0">
                <a:latin typeface="Alright v2 Normal Light" panose="020B0405030503020204"/>
              </a:rPr>
              <a:t> </a:t>
            </a:r>
            <a:r>
              <a:rPr lang="en-US" sz="2000" b="0" dirty="0">
                <a:solidFill>
                  <a:srgbClr val="003C7E"/>
                </a:solidFill>
                <a:latin typeface="Alright v2 Normal Light" panose="020B0405030503020204"/>
              </a:rPr>
              <a:t>(EMSL)</a:t>
            </a:r>
          </a:p>
        </p:txBody>
      </p:sp>
      <p:sp>
        <p:nvSpPr>
          <p:cNvPr id="5" name="Footer Placeholder 4">
            <a:extLst>
              <a:ext uri="{FF2B5EF4-FFF2-40B4-BE49-F238E27FC236}">
                <a16:creationId xmlns:a16="http://schemas.microsoft.com/office/drawing/2014/main" id="{0BEFDBBD-C7D7-4917-A284-1FBAA7E03A44}"/>
              </a:ext>
            </a:extLst>
          </p:cNvPr>
          <p:cNvSpPr>
            <a:spLocks noGrp="1"/>
          </p:cNvSpPr>
          <p:nvPr>
            <p:ph type="ftr" sz="quarter" idx="12"/>
          </p:nvPr>
        </p:nvSpPr>
        <p:spPr/>
        <p:txBody>
          <a:bodyPr/>
          <a:lstStyle/>
          <a:p>
            <a:r>
              <a:rPr lang="en-US" dirty="0"/>
              <a:t>FUELING </a:t>
            </a:r>
            <a:r>
              <a:rPr lang="en-US" b="1" dirty="0"/>
              <a:t>TOMORROWS</a:t>
            </a:r>
          </a:p>
        </p:txBody>
      </p:sp>
      <p:sp>
        <p:nvSpPr>
          <p:cNvPr id="6" name="Subtitle 2">
            <a:extLst>
              <a:ext uri="{FF2B5EF4-FFF2-40B4-BE49-F238E27FC236}">
                <a16:creationId xmlns:a16="http://schemas.microsoft.com/office/drawing/2014/main" id="{BEC72C47-5909-4B2B-97DC-1FCC90C1AF92}"/>
              </a:ext>
            </a:extLst>
          </p:cNvPr>
          <p:cNvSpPr txBox="1">
            <a:spLocks/>
          </p:cNvSpPr>
          <p:nvPr/>
        </p:nvSpPr>
        <p:spPr>
          <a:xfrm>
            <a:off x="628650" y="1166464"/>
            <a:ext cx="6858000" cy="6152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3C7E"/>
                </a:solidFill>
                <a:latin typeface="Source Sans Pro" panose="020B0503030403020204" pitchFamily="34" charset="0"/>
                <a:ea typeface="Source Sans Pro" panose="020B0503030403020204" pitchFamily="34" charset="0"/>
              </a:rPr>
              <a:t>Graduate Programs Available: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982422"/>
      </p:ext>
    </p:extLst>
  </p:cSld>
  <p:clrMapOvr>
    <a:masterClrMapping/>
  </p:clrMapOvr>
  <mc:AlternateContent xmlns:mc="http://schemas.openxmlformats.org/markup-compatibility/2006" xmlns:p14="http://schemas.microsoft.com/office/powerpoint/2010/main">
    <mc:Choice Requires="p14">
      <p:transition spd="slow" p14:dur="2000" advTm="23874"/>
    </mc:Choice>
    <mc:Fallback xmlns="">
      <p:transition spd="slow" advTm="2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4702-D19B-46A1-A2F6-5268D3D00B34}"/>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108A7566-5983-41BE-A219-0FB07B1D6E42}"/>
              </a:ext>
            </a:extLst>
          </p:cNvPr>
          <p:cNvSpPr>
            <a:spLocks noGrp="1"/>
          </p:cNvSpPr>
          <p:nvPr>
            <p:ph type="subTitle" idx="1"/>
          </p:nvPr>
        </p:nvSpPr>
        <p:spPr>
          <a:xfrm>
            <a:off x="685800" y="4874247"/>
            <a:ext cx="5819775" cy="1393203"/>
          </a:xfrm>
        </p:spPr>
        <p:txBody>
          <a:bodyPr>
            <a:normAutofit/>
          </a:bodyPr>
          <a:lstStyle/>
          <a:p>
            <a:r>
              <a:rPr lang="en-US" dirty="0"/>
              <a:t>If you have questions regarding any of our College of Business and Innovation graduate programs or wish to set up an appointment, please contact:</a:t>
            </a:r>
            <a:br>
              <a:rPr lang="en-US" dirty="0"/>
            </a:br>
            <a:r>
              <a:rPr lang="en-US" b="1" dirty="0">
                <a:solidFill>
                  <a:srgbClr val="FFD200"/>
                </a:solidFill>
              </a:rPr>
              <a:t>Kelly Barger </a:t>
            </a:r>
            <a:r>
              <a:rPr lang="en-US" b="1" dirty="0"/>
              <a:t>at</a:t>
            </a:r>
            <a:r>
              <a:rPr lang="en-US" b="1" dirty="0">
                <a:solidFill>
                  <a:srgbClr val="FFD200"/>
                </a:solidFill>
              </a:rPr>
              <a:t> </a:t>
            </a:r>
            <a:r>
              <a:rPr lang="en-US" b="1" u="sng" dirty="0">
                <a:solidFill>
                  <a:srgbClr val="FFD200"/>
                </a:solidFill>
                <a:hlinkClick r:id="rId4">
                  <a:extLst>
                    <a:ext uri="{A12FA001-AC4F-418D-AE19-62706E023703}">
                      <ahyp:hlinkClr xmlns:ahyp="http://schemas.microsoft.com/office/drawing/2018/hyperlinkcolor" val="tx"/>
                    </a:ext>
                  </a:extLst>
                </a:hlinkClick>
              </a:rPr>
              <a:t>Kelly.barger@utoledo.edu</a:t>
            </a:r>
            <a:r>
              <a:rPr lang="en-US" b="1" dirty="0">
                <a:solidFill>
                  <a:srgbClr val="FFD200"/>
                </a:solidFill>
              </a:rPr>
              <a:t> </a:t>
            </a:r>
          </a:p>
          <a:p>
            <a:endParaRPr lang="en-US"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8075509"/>
      </p:ext>
    </p:extLst>
  </p:cSld>
  <p:clrMapOvr>
    <a:masterClrMapping/>
  </p:clrMapOvr>
  <mc:AlternateContent xmlns:mc="http://schemas.openxmlformats.org/markup-compatibility/2006" xmlns:p14="http://schemas.microsoft.com/office/powerpoint/2010/main">
    <mc:Choice Requires="p14">
      <p:transition spd="slow" p14:dur="2000" advTm="19208"/>
    </mc:Choice>
    <mc:Fallback xmlns="">
      <p:transition spd="slow" advTm="1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7378036-FA56-4E33-97FB-49E0A63AACBE}"/>
              </a:ext>
            </a:extLst>
          </p:cNvPr>
          <p:cNvPicPr>
            <a:picLocks noGrp="1" noChangeAspect="1"/>
          </p:cNvPicPr>
          <p:nvPr>
            <p:ph type="pic" sz="quarter" idx="13"/>
          </p:nvPr>
        </p:nvPicPr>
        <p:blipFill>
          <a:blip r:embed="rId4"/>
          <a:srcRect l="5532" r="5532"/>
          <a:stretch>
            <a:fillRect/>
          </a:stretch>
        </p:blipFill>
        <p:spPr/>
      </p:pic>
      <p:sp>
        <p:nvSpPr>
          <p:cNvPr id="5" name="Rectangle 4">
            <a:extLst>
              <a:ext uri="{FF2B5EF4-FFF2-40B4-BE49-F238E27FC236}">
                <a16:creationId xmlns:a16="http://schemas.microsoft.com/office/drawing/2014/main" id="{2FFB23E9-428E-234B-973D-49A98924B3EA}"/>
              </a:ext>
            </a:extLst>
          </p:cNvPr>
          <p:cNvSpPr/>
          <p:nvPr/>
        </p:nvSpPr>
        <p:spPr>
          <a:xfrm>
            <a:off x="624473" y="3288376"/>
            <a:ext cx="5867401" cy="34588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B8FCF1B-5AF3-4746-944D-869583C753BE}"/>
              </a:ext>
            </a:extLst>
          </p:cNvPr>
          <p:cNvSpPr>
            <a:spLocks noGrp="1"/>
          </p:cNvSpPr>
          <p:nvPr>
            <p:ph idx="1"/>
          </p:nvPr>
        </p:nvSpPr>
        <p:spPr/>
        <p:txBody>
          <a:bodyPr>
            <a:normAutofit/>
          </a:bodyPr>
          <a:lstStyle/>
          <a:p>
            <a:pPr marL="457200" indent="-457200">
              <a:buFont typeface="Wingdings" panose="05000000000000000000" pitchFamily="2" charset="2"/>
              <a:buChar char="§"/>
            </a:pPr>
            <a:r>
              <a:rPr lang="en-US" sz="1800" dirty="0"/>
              <a:t>Flexible, student-centered</a:t>
            </a:r>
          </a:p>
          <a:p>
            <a:pPr marL="457200" indent="-457200">
              <a:buFont typeface="Wingdings" panose="05000000000000000000" pitchFamily="2" charset="2"/>
              <a:buChar char="§"/>
            </a:pPr>
            <a:r>
              <a:rPr lang="en-US" sz="1800" dirty="0"/>
              <a:t>Hands-on assistance with career placement </a:t>
            </a:r>
            <a:r>
              <a:rPr lang="en-US" sz="1400" dirty="0"/>
              <a:t>(90%+ placement rate in their given field after graduation)</a:t>
            </a:r>
          </a:p>
          <a:p>
            <a:pPr marL="457200" indent="-457200">
              <a:buFont typeface="Wingdings" panose="05000000000000000000" pitchFamily="2" charset="2"/>
              <a:buChar char="§"/>
            </a:pPr>
            <a:r>
              <a:rPr lang="en-US" sz="1800" dirty="0"/>
              <a:t>Extremely affordable and competitive tuition</a:t>
            </a:r>
          </a:p>
          <a:p>
            <a:pPr marL="457200" indent="-457200">
              <a:buFont typeface="Wingdings" panose="05000000000000000000" pitchFamily="2" charset="2"/>
              <a:buChar char="§"/>
            </a:pPr>
            <a:r>
              <a:rPr lang="en-US" sz="1800" dirty="0"/>
              <a:t>One of only 5% of universities worldwide to earn the prestigious AACSB Accreditation</a:t>
            </a:r>
          </a:p>
        </p:txBody>
      </p:sp>
      <p:sp>
        <p:nvSpPr>
          <p:cNvPr id="4" name="Text Placeholder 3">
            <a:extLst>
              <a:ext uri="{FF2B5EF4-FFF2-40B4-BE49-F238E27FC236}">
                <a16:creationId xmlns:a16="http://schemas.microsoft.com/office/drawing/2014/main" id="{857D093C-8335-8B40-9D7F-6645363982E9}"/>
              </a:ext>
            </a:extLst>
          </p:cNvPr>
          <p:cNvSpPr>
            <a:spLocks noGrp="1"/>
          </p:cNvSpPr>
          <p:nvPr>
            <p:ph type="body" idx="14"/>
          </p:nvPr>
        </p:nvSpPr>
        <p:spPr/>
        <p:txBody>
          <a:bodyPr>
            <a:normAutofit lnSpcReduction="10000"/>
          </a:bodyPr>
          <a:lstStyle/>
          <a:p>
            <a:r>
              <a:rPr lang="en-US" dirty="0"/>
              <a:t>Why UToledo Graduate Programs? </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3986140"/>
      </p:ext>
    </p:extLst>
  </p:cSld>
  <p:clrMapOvr>
    <a:masterClrMapping/>
  </p:clrMapOvr>
  <mc:AlternateContent xmlns:mc="http://schemas.openxmlformats.org/markup-compatibility/2006" xmlns:p14="http://schemas.microsoft.com/office/powerpoint/2010/main">
    <mc:Choice Requires="p14">
      <p:transition spd="slow" p14:dur="2000" advTm="67050"/>
    </mc:Choice>
    <mc:Fallback xmlns="">
      <p:transition spd="slow" advTm="67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large brick building&#10;&#10;Description automatically generated">
            <a:extLst>
              <a:ext uri="{FF2B5EF4-FFF2-40B4-BE49-F238E27FC236}">
                <a16:creationId xmlns:a16="http://schemas.microsoft.com/office/drawing/2014/main" id="{B991E124-6071-4A73-92F2-6DF8C7EA6FA8}"/>
              </a:ext>
            </a:extLst>
          </p:cNvPr>
          <p:cNvPicPr>
            <a:picLocks noGrp="1" noChangeAspect="1"/>
          </p:cNvPicPr>
          <p:nvPr>
            <p:ph type="pic" sz="quarter" idx="13"/>
          </p:nvPr>
        </p:nvPicPr>
        <p:blipFill>
          <a:blip r:embed="rId4"/>
          <a:srcRect l="5490" r="5490"/>
          <a:stretch>
            <a:fillRect/>
          </a:stretch>
        </p:blipFill>
        <p:spPr/>
      </p:pic>
      <p:sp>
        <p:nvSpPr>
          <p:cNvPr id="7" name="Rectangle 6">
            <a:extLst>
              <a:ext uri="{FF2B5EF4-FFF2-40B4-BE49-F238E27FC236}">
                <a16:creationId xmlns:a16="http://schemas.microsoft.com/office/drawing/2014/main" id="{AF675256-BBD4-7947-B088-E01A55798E6C}"/>
              </a:ext>
            </a:extLst>
          </p:cNvPr>
          <p:cNvSpPr/>
          <p:nvPr/>
        </p:nvSpPr>
        <p:spPr>
          <a:xfrm>
            <a:off x="2875512" y="3433052"/>
            <a:ext cx="5867401" cy="345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A937D3-A49E-244F-B6EE-492C0F495C88}"/>
              </a:ext>
            </a:extLst>
          </p:cNvPr>
          <p:cNvPicPr>
            <a:picLocks noChangeAspect="1"/>
          </p:cNvPicPr>
          <p:nvPr/>
        </p:nvPicPr>
        <p:blipFill>
          <a:blip r:embed="rId5"/>
          <a:stretch>
            <a:fillRect/>
          </a:stretch>
        </p:blipFill>
        <p:spPr>
          <a:xfrm>
            <a:off x="628649" y="5410708"/>
            <a:ext cx="1691640" cy="1447292"/>
          </a:xfrm>
          <a:prstGeom prst="rect">
            <a:avLst/>
          </a:prstGeom>
        </p:spPr>
      </p:pic>
      <p:sp>
        <p:nvSpPr>
          <p:cNvPr id="4" name="Content Placeholder 3">
            <a:extLst>
              <a:ext uri="{FF2B5EF4-FFF2-40B4-BE49-F238E27FC236}">
                <a16:creationId xmlns:a16="http://schemas.microsoft.com/office/drawing/2014/main" id="{AF780AFE-18F2-BF4C-9506-5983E5090D75}"/>
              </a:ext>
            </a:extLst>
          </p:cNvPr>
          <p:cNvSpPr>
            <a:spLocks noGrp="1"/>
          </p:cNvSpPr>
          <p:nvPr>
            <p:ph idx="1"/>
          </p:nvPr>
        </p:nvSpPr>
        <p:spPr>
          <a:xfrm>
            <a:off x="3288785" y="4337920"/>
            <a:ext cx="5040857" cy="2018432"/>
          </a:xfrm>
        </p:spPr>
        <p:txBody>
          <a:bodyPr>
            <a:normAutofit fontScale="55000" lnSpcReduction="20000"/>
          </a:bodyPr>
          <a:lstStyle/>
          <a:p>
            <a:pPr marL="457200" indent="-457200">
              <a:buFont typeface="Wingdings" panose="05000000000000000000" pitchFamily="2" charset="2"/>
              <a:buChar char="§"/>
            </a:pPr>
            <a:r>
              <a:rPr lang="en-US" sz="2900" dirty="0"/>
              <a:t>Master of Business Administration </a:t>
            </a:r>
            <a:r>
              <a:rPr lang="en-US" sz="2900" b="1" dirty="0"/>
              <a:t>(MBA)</a:t>
            </a:r>
          </a:p>
          <a:p>
            <a:pPr marL="457200" indent="-457200">
              <a:buFont typeface="Wingdings" panose="05000000000000000000" pitchFamily="2" charset="2"/>
              <a:buChar char="§"/>
            </a:pPr>
            <a:r>
              <a:rPr lang="en-US" sz="2900" dirty="0"/>
              <a:t>Master of Science Accountancy </a:t>
            </a:r>
            <a:r>
              <a:rPr lang="en-US" sz="2900" b="1" dirty="0"/>
              <a:t>(MSA)</a:t>
            </a:r>
          </a:p>
          <a:p>
            <a:pPr marL="457200" indent="-457200">
              <a:buFont typeface="Wingdings" panose="05000000000000000000" pitchFamily="2" charset="2"/>
              <a:buChar char="§"/>
            </a:pPr>
            <a:r>
              <a:rPr lang="en-US" sz="2900" dirty="0"/>
              <a:t>Master of Applied Business Analytics </a:t>
            </a:r>
            <a:r>
              <a:rPr lang="en-US" sz="2900" b="1" dirty="0"/>
              <a:t>(MABA)</a:t>
            </a:r>
          </a:p>
          <a:p>
            <a:pPr marL="457200" indent="-457200">
              <a:buFont typeface="Wingdings" panose="05000000000000000000" pitchFamily="2" charset="2"/>
              <a:buChar char="§"/>
            </a:pPr>
            <a:r>
              <a:rPr lang="en-US" sz="2900" dirty="0"/>
              <a:t>Master of Science in Business Analytics </a:t>
            </a:r>
            <a:r>
              <a:rPr lang="en-US" sz="2900" b="1" dirty="0"/>
              <a:t>(MS)</a:t>
            </a:r>
          </a:p>
          <a:p>
            <a:pPr marL="457200" indent="-457200">
              <a:buFont typeface="Wingdings" panose="05000000000000000000" pitchFamily="2" charset="2"/>
              <a:buChar char="§"/>
            </a:pPr>
            <a:r>
              <a:rPr lang="en-US" sz="2900" dirty="0"/>
              <a:t>Executive Master of Business Administration </a:t>
            </a:r>
            <a:r>
              <a:rPr lang="en-US" sz="2900" b="1" dirty="0"/>
              <a:t>(EMBA) </a:t>
            </a:r>
          </a:p>
          <a:p>
            <a:pPr marL="457200" indent="-457200">
              <a:buFont typeface="Wingdings" panose="05000000000000000000" pitchFamily="2" charset="2"/>
              <a:buChar char="§"/>
            </a:pPr>
            <a:r>
              <a:rPr lang="en-US" sz="2900" dirty="0"/>
              <a:t>Executive Master of Sales Leadership </a:t>
            </a:r>
            <a:r>
              <a:rPr lang="en-US" sz="2900" b="1" dirty="0"/>
              <a:t>(EMSL)</a:t>
            </a:r>
          </a:p>
          <a:p>
            <a:pPr marL="457200" indent="-4572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3287ACF3-5A2F-7445-A2D7-44AA49D902D9}"/>
              </a:ext>
            </a:extLst>
          </p:cNvPr>
          <p:cNvSpPr>
            <a:spLocks noGrp="1"/>
          </p:cNvSpPr>
          <p:nvPr>
            <p:ph type="body" idx="14"/>
          </p:nvPr>
        </p:nvSpPr>
        <p:spPr/>
        <p:txBody>
          <a:bodyPr>
            <a:normAutofit fontScale="70000" lnSpcReduction="20000"/>
          </a:bodyPr>
          <a:lstStyle/>
          <a:p>
            <a:r>
              <a:rPr lang="en-US" dirty="0"/>
              <a:t>COBI Offers the Following Master’s Degree Options: </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8481173"/>
      </p:ext>
    </p:extLst>
  </p:cSld>
  <p:clrMapOvr>
    <a:masterClrMapping/>
  </p:clrMapOvr>
  <mc:AlternateContent xmlns:mc="http://schemas.openxmlformats.org/markup-compatibility/2006" xmlns:p14="http://schemas.microsoft.com/office/powerpoint/2010/main">
    <mc:Choice Requires="p14">
      <p:transition spd="slow" p14:dur="2000" advTm="11668"/>
    </mc:Choice>
    <mc:Fallback xmlns="">
      <p:transition spd="slow" advTm="1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6C69-8400-4DAB-93FC-E0CA5E4AC078}"/>
              </a:ext>
            </a:extLst>
          </p:cNvPr>
          <p:cNvSpPr>
            <a:spLocks noGrp="1"/>
          </p:cNvSpPr>
          <p:nvPr>
            <p:ph type="title"/>
          </p:nvPr>
        </p:nvSpPr>
        <p:spPr/>
        <p:txBody>
          <a:bodyPr>
            <a:normAutofit/>
          </a:bodyPr>
          <a:lstStyle/>
          <a:p>
            <a:r>
              <a:rPr lang="en-US" sz="3200" dirty="0"/>
              <a:t>Master of Business Administration (MBA)</a:t>
            </a:r>
          </a:p>
        </p:txBody>
      </p:sp>
      <p:sp>
        <p:nvSpPr>
          <p:cNvPr id="4" name="Content Placeholder 3">
            <a:extLst>
              <a:ext uri="{FF2B5EF4-FFF2-40B4-BE49-F238E27FC236}">
                <a16:creationId xmlns:a16="http://schemas.microsoft.com/office/drawing/2014/main" id="{8051AF6E-8709-413A-9BED-CAC2573BCEB3}"/>
              </a:ext>
            </a:extLst>
          </p:cNvPr>
          <p:cNvSpPr>
            <a:spLocks noGrp="1"/>
          </p:cNvSpPr>
          <p:nvPr>
            <p:ph idx="1"/>
          </p:nvPr>
        </p:nvSpPr>
        <p:spPr>
          <a:xfrm>
            <a:off x="628650" y="2762561"/>
            <a:ext cx="3657600" cy="3571564"/>
          </a:xfrm>
        </p:spPr>
        <p:txBody>
          <a:bodyPr>
            <a:normAutofit fontScale="55000" lnSpcReduction="20000"/>
          </a:bodyPr>
          <a:lstStyle/>
          <a:p>
            <a:pPr marL="457200" indent="-457200">
              <a:buFont typeface="Wingdings" panose="05000000000000000000" pitchFamily="2" charset="2"/>
              <a:buChar char="§"/>
            </a:pPr>
            <a:r>
              <a:rPr lang="en-US" sz="2900" b="1" dirty="0"/>
              <a:t>Administration</a:t>
            </a:r>
          </a:p>
          <a:p>
            <a:pPr marL="457200" indent="-457200">
              <a:buFont typeface="Wingdings" panose="05000000000000000000" pitchFamily="2" charset="2"/>
              <a:buChar char="§"/>
            </a:pPr>
            <a:r>
              <a:rPr lang="en-US" sz="2900" b="1" dirty="0"/>
              <a:t>Finance</a:t>
            </a:r>
          </a:p>
          <a:p>
            <a:pPr marL="457200" indent="-457200">
              <a:buFont typeface="Wingdings" panose="05000000000000000000" pitchFamily="2" charset="2"/>
              <a:buChar char="§"/>
            </a:pPr>
            <a:r>
              <a:rPr lang="en-US" sz="2900" b="1" dirty="0"/>
              <a:t>Healthcare Systems Management: </a:t>
            </a:r>
            <a:r>
              <a:rPr lang="en-US" sz="2900" dirty="0"/>
              <a:t>Public Health</a:t>
            </a:r>
          </a:p>
          <a:p>
            <a:pPr marL="457200" indent="-457200">
              <a:buFont typeface="Wingdings" panose="05000000000000000000" pitchFamily="2" charset="2"/>
              <a:buChar char="§"/>
            </a:pPr>
            <a:r>
              <a:rPr lang="en-US" sz="2900" b="1" dirty="0"/>
              <a:t>Human Resource Management</a:t>
            </a:r>
          </a:p>
          <a:p>
            <a:pPr marL="457200" indent="-457200">
              <a:buFont typeface="Wingdings" panose="05000000000000000000" pitchFamily="2" charset="2"/>
              <a:buChar char="§"/>
            </a:pPr>
            <a:r>
              <a:rPr lang="en-US" sz="2900" b="1" dirty="0"/>
              <a:t>Information Systems</a:t>
            </a:r>
          </a:p>
          <a:p>
            <a:pPr marL="457200" indent="-457200">
              <a:buFont typeface="Wingdings" panose="05000000000000000000" pitchFamily="2" charset="2"/>
              <a:buChar char="§"/>
            </a:pPr>
            <a:r>
              <a:rPr lang="en-US" sz="2900" b="1" dirty="0"/>
              <a:t>International Business</a:t>
            </a:r>
          </a:p>
          <a:p>
            <a:pPr marL="457200" indent="-457200">
              <a:buFont typeface="Wingdings" panose="05000000000000000000" pitchFamily="2" charset="2"/>
              <a:buChar char="§"/>
            </a:pPr>
            <a:r>
              <a:rPr lang="en-US" sz="2900" b="1" dirty="0"/>
              <a:t>Leadership</a:t>
            </a:r>
          </a:p>
          <a:p>
            <a:pPr marL="457200" indent="-457200">
              <a:buFont typeface="Wingdings" panose="05000000000000000000" pitchFamily="2" charset="2"/>
              <a:buChar char="§"/>
            </a:pPr>
            <a:r>
              <a:rPr lang="en-US" sz="2900" b="1" dirty="0"/>
              <a:t>Marketing: </a:t>
            </a:r>
            <a:r>
              <a:rPr lang="en-US" sz="2900" dirty="0"/>
              <a:t>Marketing Management or Professional Sales</a:t>
            </a:r>
          </a:p>
          <a:p>
            <a:pPr marL="457200" indent="-457200">
              <a:buFont typeface="Wingdings" panose="05000000000000000000" pitchFamily="2" charset="2"/>
              <a:buChar char="§"/>
            </a:pPr>
            <a:r>
              <a:rPr lang="en-US" sz="2900" b="1" dirty="0"/>
              <a:t>Operations and Supply Chain Management</a:t>
            </a:r>
          </a:p>
          <a:p>
            <a:endParaRPr lang="en-US" dirty="0"/>
          </a:p>
        </p:txBody>
      </p:sp>
      <p:sp>
        <p:nvSpPr>
          <p:cNvPr id="5" name="Content Placeholder 4">
            <a:extLst>
              <a:ext uri="{FF2B5EF4-FFF2-40B4-BE49-F238E27FC236}">
                <a16:creationId xmlns:a16="http://schemas.microsoft.com/office/drawing/2014/main" id="{2C7E13C6-715F-4064-B713-F146AF6387E1}"/>
              </a:ext>
            </a:extLst>
          </p:cNvPr>
          <p:cNvSpPr>
            <a:spLocks noGrp="1"/>
          </p:cNvSpPr>
          <p:nvPr>
            <p:ph idx="12"/>
          </p:nvPr>
        </p:nvSpPr>
        <p:spPr/>
        <p:txBody>
          <a:bodyPr>
            <a:normAutofit/>
          </a:bodyPr>
          <a:lstStyle/>
          <a:p>
            <a:r>
              <a:rPr lang="en-US" sz="1600" dirty="0"/>
              <a:t>Flexible; classes available seated, online or in mixed format </a:t>
            </a:r>
          </a:p>
          <a:p>
            <a:r>
              <a:rPr lang="en-US" sz="1600" dirty="0"/>
              <a:t>Full-time and part-time options available </a:t>
            </a:r>
          </a:p>
          <a:p>
            <a:r>
              <a:rPr lang="en-US" sz="1600" dirty="0"/>
              <a:t>Can be completed in as few as 11 classes</a:t>
            </a:r>
          </a:p>
          <a:p>
            <a:r>
              <a:rPr lang="en-US" sz="1600" dirty="0"/>
              <a:t>In-state tuition is currently $562.21 per credit hour</a:t>
            </a:r>
          </a:p>
        </p:txBody>
      </p:sp>
      <p:sp>
        <p:nvSpPr>
          <p:cNvPr id="6" name="Text Placeholder 5">
            <a:extLst>
              <a:ext uri="{FF2B5EF4-FFF2-40B4-BE49-F238E27FC236}">
                <a16:creationId xmlns:a16="http://schemas.microsoft.com/office/drawing/2014/main" id="{24A9C6A3-18A1-41F6-98DC-363B16B55737}"/>
              </a:ext>
            </a:extLst>
          </p:cNvPr>
          <p:cNvSpPr>
            <a:spLocks noGrp="1"/>
          </p:cNvSpPr>
          <p:nvPr>
            <p:ph type="body" idx="13"/>
          </p:nvPr>
        </p:nvSpPr>
        <p:spPr/>
        <p:txBody>
          <a:bodyPr/>
          <a:lstStyle/>
          <a:p>
            <a:r>
              <a:rPr lang="en-US" dirty="0"/>
              <a:t>Available in </a:t>
            </a:r>
            <a:r>
              <a:rPr lang="en-US" u="sng" dirty="0"/>
              <a:t>nine</a:t>
            </a:r>
            <a:r>
              <a:rPr lang="en-US" dirty="0"/>
              <a:t> concentrations:</a:t>
            </a:r>
          </a:p>
        </p:txBody>
      </p:sp>
      <p:sp>
        <p:nvSpPr>
          <p:cNvPr id="7" name="Text Placeholder 6">
            <a:extLst>
              <a:ext uri="{FF2B5EF4-FFF2-40B4-BE49-F238E27FC236}">
                <a16:creationId xmlns:a16="http://schemas.microsoft.com/office/drawing/2014/main" id="{5CA20C5B-41BC-4C3E-AF4A-ED5C88B7C14B}"/>
              </a:ext>
            </a:extLst>
          </p:cNvPr>
          <p:cNvSpPr>
            <a:spLocks noGrp="1"/>
          </p:cNvSpPr>
          <p:nvPr>
            <p:ph type="body" sz="quarter" idx="3"/>
          </p:nvPr>
        </p:nvSpPr>
        <p:spPr/>
        <p:txBody>
          <a:bodyPr/>
          <a:lstStyle/>
          <a:p>
            <a:r>
              <a:rPr lang="en-US" dirty="0"/>
              <a:t>Program Details</a:t>
            </a:r>
          </a:p>
        </p:txBody>
      </p:sp>
      <p:sp>
        <p:nvSpPr>
          <p:cNvPr id="10" name="Footer Placeholder 4">
            <a:extLst>
              <a:ext uri="{FF2B5EF4-FFF2-40B4-BE49-F238E27FC236}">
                <a16:creationId xmlns:a16="http://schemas.microsoft.com/office/drawing/2014/main" id="{9CAACD53-6122-4C9A-99F9-874D713610B1}"/>
              </a:ext>
            </a:extLst>
          </p:cNvPr>
          <p:cNvSpPr txBox="1">
            <a:spLocks/>
          </p:cNvSpPr>
          <p:nvPr/>
        </p:nvSpPr>
        <p:spPr>
          <a:xfrm>
            <a:off x="628650" y="6356351"/>
            <a:ext cx="30861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accent6"/>
                </a:solidFill>
                <a:latin typeface="Alright v2 Normal" panose="020B0505030503020204" pitchFamily="34" charset="77"/>
                <a:ea typeface="+mn-ea"/>
                <a:cs typeface="Alright v2 Normal" panose="020B0505030503020204" pitchFamily="34" charset="77"/>
              </a:defRPr>
            </a:lvl1pPr>
            <a:lvl2pPr marL="457200" indent="0" algn="l" defTabSz="914400" rtl="0" eaLnBrk="1" latinLnBrk="0" hangingPunct="1">
              <a:lnSpc>
                <a:spcPct val="90000"/>
              </a:lnSpc>
              <a:spcBef>
                <a:spcPts val="500"/>
              </a:spcBef>
              <a:buFontTx/>
              <a:buNone/>
              <a:defRPr sz="2400" kern="1200">
                <a:solidFill>
                  <a:schemeClr val="accent6"/>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Tx/>
              <a:buNone/>
              <a:defRPr sz="2000" kern="1200">
                <a:solidFill>
                  <a:schemeClr val="accent6"/>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Tx/>
              <a:buNone/>
              <a:defRPr sz="1800" kern="1200">
                <a:solidFill>
                  <a:schemeClr val="accent6"/>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Tx/>
              <a:buNone/>
              <a:defRPr sz="1800" kern="1200">
                <a:solidFill>
                  <a:schemeClr val="accent6"/>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600" dirty="0"/>
              <a:t>FUELING</a:t>
            </a:r>
            <a:r>
              <a:rPr lang="en-US" sz="1200" b="1" spc="600" dirty="0"/>
              <a:t> TOMORROWS</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7869815"/>
      </p:ext>
    </p:extLst>
  </p:cSld>
  <p:clrMapOvr>
    <a:masterClrMapping/>
  </p:clrMapOvr>
  <mc:AlternateContent xmlns:mc="http://schemas.openxmlformats.org/markup-compatibility/2006" xmlns:p14="http://schemas.microsoft.com/office/powerpoint/2010/main">
    <mc:Choice Requires="p14">
      <p:transition spd="slow" p14:dur="2000" advTm="87369"/>
    </mc:Choice>
    <mc:Fallback xmlns="">
      <p:transition spd="slow" advTm="8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6C69-8400-4DAB-93FC-E0CA5E4AC078}"/>
              </a:ext>
            </a:extLst>
          </p:cNvPr>
          <p:cNvSpPr>
            <a:spLocks noGrp="1"/>
          </p:cNvSpPr>
          <p:nvPr>
            <p:ph type="title"/>
          </p:nvPr>
        </p:nvSpPr>
        <p:spPr/>
        <p:txBody>
          <a:bodyPr>
            <a:normAutofit/>
          </a:bodyPr>
          <a:lstStyle/>
          <a:p>
            <a:r>
              <a:rPr lang="en-US" sz="3200" dirty="0"/>
              <a:t>Master of Business Administration (MBA)</a:t>
            </a:r>
          </a:p>
        </p:txBody>
      </p:sp>
      <p:sp>
        <p:nvSpPr>
          <p:cNvPr id="4" name="Content Placeholder 3">
            <a:extLst>
              <a:ext uri="{FF2B5EF4-FFF2-40B4-BE49-F238E27FC236}">
                <a16:creationId xmlns:a16="http://schemas.microsoft.com/office/drawing/2014/main" id="{8051AF6E-8709-413A-9BED-CAC2573BCEB3}"/>
              </a:ext>
            </a:extLst>
          </p:cNvPr>
          <p:cNvSpPr>
            <a:spLocks noGrp="1"/>
          </p:cNvSpPr>
          <p:nvPr>
            <p:ph idx="1"/>
          </p:nvPr>
        </p:nvSpPr>
        <p:spPr>
          <a:xfrm>
            <a:off x="628650" y="2762561"/>
            <a:ext cx="5953125" cy="3857314"/>
          </a:xfrm>
        </p:spPr>
        <p:txBody>
          <a:bodyPr>
            <a:noAutofit/>
          </a:bodyPr>
          <a:lstStyle/>
          <a:p>
            <a:pPr marL="457200" indent="-457200">
              <a:buFont typeface="Wingdings" panose="05000000000000000000" pitchFamily="2" charset="2"/>
              <a:buChar char="§"/>
            </a:pPr>
            <a:r>
              <a:rPr lang="en-US" sz="1150" dirty="0">
                <a:latin typeface="Alright v2 Normal" panose="020B0505030503020204"/>
              </a:rPr>
              <a:t>An undergraduate GPA of 2.7 or higher is preferred along with a 450 or higher GMAT score </a:t>
            </a:r>
          </a:p>
          <a:p>
            <a:pPr marL="457200" indent="-457200">
              <a:buFont typeface="Wingdings" panose="05000000000000000000" pitchFamily="2" charset="2"/>
              <a:buChar char="§"/>
            </a:pPr>
            <a:r>
              <a:rPr lang="en-US" sz="1150" b="1" dirty="0">
                <a:latin typeface="Alright v2 Normal" panose="020B0505030503020204"/>
              </a:rPr>
              <a:t>Online application for graduate admission includes:</a:t>
            </a:r>
          </a:p>
          <a:p>
            <a:pPr marL="914400" lvl="1" indent="-457200">
              <a:buFont typeface="Wingdings" panose="05000000000000000000" pitchFamily="2" charset="2"/>
              <a:buChar char="§"/>
            </a:pPr>
            <a:r>
              <a:rPr lang="en-US" sz="1150" dirty="0">
                <a:latin typeface="Alright v2 Normal" panose="020B0505030503020204"/>
              </a:rPr>
              <a:t>Non-Refundable Application fee ($45 Domestic; $75 International)</a:t>
            </a:r>
          </a:p>
          <a:p>
            <a:pPr marL="914400" lvl="1" indent="-457200">
              <a:buFont typeface="Wingdings" panose="05000000000000000000" pitchFamily="2" charset="2"/>
              <a:buChar char="§"/>
            </a:pPr>
            <a:r>
              <a:rPr lang="en-US" sz="1150" dirty="0">
                <a:latin typeface="Alright v2 Normal" panose="020B0505030503020204"/>
              </a:rPr>
              <a:t>Typed Statement of Purpose</a:t>
            </a:r>
          </a:p>
          <a:p>
            <a:pPr marL="914400" lvl="1" indent="-457200">
              <a:buFont typeface="Wingdings" panose="05000000000000000000" pitchFamily="2" charset="2"/>
              <a:buChar char="§"/>
            </a:pPr>
            <a:r>
              <a:rPr lang="en-US" sz="1150" dirty="0">
                <a:latin typeface="Alright v2 Normal" panose="020B0505030503020204"/>
              </a:rPr>
              <a:t>Official transcript from each collegiate institution attended other than The University of Toledo</a:t>
            </a:r>
          </a:p>
          <a:p>
            <a:pPr marL="914400" lvl="1" indent="-457200">
              <a:buFont typeface="Wingdings" panose="05000000000000000000" pitchFamily="2" charset="2"/>
              <a:buChar char="§"/>
            </a:pPr>
            <a:r>
              <a:rPr lang="en-US" sz="1150" dirty="0">
                <a:latin typeface="Alright v2 Normal" panose="020B0505030503020204"/>
              </a:rPr>
              <a:t>Graduate Management Admission Test (GMAT) results GRE scores may be substituted. Test results must be from within the last 5 years. Official scores must be sent directly from the Educational Testing Service to the College of Graduate Studies. </a:t>
            </a:r>
          </a:p>
          <a:p>
            <a:pPr marL="914400" lvl="1" indent="-457200">
              <a:buFont typeface="Wingdings" panose="05000000000000000000" pitchFamily="2" charset="2"/>
              <a:buChar char="§"/>
            </a:pPr>
            <a:r>
              <a:rPr lang="en-US" sz="1150" dirty="0">
                <a:latin typeface="Alright v2 Normal" panose="020B0505030503020204"/>
              </a:rPr>
              <a:t>GMAT waivers are available for those who qualify. Please contact Kelly Barger at </a:t>
            </a:r>
            <a:r>
              <a:rPr lang="en-US" sz="1150" u="sng" dirty="0">
                <a:latin typeface="Alright v2 Normal" panose="020B0505030503020204"/>
                <a:hlinkClick r:id="rId4"/>
              </a:rPr>
              <a:t>Kelly.barger@utoledo.edu</a:t>
            </a:r>
            <a:r>
              <a:rPr lang="en-US" sz="1150" dirty="0">
                <a:latin typeface="Alright v2 Normal" panose="020B0505030503020204"/>
              </a:rPr>
              <a:t> for more information. </a:t>
            </a:r>
          </a:p>
          <a:p>
            <a:pPr marL="914400" lvl="1" indent="-457200">
              <a:buFont typeface="Wingdings" panose="05000000000000000000" pitchFamily="2" charset="2"/>
              <a:buChar char="§"/>
            </a:pPr>
            <a:r>
              <a:rPr lang="en-US" sz="1150" dirty="0">
                <a:latin typeface="Alright v2 Normal" panose="020B0505030503020204"/>
              </a:rPr>
              <a:t>A minimum of one letter of recommendation</a:t>
            </a:r>
          </a:p>
          <a:p>
            <a:pPr marL="457200" indent="-457200">
              <a:buFont typeface="Wingdings" panose="05000000000000000000" pitchFamily="2" charset="2"/>
              <a:buChar char="§"/>
            </a:pPr>
            <a:r>
              <a:rPr lang="en-US" sz="1150" b="1" dirty="0">
                <a:latin typeface="Alright v2 Normal" panose="020B0505030503020204"/>
              </a:rPr>
              <a:t>In addition International Students will need to submit:</a:t>
            </a:r>
          </a:p>
          <a:p>
            <a:pPr marL="914400" lvl="1" indent="-457200">
              <a:buFont typeface="Wingdings" panose="05000000000000000000" pitchFamily="2" charset="2"/>
              <a:buChar char="§"/>
            </a:pPr>
            <a:r>
              <a:rPr lang="en-US" sz="1150" dirty="0">
                <a:latin typeface="Alright v2 Normal" panose="020B0505030503020204"/>
              </a:rPr>
              <a:t>In the case of students whose native language is not English, a score of at least 550 (paper based), 213 (computer based), or 80 (internet based) on the Test of English as a Foreign Language (TOEFL) or a 6.5 on The International English Language Testing System (IELTS)</a:t>
            </a:r>
          </a:p>
        </p:txBody>
      </p:sp>
      <p:sp>
        <p:nvSpPr>
          <p:cNvPr id="6" name="Text Placeholder 5">
            <a:extLst>
              <a:ext uri="{FF2B5EF4-FFF2-40B4-BE49-F238E27FC236}">
                <a16:creationId xmlns:a16="http://schemas.microsoft.com/office/drawing/2014/main" id="{24A9C6A3-18A1-41F6-98DC-363B16B55737}"/>
              </a:ext>
            </a:extLst>
          </p:cNvPr>
          <p:cNvSpPr>
            <a:spLocks noGrp="1"/>
          </p:cNvSpPr>
          <p:nvPr>
            <p:ph type="body" idx="13"/>
          </p:nvPr>
        </p:nvSpPr>
        <p:spPr/>
        <p:txBody>
          <a:bodyPr/>
          <a:lstStyle/>
          <a:p>
            <a:r>
              <a:rPr lang="en-US" dirty="0"/>
              <a:t>Admissions Process</a:t>
            </a:r>
          </a:p>
        </p:txBody>
      </p:sp>
      <p:sp>
        <p:nvSpPr>
          <p:cNvPr id="7" name="Footer Placeholder 4">
            <a:extLst>
              <a:ext uri="{FF2B5EF4-FFF2-40B4-BE49-F238E27FC236}">
                <a16:creationId xmlns:a16="http://schemas.microsoft.com/office/drawing/2014/main" id="{100FFDCE-433A-4316-8497-9A35933EF1DC}"/>
              </a:ext>
            </a:extLst>
          </p:cNvPr>
          <p:cNvSpPr txBox="1">
            <a:spLocks/>
          </p:cNvSpPr>
          <p:nvPr/>
        </p:nvSpPr>
        <p:spPr>
          <a:xfrm>
            <a:off x="628650" y="6575423"/>
            <a:ext cx="30861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accent6"/>
                </a:solidFill>
                <a:latin typeface="Alright v2 Normal" panose="020B0505030503020204" pitchFamily="34" charset="77"/>
                <a:ea typeface="+mn-ea"/>
                <a:cs typeface="Alright v2 Normal" panose="020B0505030503020204" pitchFamily="34" charset="77"/>
              </a:defRPr>
            </a:lvl1pPr>
            <a:lvl2pPr marL="457200" indent="0" algn="l" defTabSz="914400" rtl="0" eaLnBrk="1" latinLnBrk="0" hangingPunct="1">
              <a:lnSpc>
                <a:spcPct val="90000"/>
              </a:lnSpc>
              <a:spcBef>
                <a:spcPts val="500"/>
              </a:spcBef>
              <a:buFontTx/>
              <a:buNone/>
              <a:defRPr sz="2400" kern="1200">
                <a:solidFill>
                  <a:schemeClr val="accent6"/>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Tx/>
              <a:buNone/>
              <a:defRPr sz="2000" kern="1200">
                <a:solidFill>
                  <a:schemeClr val="accent6"/>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Tx/>
              <a:buNone/>
              <a:defRPr sz="1800" kern="1200">
                <a:solidFill>
                  <a:schemeClr val="accent6"/>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Tx/>
              <a:buNone/>
              <a:defRPr sz="1800" kern="1200">
                <a:solidFill>
                  <a:schemeClr val="accent6"/>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600" dirty="0"/>
              <a:t>FUELING</a:t>
            </a:r>
            <a:r>
              <a:rPr lang="en-US" sz="1200" b="1" spc="600" dirty="0"/>
              <a:t> TOMORROWS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0234944"/>
      </p:ext>
    </p:extLst>
  </p:cSld>
  <p:clrMapOvr>
    <a:masterClrMapping/>
  </p:clrMapOvr>
  <mc:AlternateContent xmlns:mc="http://schemas.openxmlformats.org/markup-compatibility/2006" xmlns:p14="http://schemas.microsoft.com/office/powerpoint/2010/main">
    <mc:Choice Requires="p14">
      <p:transition spd="slow" p14:dur="2000" advTm="79075"/>
    </mc:Choice>
    <mc:Fallback xmlns="">
      <p:transition spd="slow" advTm="7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02D8-2D49-461D-B70B-DB704292B8E7}"/>
              </a:ext>
            </a:extLst>
          </p:cNvPr>
          <p:cNvSpPr>
            <a:spLocks noGrp="1"/>
          </p:cNvSpPr>
          <p:nvPr>
            <p:ph type="title"/>
          </p:nvPr>
        </p:nvSpPr>
        <p:spPr/>
        <p:txBody>
          <a:bodyPr>
            <a:normAutofit/>
          </a:bodyPr>
          <a:lstStyle/>
          <a:p>
            <a:r>
              <a:rPr lang="en-US" sz="3200" dirty="0"/>
              <a:t>Master of Science Accountancy (MSA)</a:t>
            </a:r>
          </a:p>
        </p:txBody>
      </p:sp>
      <p:sp>
        <p:nvSpPr>
          <p:cNvPr id="4" name="Content Placeholder 3">
            <a:extLst>
              <a:ext uri="{FF2B5EF4-FFF2-40B4-BE49-F238E27FC236}">
                <a16:creationId xmlns:a16="http://schemas.microsoft.com/office/drawing/2014/main" id="{262403B5-C364-4718-957A-1ECEBD89F4C1}"/>
              </a:ext>
            </a:extLst>
          </p:cNvPr>
          <p:cNvSpPr>
            <a:spLocks noGrp="1"/>
          </p:cNvSpPr>
          <p:nvPr>
            <p:ph idx="1"/>
          </p:nvPr>
        </p:nvSpPr>
        <p:spPr/>
        <p:txBody>
          <a:bodyPr>
            <a:normAutofit/>
          </a:bodyPr>
          <a:lstStyle/>
          <a:p>
            <a:pPr marL="342900" indent="-342900">
              <a:buFont typeface="Wingdings" panose="05000000000000000000" pitchFamily="2" charset="2"/>
              <a:buChar char="§"/>
            </a:pPr>
            <a:r>
              <a:rPr lang="en-US" sz="2400" dirty="0"/>
              <a:t>General </a:t>
            </a:r>
          </a:p>
          <a:p>
            <a:pPr marL="342900" indent="-342900">
              <a:buFont typeface="Wingdings" panose="05000000000000000000" pitchFamily="2" charset="2"/>
              <a:buChar char="§"/>
            </a:pPr>
            <a:r>
              <a:rPr lang="en-US" sz="2400" dirty="0"/>
              <a:t>Auditing &amp; IT </a:t>
            </a:r>
          </a:p>
          <a:p>
            <a:pPr marL="342900" indent="-342900">
              <a:buFont typeface="Wingdings" panose="05000000000000000000" pitchFamily="2" charset="2"/>
              <a:buChar char="§"/>
            </a:pPr>
            <a:r>
              <a:rPr lang="en-US" sz="2400" dirty="0"/>
              <a:t>Financial Reporting and Finance </a:t>
            </a:r>
          </a:p>
          <a:p>
            <a:pPr marL="342900" indent="-342900">
              <a:buFont typeface="Wingdings" panose="05000000000000000000" pitchFamily="2" charset="2"/>
              <a:buChar char="§"/>
            </a:pPr>
            <a:r>
              <a:rPr lang="en-US" sz="2400" dirty="0"/>
              <a:t>Strategic Managerial Accounting and Strategic Operations Management </a:t>
            </a:r>
          </a:p>
          <a:p>
            <a:endParaRPr lang="en-US" dirty="0"/>
          </a:p>
        </p:txBody>
      </p:sp>
      <p:sp>
        <p:nvSpPr>
          <p:cNvPr id="5" name="Content Placeholder 4">
            <a:extLst>
              <a:ext uri="{FF2B5EF4-FFF2-40B4-BE49-F238E27FC236}">
                <a16:creationId xmlns:a16="http://schemas.microsoft.com/office/drawing/2014/main" id="{C61C78E1-573D-4208-B79F-0C8A5C10C63A}"/>
              </a:ext>
            </a:extLst>
          </p:cNvPr>
          <p:cNvSpPr>
            <a:spLocks noGrp="1"/>
          </p:cNvSpPr>
          <p:nvPr>
            <p:ph idx="12"/>
          </p:nvPr>
        </p:nvSpPr>
        <p:spPr/>
        <p:txBody>
          <a:bodyPr>
            <a:normAutofit/>
          </a:bodyPr>
          <a:lstStyle/>
          <a:p>
            <a:pPr marL="457200" indent="-457200">
              <a:buFont typeface="Wingdings" panose="05000000000000000000" pitchFamily="2" charset="2"/>
              <a:buChar char="§"/>
            </a:pPr>
            <a:r>
              <a:rPr lang="en-US" sz="1100" dirty="0"/>
              <a:t>The MSA Program is 30 credit hours and is available primarily seated with a few online course options </a:t>
            </a:r>
          </a:p>
          <a:p>
            <a:pPr marL="457200" indent="-457200">
              <a:buFont typeface="Wingdings" panose="05000000000000000000" pitchFamily="2" charset="2"/>
              <a:buChar char="§"/>
            </a:pPr>
            <a:r>
              <a:rPr lang="en-US" sz="1100" dirty="0"/>
              <a:t>Students that do not have undergraduate coursework in accounting will be required to take several course in addition to the 30 credit hour program </a:t>
            </a:r>
          </a:p>
          <a:p>
            <a:pPr marL="457200" indent="-457200">
              <a:buFont typeface="Wingdings" panose="05000000000000000000" pitchFamily="2" charset="2"/>
              <a:buChar char="§"/>
            </a:pPr>
            <a:r>
              <a:rPr lang="en-US" sz="1100" dirty="0"/>
              <a:t>Students may attend at the full-time or part-time pace</a:t>
            </a:r>
          </a:p>
          <a:p>
            <a:pPr marL="457200" indent="-457200">
              <a:buFont typeface="Wingdings" panose="05000000000000000000" pitchFamily="2" charset="2"/>
              <a:buChar char="§"/>
            </a:pPr>
            <a:r>
              <a:rPr lang="en-US" sz="1100" dirty="0"/>
              <a:t>In-state tuition is $585.28 per credit hour </a:t>
            </a:r>
          </a:p>
          <a:p>
            <a:pPr marL="457200" indent="-457200">
              <a:buFont typeface="Wingdings" panose="05000000000000000000" pitchFamily="2" charset="2"/>
              <a:buChar char="§"/>
            </a:pPr>
            <a:r>
              <a:rPr lang="en-US" sz="1100" dirty="0"/>
              <a:t>Placement rate after graduation is currently 100% </a:t>
            </a:r>
          </a:p>
          <a:p>
            <a:pPr marL="457200" indent="-457200">
              <a:buFont typeface="Wingdings" panose="05000000000000000000" pitchFamily="2" charset="2"/>
              <a:buChar char="§"/>
            </a:pPr>
            <a:r>
              <a:rPr lang="en-US" sz="1100" dirty="0"/>
              <a:t>Program is designed specifically around Ohio CPA licensure requirements </a:t>
            </a:r>
          </a:p>
          <a:p>
            <a:pPr marL="457200" indent="-457200">
              <a:buFont typeface="Wingdings" panose="05000000000000000000" pitchFamily="2" charset="2"/>
              <a:buChar char="§"/>
            </a:pPr>
            <a:endParaRPr lang="en-US" sz="1200" dirty="0"/>
          </a:p>
        </p:txBody>
      </p:sp>
      <p:sp>
        <p:nvSpPr>
          <p:cNvPr id="6" name="Text Placeholder 5">
            <a:extLst>
              <a:ext uri="{FF2B5EF4-FFF2-40B4-BE49-F238E27FC236}">
                <a16:creationId xmlns:a16="http://schemas.microsoft.com/office/drawing/2014/main" id="{942E02F0-31C5-43F8-83FA-E2AC33B597E6}"/>
              </a:ext>
            </a:extLst>
          </p:cNvPr>
          <p:cNvSpPr>
            <a:spLocks noGrp="1"/>
          </p:cNvSpPr>
          <p:nvPr>
            <p:ph type="body" idx="13"/>
          </p:nvPr>
        </p:nvSpPr>
        <p:spPr/>
        <p:txBody>
          <a:bodyPr/>
          <a:lstStyle/>
          <a:p>
            <a:r>
              <a:rPr lang="en-US" dirty="0"/>
              <a:t>Available in the following concentrations:</a:t>
            </a:r>
          </a:p>
        </p:txBody>
      </p:sp>
      <p:sp>
        <p:nvSpPr>
          <p:cNvPr id="7" name="Text Placeholder 6">
            <a:extLst>
              <a:ext uri="{FF2B5EF4-FFF2-40B4-BE49-F238E27FC236}">
                <a16:creationId xmlns:a16="http://schemas.microsoft.com/office/drawing/2014/main" id="{8F593A6A-6CF5-4BDF-AF7B-F024421F932F}"/>
              </a:ext>
            </a:extLst>
          </p:cNvPr>
          <p:cNvSpPr>
            <a:spLocks noGrp="1"/>
          </p:cNvSpPr>
          <p:nvPr>
            <p:ph type="body" sz="quarter" idx="3"/>
          </p:nvPr>
        </p:nvSpPr>
        <p:spPr/>
        <p:txBody>
          <a:bodyPr/>
          <a:lstStyle/>
          <a:p>
            <a:r>
              <a:rPr lang="en-US" dirty="0"/>
              <a:t>Program Details</a:t>
            </a:r>
          </a:p>
        </p:txBody>
      </p:sp>
      <p:sp>
        <p:nvSpPr>
          <p:cNvPr id="10" name="Footer Placeholder 4">
            <a:extLst>
              <a:ext uri="{FF2B5EF4-FFF2-40B4-BE49-F238E27FC236}">
                <a16:creationId xmlns:a16="http://schemas.microsoft.com/office/drawing/2014/main" id="{FA08E54D-6B4B-4251-B97F-31FE9F97F505}"/>
              </a:ext>
            </a:extLst>
          </p:cNvPr>
          <p:cNvSpPr txBox="1">
            <a:spLocks/>
          </p:cNvSpPr>
          <p:nvPr/>
        </p:nvSpPr>
        <p:spPr>
          <a:xfrm>
            <a:off x="628650" y="6356351"/>
            <a:ext cx="30861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accent6"/>
                </a:solidFill>
                <a:latin typeface="Alright v2 Normal" panose="020B0505030503020204" pitchFamily="34" charset="77"/>
                <a:ea typeface="+mn-ea"/>
                <a:cs typeface="Alright v2 Normal" panose="020B0505030503020204" pitchFamily="34" charset="77"/>
              </a:defRPr>
            </a:lvl1pPr>
            <a:lvl2pPr marL="457200" indent="0" algn="l" defTabSz="914400" rtl="0" eaLnBrk="1" latinLnBrk="0" hangingPunct="1">
              <a:lnSpc>
                <a:spcPct val="90000"/>
              </a:lnSpc>
              <a:spcBef>
                <a:spcPts val="500"/>
              </a:spcBef>
              <a:buFontTx/>
              <a:buNone/>
              <a:defRPr sz="2400" kern="1200">
                <a:solidFill>
                  <a:schemeClr val="accent6"/>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Tx/>
              <a:buNone/>
              <a:defRPr sz="2000" kern="1200">
                <a:solidFill>
                  <a:schemeClr val="accent6"/>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Tx/>
              <a:buNone/>
              <a:defRPr sz="1800" kern="1200">
                <a:solidFill>
                  <a:schemeClr val="accent6"/>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Tx/>
              <a:buNone/>
              <a:defRPr sz="1800" kern="1200">
                <a:solidFill>
                  <a:schemeClr val="accent6"/>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600" dirty="0"/>
              <a:t>FUELING</a:t>
            </a:r>
            <a:r>
              <a:rPr lang="en-US" sz="1200" b="1" spc="600" dirty="0"/>
              <a:t> TOMORROWS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8562921"/>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02D8-2D49-461D-B70B-DB704292B8E7}"/>
              </a:ext>
            </a:extLst>
          </p:cNvPr>
          <p:cNvSpPr>
            <a:spLocks noGrp="1"/>
          </p:cNvSpPr>
          <p:nvPr>
            <p:ph type="title"/>
          </p:nvPr>
        </p:nvSpPr>
        <p:spPr/>
        <p:txBody>
          <a:bodyPr>
            <a:normAutofit/>
          </a:bodyPr>
          <a:lstStyle/>
          <a:p>
            <a:r>
              <a:rPr lang="en-US" sz="3200" dirty="0"/>
              <a:t>Master of Science Accountancy (MSA)</a:t>
            </a:r>
          </a:p>
        </p:txBody>
      </p:sp>
      <p:sp>
        <p:nvSpPr>
          <p:cNvPr id="4" name="Content Placeholder 3">
            <a:extLst>
              <a:ext uri="{FF2B5EF4-FFF2-40B4-BE49-F238E27FC236}">
                <a16:creationId xmlns:a16="http://schemas.microsoft.com/office/drawing/2014/main" id="{262403B5-C364-4718-957A-1ECEBD89F4C1}"/>
              </a:ext>
            </a:extLst>
          </p:cNvPr>
          <p:cNvSpPr>
            <a:spLocks noGrp="1"/>
          </p:cNvSpPr>
          <p:nvPr>
            <p:ph idx="1"/>
          </p:nvPr>
        </p:nvSpPr>
        <p:spPr>
          <a:xfrm>
            <a:off x="628649" y="2762561"/>
            <a:ext cx="5915025" cy="3455679"/>
          </a:xfrm>
        </p:spPr>
        <p:txBody>
          <a:bodyPr>
            <a:normAutofit/>
          </a:bodyPr>
          <a:lstStyle/>
          <a:p>
            <a:pPr marL="514350" indent="-514350">
              <a:buFont typeface="Arial" panose="020B0604020202020204" pitchFamily="34" charset="0"/>
              <a:buChar char="•"/>
            </a:pPr>
            <a:r>
              <a:rPr lang="en-US" sz="1600" dirty="0"/>
              <a:t>A 3.0 undergraduate GPA on a 4.0 scale, </a:t>
            </a:r>
            <a:br>
              <a:rPr lang="en-US" sz="1600" dirty="0"/>
            </a:br>
            <a:r>
              <a:rPr lang="en-US" sz="1600" dirty="0"/>
              <a:t>and if accounting major, student must have 3.0 GPA in major</a:t>
            </a:r>
          </a:p>
          <a:p>
            <a:pPr marL="514350" indent="-514350">
              <a:buFont typeface="Arial" panose="020B0604020202020204" pitchFamily="34" charset="0"/>
              <a:buChar char="•"/>
            </a:pPr>
            <a:r>
              <a:rPr lang="en-US" sz="1600" dirty="0"/>
              <a:t>A minimum score of 500 on the Graduate Management Admissions Test (GMAT) with a minimum score of 20 in both the verbal and quantitative sections </a:t>
            </a:r>
          </a:p>
          <a:p>
            <a:pPr marL="514350" indent="-514350">
              <a:buFont typeface="Arial" panose="020B0604020202020204" pitchFamily="34" charset="0"/>
              <a:buChar char="•"/>
            </a:pPr>
            <a:r>
              <a:rPr lang="en-US" sz="1600" dirty="0"/>
              <a:t>Passed the CPA/CMA exam within the last five years, or active CPA/CMA*</a:t>
            </a:r>
          </a:p>
          <a:p>
            <a:pPr marL="1428750" lvl="2" indent="-514350">
              <a:buFont typeface="Arial" panose="020B0604020202020204" pitchFamily="34" charset="0"/>
              <a:buChar char="•"/>
            </a:pPr>
            <a:r>
              <a:rPr lang="en-US" sz="1400" dirty="0"/>
              <a:t>*Passing the CPA/ CMA is not an admissions requirement but it would be considered during the admissions process if an applicant had already passed either exam. </a:t>
            </a:r>
          </a:p>
          <a:p>
            <a:endParaRPr lang="en-US" dirty="0"/>
          </a:p>
        </p:txBody>
      </p:sp>
      <p:sp>
        <p:nvSpPr>
          <p:cNvPr id="6" name="Text Placeholder 5">
            <a:extLst>
              <a:ext uri="{FF2B5EF4-FFF2-40B4-BE49-F238E27FC236}">
                <a16:creationId xmlns:a16="http://schemas.microsoft.com/office/drawing/2014/main" id="{942E02F0-31C5-43F8-83FA-E2AC33B597E6}"/>
              </a:ext>
            </a:extLst>
          </p:cNvPr>
          <p:cNvSpPr>
            <a:spLocks noGrp="1"/>
          </p:cNvSpPr>
          <p:nvPr>
            <p:ph type="body" idx="13"/>
          </p:nvPr>
        </p:nvSpPr>
        <p:spPr>
          <a:xfrm>
            <a:off x="628650" y="1800538"/>
            <a:ext cx="5915024" cy="823912"/>
          </a:xfrm>
        </p:spPr>
        <p:txBody>
          <a:bodyPr>
            <a:normAutofit/>
          </a:bodyPr>
          <a:lstStyle/>
          <a:p>
            <a:r>
              <a:rPr lang="en-US" dirty="0"/>
              <a:t>Applicants are considered for admission on the following criteria  </a:t>
            </a:r>
          </a:p>
        </p:txBody>
      </p:sp>
      <p:sp>
        <p:nvSpPr>
          <p:cNvPr id="7" name="Footer Placeholder 4">
            <a:extLst>
              <a:ext uri="{FF2B5EF4-FFF2-40B4-BE49-F238E27FC236}">
                <a16:creationId xmlns:a16="http://schemas.microsoft.com/office/drawing/2014/main" id="{B1B0AE30-4423-43BC-A410-347CF41E848E}"/>
              </a:ext>
            </a:extLst>
          </p:cNvPr>
          <p:cNvSpPr txBox="1">
            <a:spLocks/>
          </p:cNvSpPr>
          <p:nvPr/>
        </p:nvSpPr>
        <p:spPr>
          <a:xfrm>
            <a:off x="628650" y="6356351"/>
            <a:ext cx="30861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accent6"/>
                </a:solidFill>
                <a:latin typeface="Alright v2 Normal" panose="020B0505030503020204" pitchFamily="34" charset="77"/>
                <a:ea typeface="+mn-ea"/>
                <a:cs typeface="Alright v2 Normal" panose="020B0505030503020204" pitchFamily="34" charset="77"/>
              </a:defRPr>
            </a:lvl1pPr>
            <a:lvl2pPr marL="457200" indent="0" algn="l" defTabSz="914400" rtl="0" eaLnBrk="1" latinLnBrk="0" hangingPunct="1">
              <a:lnSpc>
                <a:spcPct val="90000"/>
              </a:lnSpc>
              <a:spcBef>
                <a:spcPts val="500"/>
              </a:spcBef>
              <a:buFontTx/>
              <a:buNone/>
              <a:defRPr sz="2400" kern="1200">
                <a:solidFill>
                  <a:schemeClr val="accent6"/>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Tx/>
              <a:buNone/>
              <a:defRPr sz="2000" kern="1200">
                <a:solidFill>
                  <a:schemeClr val="accent6"/>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Tx/>
              <a:buNone/>
              <a:defRPr sz="1800" kern="1200">
                <a:solidFill>
                  <a:schemeClr val="accent6"/>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Tx/>
              <a:buNone/>
              <a:defRPr sz="1800" kern="1200">
                <a:solidFill>
                  <a:schemeClr val="accent6"/>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600" dirty="0"/>
              <a:t>FUELING</a:t>
            </a:r>
            <a:r>
              <a:rPr lang="en-US" sz="1200" b="1" spc="600" dirty="0"/>
              <a:t> TOMORROWS</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5105442"/>
      </p:ext>
    </p:extLst>
  </p:cSld>
  <p:clrMapOvr>
    <a:masterClrMapping/>
  </p:clrMapOvr>
  <mc:AlternateContent xmlns:mc="http://schemas.openxmlformats.org/markup-compatibility/2006" xmlns:p14="http://schemas.microsoft.com/office/powerpoint/2010/main">
    <mc:Choice Requires="p14">
      <p:transition spd="slow" p14:dur="2000" advTm="44815"/>
    </mc:Choice>
    <mc:Fallback xmlns="">
      <p:transition spd="slow" advTm="4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02D8-2D49-461D-B70B-DB704292B8E7}"/>
              </a:ext>
            </a:extLst>
          </p:cNvPr>
          <p:cNvSpPr>
            <a:spLocks noGrp="1"/>
          </p:cNvSpPr>
          <p:nvPr>
            <p:ph type="title"/>
          </p:nvPr>
        </p:nvSpPr>
        <p:spPr>
          <a:xfrm>
            <a:off x="628650" y="365126"/>
            <a:ext cx="7886700" cy="1222605"/>
          </a:xfrm>
        </p:spPr>
        <p:txBody>
          <a:bodyPr>
            <a:normAutofit/>
          </a:bodyPr>
          <a:lstStyle/>
          <a:p>
            <a:r>
              <a:rPr lang="en-US" sz="3200" dirty="0"/>
              <a:t>Master of Science Accountancy (MSA)</a:t>
            </a:r>
          </a:p>
        </p:txBody>
      </p:sp>
      <p:sp>
        <p:nvSpPr>
          <p:cNvPr id="5" name="Content Placeholder 4">
            <a:extLst>
              <a:ext uri="{FF2B5EF4-FFF2-40B4-BE49-F238E27FC236}">
                <a16:creationId xmlns:a16="http://schemas.microsoft.com/office/drawing/2014/main" id="{C61C78E1-573D-4208-B79F-0C8A5C10C63A}"/>
              </a:ext>
            </a:extLst>
          </p:cNvPr>
          <p:cNvSpPr>
            <a:spLocks noGrp="1"/>
          </p:cNvSpPr>
          <p:nvPr>
            <p:ph idx="12"/>
          </p:nvPr>
        </p:nvSpPr>
        <p:spPr>
          <a:xfrm>
            <a:off x="628650" y="2069869"/>
            <a:ext cx="5895975" cy="4106487"/>
          </a:xfrm>
        </p:spPr>
        <p:txBody>
          <a:bodyPr>
            <a:noAutofit/>
          </a:bodyPr>
          <a:lstStyle/>
          <a:p>
            <a:pPr marL="228600" indent="-228600">
              <a:buFont typeface="Wingdings" panose="05000000000000000000" pitchFamily="2" charset="2"/>
              <a:buChar char="§"/>
            </a:pPr>
            <a:r>
              <a:rPr lang="en-US" sz="1300" b="1" dirty="0">
                <a:latin typeface="Alright v2 Normal" panose="020B0505030503020204"/>
              </a:rPr>
              <a:t>Online application for graduate admission includes:</a:t>
            </a:r>
          </a:p>
          <a:p>
            <a:pPr marL="685800" lvl="1" indent="-228600">
              <a:buFont typeface="Wingdings" panose="05000000000000000000" pitchFamily="2" charset="2"/>
              <a:buChar char="§"/>
            </a:pPr>
            <a:r>
              <a:rPr lang="en-US" sz="1300" dirty="0">
                <a:latin typeface="Alright v2 Normal" panose="020B0505030503020204"/>
              </a:rPr>
              <a:t>Non-Refundable Application fee ($45 Domestic; $75 International)</a:t>
            </a:r>
          </a:p>
          <a:p>
            <a:pPr marL="685800" lvl="1" indent="-228600">
              <a:buFont typeface="Wingdings" panose="05000000000000000000" pitchFamily="2" charset="2"/>
              <a:buChar char="§"/>
            </a:pPr>
            <a:r>
              <a:rPr lang="en-US" sz="1300" dirty="0">
                <a:latin typeface="Alright v2 Normal" panose="020B0505030503020204"/>
              </a:rPr>
              <a:t>Official transcript from each collegiate institution attended other than The University of Toledo.</a:t>
            </a:r>
          </a:p>
          <a:p>
            <a:pPr marL="685800" lvl="1" indent="-228600">
              <a:buFont typeface="Wingdings" panose="05000000000000000000" pitchFamily="2" charset="2"/>
              <a:buChar char="§"/>
            </a:pPr>
            <a:r>
              <a:rPr lang="en-US" sz="1300" dirty="0">
                <a:latin typeface="Alright v2 Normal" panose="020B0505030503020204"/>
              </a:rPr>
              <a:t>Graduate Management Admission Test (GMAT) results GRE scores may be substituted. Test results must be from within the last 5 years. Official scores must be sent directly from the Educational Testing Service to the College of Graduate Studies. GMAT waivers are available for those who qualify. Please contact Kelly Barger at </a:t>
            </a:r>
            <a:r>
              <a:rPr lang="en-US" sz="1300" u="sng" dirty="0">
                <a:latin typeface="Alright v2 Normal" panose="020B0505030503020204"/>
                <a:hlinkClick r:id="rId4"/>
              </a:rPr>
              <a:t>Kelly.barger@utoledo.edu</a:t>
            </a:r>
            <a:r>
              <a:rPr lang="en-US" sz="1300" dirty="0">
                <a:latin typeface="Alright v2 Normal" panose="020B0505030503020204"/>
              </a:rPr>
              <a:t> for more information</a:t>
            </a:r>
          </a:p>
          <a:p>
            <a:pPr marL="685800" lvl="1" indent="-228600">
              <a:buFont typeface="Wingdings" panose="05000000000000000000" pitchFamily="2" charset="2"/>
              <a:buChar char="§"/>
            </a:pPr>
            <a:r>
              <a:rPr lang="en-US" sz="1300" dirty="0">
                <a:latin typeface="Alright v2 Normal" panose="020B0505030503020204"/>
              </a:rPr>
              <a:t>Most recent resume or curriculum vitae including contact information for two references (name, title, place of employment, phone number and e-mail address)</a:t>
            </a:r>
          </a:p>
          <a:p>
            <a:pPr marL="228600" indent="-228600">
              <a:buFont typeface="Wingdings" panose="05000000000000000000" pitchFamily="2" charset="2"/>
              <a:buChar char="§"/>
            </a:pPr>
            <a:r>
              <a:rPr lang="en-US" sz="1300" b="1" dirty="0">
                <a:latin typeface="Alright v2 Normal" panose="020B0505030503020204"/>
              </a:rPr>
              <a:t>In addition International Students will need to submit:</a:t>
            </a:r>
          </a:p>
          <a:p>
            <a:pPr marL="685800" lvl="1" indent="-228600">
              <a:buFont typeface="Wingdings" panose="05000000000000000000" pitchFamily="2" charset="2"/>
              <a:buChar char="§"/>
            </a:pPr>
            <a:r>
              <a:rPr lang="en-US" sz="1300" dirty="0">
                <a:latin typeface="Alright v2 Normal" panose="020B0505030503020204"/>
              </a:rPr>
              <a:t>In the case of students whose native language is not English, a score of at least 550 (paper based), 213 (computer based), or 80 (internet based) on the Test of English as a Foreign Language (TOEFL) or a 6.5 on The International English Language Testing System (IELTS)</a:t>
            </a:r>
          </a:p>
        </p:txBody>
      </p:sp>
      <p:sp>
        <p:nvSpPr>
          <p:cNvPr id="7" name="Text Placeholder 6">
            <a:extLst>
              <a:ext uri="{FF2B5EF4-FFF2-40B4-BE49-F238E27FC236}">
                <a16:creationId xmlns:a16="http://schemas.microsoft.com/office/drawing/2014/main" id="{8F593A6A-6CF5-4BDF-AF7B-F024421F932F}"/>
              </a:ext>
            </a:extLst>
          </p:cNvPr>
          <p:cNvSpPr>
            <a:spLocks noGrp="1"/>
          </p:cNvSpPr>
          <p:nvPr>
            <p:ph type="body" sz="quarter" idx="3"/>
          </p:nvPr>
        </p:nvSpPr>
        <p:spPr>
          <a:xfrm>
            <a:off x="628650" y="1389058"/>
            <a:ext cx="7886700" cy="680811"/>
          </a:xfrm>
        </p:spPr>
        <p:txBody>
          <a:bodyPr/>
          <a:lstStyle/>
          <a:p>
            <a:r>
              <a:rPr lang="en-US" dirty="0"/>
              <a:t>Application Process</a:t>
            </a:r>
          </a:p>
        </p:txBody>
      </p:sp>
      <p:sp>
        <p:nvSpPr>
          <p:cNvPr id="9" name="Footer Placeholder 4">
            <a:extLst>
              <a:ext uri="{FF2B5EF4-FFF2-40B4-BE49-F238E27FC236}">
                <a16:creationId xmlns:a16="http://schemas.microsoft.com/office/drawing/2014/main" id="{A81534F8-2064-4B68-AC2A-DDCC345F02FE}"/>
              </a:ext>
            </a:extLst>
          </p:cNvPr>
          <p:cNvSpPr txBox="1">
            <a:spLocks/>
          </p:cNvSpPr>
          <p:nvPr/>
        </p:nvSpPr>
        <p:spPr>
          <a:xfrm>
            <a:off x="628650" y="6392927"/>
            <a:ext cx="30861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accent6"/>
                </a:solidFill>
                <a:latin typeface="Alright v2 Normal" panose="020B0505030503020204" pitchFamily="34" charset="77"/>
                <a:ea typeface="+mn-ea"/>
                <a:cs typeface="Alright v2 Normal" panose="020B0505030503020204" pitchFamily="34" charset="77"/>
              </a:defRPr>
            </a:lvl1pPr>
            <a:lvl2pPr marL="457200" indent="0" algn="l" defTabSz="914400" rtl="0" eaLnBrk="1" latinLnBrk="0" hangingPunct="1">
              <a:lnSpc>
                <a:spcPct val="90000"/>
              </a:lnSpc>
              <a:spcBef>
                <a:spcPts val="500"/>
              </a:spcBef>
              <a:buFontTx/>
              <a:buNone/>
              <a:defRPr sz="2400" kern="1200">
                <a:solidFill>
                  <a:schemeClr val="accent6"/>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Tx/>
              <a:buNone/>
              <a:defRPr sz="2000" kern="1200">
                <a:solidFill>
                  <a:schemeClr val="accent6"/>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Tx/>
              <a:buNone/>
              <a:defRPr sz="1800" kern="1200">
                <a:solidFill>
                  <a:schemeClr val="accent6"/>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Tx/>
              <a:buNone/>
              <a:defRPr sz="1800" kern="1200">
                <a:solidFill>
                  <a:schemeClr val="accent6"/>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600" dirty="0"/>
              <a:t>FUELING </a:t>
            </a:r>
            <a:r>
              <a:rPr lang="en-US" sz="1200" b="1" spc="600" dirty="0"/>
              <a:t>TOMORROWS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545209"/>
      </p:ext>
    </p:extLst>
  </p:cSld>
  <p:clrMapOvr>
    <a:masterClrMapping/>
  </p:clrMapOvr>
  <mc:AlternateContent xmlns:mc="http://schemas.openxmlformats.org/markup-compatibility/2006" xmlns:p14="http://schemas.microsoft.com/office/powerpoint/2010/main">
    <mc:Choice Requires="p14">
      <p:transition spd="slow" p14:dur="2000" advTm="48877"/>
    </mc:Choice>
    <mc:Fallback xmlns="">
      <p:transition spd="slow" advTm="4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7D5B9C-0228-449D-962E-A9F60E268F29}"/>
              </a:ext>
            </a:extLst>
          </p:cNvPr>
          <p:cNvSpPr>
            <a:spLocks noGrp="1"/>
          </p:cNvSpPr>
          <p:nvPr>
            <p:ph type="title"/>
          </p:nvPr>
        </p:nvSpPr>
        <p:spPr>
          <a:xfrm>
            <a:off x="628650" y="365126"/>
            <a:ext cx="7886700" cy="1325563"/>
          </a:xfrm>
        </p:spPr>
        <p:txBody>
          <a:bodyPr>
            <a:normAutofit fontScale="90000"/>
          </a:bodyPr>
          <a:lstStyle/>
          <a:p>
            <a:r>
              <a:rPr lang="en-US" sz="3200" dirty="0">
                <a:solidFill>
                  <a:srgbClr val="FFD200"/>
                </a:solidFill>
              </a:rPr>
              <a:t>Master of Applied Business Analytics (MABA)</a:t>
            </a:r>
            <a:br>
              <a:rPr lang="en-US" sz="3200" dirty="0">
                <a:solidFill>
                  <a:srgbClr val="FFD200"/>
                </a:solidFill>
              </a:rPr>
            </a:br>
            <a:r>
              <a:rPr lang="en-US" sz="3200" dirty="0">
                <a:solidFill>
                  <a:srgbClr val="FFD200"/>
                </a:solidFill>
              </a:rPr>
              <a:t>Master of Science in Business Analytics (MS)</a:t>
            </a:r>
          </a:p>
        </p:txBody>
      </p:sp>
      <p:sp>
        <p:nvSpPr>
          <p:cNvPr id="7" name="Content Placeholder 3">
            <a:extLst>
              <a:ext uri="{FF2B5EF4-FFF2-40B4-BE49-F238E27FC236}">
                <a16:creationId xmlns:a16="http://schemas.microsoft.com/office/drawing/2014/main" id="{D2CD54C5-643A-42CF-AC11-572E43305C80}"/>
              </a:ext>
            </a:extLst>
          </p:cNvPr>
          <p:cNvSpPr txBox="1">
            <a:spLocks/>
          </p:cNvSpPr>
          <p:nvPr/>
        </p:nvSpPr>
        <p:spPr>
          <a:xfrm>
            <a:off x="628650" y="2762561"/>
            <a:ext cx="5886450" cy="34556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accent3"/>
                </a:solidFill>
                <a:latin typeface="Roboto Slab" pitchFamily="2" charset="0"/>
                <a:ea typeface="Roboto Slab" pitchFamily="2" charset="0"/>
                <a:cs typeface="Alright v2 Normal" panose="020B0505030503020204"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lright v2 Normal" panose="020B0505030503020204" pitchFamily="34" charset="77"/>
                <a:ea typeface="+mn-ea"/>
                <a:cs typeface="Alright v2 Normal" panose="020B0505030503020204"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lright v2 Normal" panose="020B0505030503020204" pitchFamily="34" charset="77"/>
                <a:ea typeface="+mn-ea"/>
                <a:cs typeface="Alright v2 Normal" panose="020B0505030503020204" pitchFamily="34"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en-US" sz="1800" dirty="0">
                <a:solidFill>
                  <a:schemeClr val="bg1"/>
                </a:solidFill>
                <a:latin typeface="Alright v2 Normal" panose="020B0505030503020204"/>
              </a:rPr>
              <a:t>Both 30 credit hour programs. They can be completed in one year of full-time study or two years of part-time study</a:t>
            </a:r>
          </a:p>
          <a:p>
            <a:pPr marL="342900" indent="-342900">
              <a:buFont typeface="Wingdings" panose="05000000000000000000" pitchFamily="2" charset="2"/>
              <a:buChar char="§"/>
            </a:pPr>
            <a:r>
              <a:rPr lang="en-US" sz="1800" dirty="0">
                <a:solidFill>
                  <a:schemeClr val="bg1"/>
                </a:solidFill>
                <a:latin typeface="Alright v2 Normal" panose="020B0505030503020204"/>
              </a:rPr>
              <a:t>In-state tuition is $585.28 per credit hour </a:t>
            </a:r>
          </a:p>
          <a:p>
            <a:pPr marL="342900" indent="-342900">
              <a:buFont typeface="Wingdings" panose="05000000000000000000" pitchFamily="2" charset="2"/>
              <a:buChar char="§"/>
            </a:pPr>
            <a:r>
              <a:rPr lang="en-US" sz="1800" dirty="0">
                <a:solidFill>
                  <a:schemeClr val="bg1"/>
                </a:solidFill>
                <a:latin typeface="Alright v2 Normal" panose="020B0505030503020204"/>
              </a:rPr>
              <a:t>Assistance with career placement is available to current students and alumni</a:t>
            </a:r>
          </a:p>
          <a:p>
            <a:pPr marL="342900" indent="-342900">
              <a:buFont typeface="Wingdings" panose="05000000000000000000" pitchFamily="2" charset="2"/>
              <a:buChar char="§"/>
            </a:pPr>
            <a:r>
              <a:rPr lang="en-US" sz="1800" dirty="0">
                <a:solidFill>
                  <a:schemeClr val="bg1"/>
                </a:solidFill>
                <a:latin typeface="Alright v2 Normal" panose="020B0505030503020204"/>
              </a:rPr>
              <a:t>Emphasizes marrying one applied business discipline with business analytics</a:t>
            </a:r>
          </a:p>
          <a:p>
            <a:pPr marL="342900" indent="-342900">
              <a:buFont typeface="Wingdings" panose="05000000000000000000" pitchFamily="2" charset="2"/>
              <a:buChar char="§"/>
            </a:pPr>
            <a:r>
              <a:rPr lang="en-US" sz="1800" dirty="0">
                <a:solidFill>
                  <a:schemeClr val="bg1"/>
                </a:solidFill>
                <a:latin typeface="Alright v2 Normal" panose="020B0505030503020204"/>
              </a:rPr>
              <a:t>For non-business undergraduates, up to four business </a:t>
            </a:r>
            <a:br>
              <a:rPr lang="en-US" sz="1800" dirty="0">
                <a:solidFill>
                  <a:schemeClr val="bg1"/>
                </a:solidFill>
                <a:latin typeface="Alright v2 Normal" panose="020B0505030503020204"/>
              </a:rPr>
            </a:br>
            <a:r>
              <a:rPr lang="en-US" sz="1800" dirty="0">
                <a:solidFill>
                  <a:schemeClr val="bg1"/>
                </a:solidFill>
                <a:latin typeface="Alright v2 Normal" panose="020B0505030503020204"/>
              </a:rPr>
              <a:t>pre-requisites may be needed</a:t>
            </a:r>
          </a:p>
        </p:txBody>
      </p:sp>
      <p:sp>
        <p:nvSpPr>
          <p:cNvPr id="9" name="Text Placeholder 5">
            <a:extLst>
              <a:ext uri="{FF2B5EF4-FFF2-40B4-BE49-F238E27FC236}">
                <a16:creationId xmlns:a16="http://schemas.microsoft.com/office/drawing/2014/main" id="{19C50D3F-C319-4845-BE9A-50983B9CA5B4}"/>
              </a:ext>
            </a:extLst>
          </p:cNvPr>
          <p:cNvSpPr txBox="1">
            <a:spLocks/>
          </p:cNvSpPr>
          <p:nvPr/>
        </p:nvSpPr>
        <p:spPr>
          <a:xfrm>
            <a:off x="628649" y="1800538"/>
            <a:ext cx="5886451" cy="82391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p>
          <a:p>
            <a:pPr marL="0" indent="0">
              <a:buNone/>
            </a:pPr>
            <a:r>
              <a:rPr lang="en-US" sz="2700" b="1" dirty="0">
                <a:solidFill>
                  <a:schemeClr val="accent4"/>
                </a:solidFill>
              </a:rPr>
              <a:t>Applied Business Analytics is available in both thesis </a:t>
            </a:r>
            <a:br>
              <a:rPr lang="en-US" sz="2700" b="1" dirty="0">
                <a:solidFill>
                  <a:schemeClr val="accent4"/>
                </a:solidFill>
              </a:rPr>
            </a:br>
            <a:r>
              <a:rPr lang="en-US" sz="2700" b="1" dirty="0">
                <a:solidFill>
                  <a:schemeClr val="accent4"/>
                </a:solidFill>
              </a:rPr>
              <a:t>(MS, Business Analytics) and non-thesis (MABA) options. </a:t>
            </a:r>
          </a:p>
        </p:txBody>
      </p:sp>
      <p:sp>
        <p:nvSpPr>
          <p:cNvPr id="5" name="Footer Placeholder 4">
            <a:extLst>
              <a:ext uri="{FF2B5EF4-FFF2-40B4-BE49-F238E27FC236}">
                <a16:creationId xmlns:a16="http://schemas.microsoft.com/office/drawing/2014/main" id="{BDF936FA-237C-4491-8D91-FBE6D9864711}"/>
              </a:ext>
            </a:extLst>
          </p:cNvPr>
          <p:cNvSpPr>
            <a:spLocks noGrp="1"/>
          </p:cNvSpPr>
          <p:nvPr>
            <p:ph type="ftr" sz="quarter" idx="12"/>
          </p:nvPr>
        </p:nvSpPr>
        <p:spPr>
          <a:xfrm>
            <a:off x="628650" y="6356351"/>
            <a:ext cx="3086100" cy="365125"/>
          </a:xfrm>
        </p:spPr>
        <p:txBody>
          <a:bodyPr/>
          <a:lstStyle/>
          <a:p>
            <a:r>
              <a:rPr lang="en-US" dirty="0"/>
              <a:t>FUELING </a:t>
            </a:r>
            <a:r>
              <a:rPr lang="en-US" b="1" dirty="0"/>
              <a:t>TOMORROWS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8142446"/>
      </p:ext>
    </p:extLst>
  </p:cSld>
  <p:clrMapOvr>
    <a:masterClrMapping/>
  </p:clrMapOvr>
  <mc:AlternateContent xmlns:mc="http://schemas.openxmlformats.org/markup-compatibility/2006" xmlns:p14="http://schemas.microsoft.com/office/powerpoint/2010/main">
    <mc:Choice Requires="p14">
      <p:transition spd="slow" p14:dur="2000" advTm="73106"/>
    </mc:Choice>
    <mc:Fallback xmlns="">
      <p:transition spd="slow" advTm="7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UToledo 1">
      <a:dk1>
        <a:srgbClr val="003C7E"/>
      </a:dk1>
      <a:lt1>
        <a:srgbClr val="FFFFFF"/>
      </a:lt1>
      <a:dk2>
        <a:srgbClr val="FFD200"/>
      </a:dk2>
      <a:lt2>
        <a:srgbClr val="CAD9E1"/>
      </a:lt2>
      <a:accent1>
        <a:srgbClr val="102B5F"/>
      </a:accent1>
      <a:accent2>
        <a:srgbClr val="134FC9"/>
      </a:accent2>
      <a:accent3>
        <a:srgbClr val="3BB2F1"/>
      </a:accent3>
      <a:accent4>
        <a:srgbClr val="AFD5E9"/>
      </a:accent4>
      <a:accent5>
        <a:srgbClr val="5B9BD5"/>
      </a:accent5>
      <a:accent6>
        <a:srgbClr val="494947"/>
      </a:accent6>
      <a:hlink>
        <a:srgbClr val="0563C1"/>
      </a:hlink>
      <a:folHlink>
        <a:srgbClr val="BDBB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32573E48533744B72F303E029F7B9D" ma:contentTypeVersion="9" ma:contentTypeDescription="Create a new document." ma:contentTypeScope="" ma:versionID="f48571ea2addc09e45d6227426b1c7ab">
  <xsd:schema xmlns:xsd="http://www.w3.org/2001/XMLSchema" xmlns:xs="http://www.w3.org/2001/XMLSchema" xmlns:p="http://schemas.microsoft.com/office/2006/metadata/properties" xmlns:ns3="576ab9fe-85b0-464f-9bde-9738600672a6" targetNamespace="http://schemas.microsoft.com/office/2006/metadata/properties" ma:root="true" ma:fieldsID="9c18060395e33694290c210677d67184" ns3:_="">
    <xsd:import namespace="576ab9fe-85b0-464f-9bde-9738600672a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6ab9fe-85b0-464f-9bde-9738600672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9C8766-36D4-44A8-9FD6-B3C191E2649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99CF38D-2D6A-40DB-B636-3541FA87C40A}">
  <ds:schemaRefs>
    <ds:schemaRef ds:uri="http://schemas.microsoft.com/sharepoint/v3/contenttype/forms"/>
  </ds:schemaRefs>
</ds:datastoreItem>
</file>

<file path=customXml/itemProps3.xml><?xml version="1.0" encoding="utf-8"?>
<ds:datastoreItem xmlns:ds="http://schemas.openxmlformats.org/officeDocument/2006/customXml" ds:itemID="{17646446-F1AD-4E82-A56B-227099658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6ab9fe-85b0-464f-9bde-9738600672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437</TotalTime>
  <Words>1713</Words>
  <Application>Microsoft Office PowerPoint</Application>
  <PresentationFormat>On-screen Show (4:3)</PresentationFormat>
  <Paragraphs>167</Paragraphs>
  <Slides>18</Slides>
  <Notes>0</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Alright v2 Normal</vt:lpstr>
      <vt:lpstr>Alright v2 Normal Light</vt:lpstr>
      <vt:lpstr>Arial</vt:lpstr>
      <vt:lpstr>Calibri</vt:lpstr>
      <vt:lpstr>Roboto Slab</vt:lpstr>
      <vt:lpstr>Roboto Slab Thin</vt:lpstr>
      <vt:lpstr>Source Sans Pro</vt:lpstr>
      <vt:lpstr>Source Sans Pro Light</vt:lpstr>
      <vt:lpstr>Wingdings</vt:lpstr>
      <vt:lpstr>Office Theme</vt:lpstr>
      <vt:lpstr>PowerPoint Presentation</vt:lpstr>
      <vt:lpstr>PowerPoint Presentation</vt:lpstr>
      <vt:lpstr>PowerPoint Presentation</vt:lpstr>
      <vt:lpstr>Master of Business Administration (MBA)</vt:lpstr>
      <vt:lpstr>Master of Business Administration (MBA)</vt:lpstr>
      <vt:lpstr>Master of Science Accountancy (MSA)</vt:lpstr>
      <vt:lpstr>Master of Science Accountancy (MSA)</vt:lpstr>
      <vt:lpstr>Master of Science Accountancy (MSA)</vt:lpstr>
      <vt:lpstr>Master of Applied Business Analytics (MABA) Master of Science in Business Analytics (MS)</vt:lpstr>
      <vt:lpstr>Master of Applied Business Analytics (MABA) Master of Science in Business Analytics (MS)</vt:lpstr>
      <vt:lpstr>Master of Applied Business Analytics (MABA) Master of Science in Business Analytics (MS)</vt:lpstr>
      <vt:lpstr>APPLICATION DEADLINES</vt:lpstr>
      <vt:lpstr>Executive Master of Sales Leadership (EMSL)</vt:lpstr>
      <vt:lpstr>Executive Master of Sales Leadership (EMSL)</vt:lpstr>
      <vt:lpstr>Executive Master of Business Administration (EMBA)</vt:lpstr>
      <vt:lpstr>Executive Master of Business Administration (EMBA)</vt:lpstr>
      <vt:lpstr>Master of Business Administration (MBA)  Master of Science Accountancy (MSA)  Master of Applied Business Analytics (MABA)  Master of Science in Business Analytics (MS)  Executive Master of Business Administration (EMBA)   Executive Master of Sales Leadership (EMSL)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Anderson</dc:creator>
  <cp:lastModifiedBy>John Anderson</cp:lastModifiedBy>
  <cp:revision>9</cp:revision>
  <dcterms:created xsi:type="dcterms:W3CDTF">2020-03-24T19:42:58Z</dcterms:created>
  <dcterms:modified xsi:type="dcterms:W3CDTF">2020-03-26T19:37:42Z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0x010100F732573E48533744B72F303E029F7B9D</vt:lpwstr>
  </property>
</Properties>
</file>