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61" r:id="rId3"/>
    <p:sldId id="274" r:id="rId4"/>
    <p:sldId id="269" r:id="rId5"/>
    <p:sldId id="262" r:id="rId6"/>
    <p:sldId id="276" r:id="rId7"/>
    <p:sldId id="277" r:id="rId8"/>
    <p:sldId id="278" r:id="rId9"/>
    <p:sldId id="280" r:id="rId10"/>
    <p:sldId id="275" r:id="rId11"/>
    <p:sldId id="265" r:id="rId12"/>
    <p:sldId id="281" r:id="rId13"/>
    <p:sldId id="282" r:id="rId14"/>
    <p:sldId id="284" r:id="rId15"/>
    <p:sldId id="266" r:id="rId16"/>
    <p:sldId id="267" r:id="rId17"/>
    <p:sldId id="285" r:id="rId18"/>
    <p:sldId id="288" r:id="rId19"/>
    <p:sldId id="289" r:id="rId20"/>
    <p:sldId id="286" r:id="rId21"/>
    <p:sldId id="271" r:id="rId22"/>
    <p:sldId id="292" r:id="rId23"/>
    <p:sldId id="291" r:id="rId24"/>
    <p:sldId id="273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96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D4F02-5818-40F1-B15E-4851F30A1BCB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2F005-99DF-454D-8B2C-6034DBF1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CBEC7-C8DA-4334-B1AC-C198878E24F5}" type="datetime1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E3ED-3AD9-4310-A972-AFA32F10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7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83DA-DF6B-4C07-A1BA-305C9E75CFF9}" type="datetime1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E3ED-3AD9-4310-A972-AFA32F10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E36C-D088-461A-9639-D696E93B0FD4}" type="datetime1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E3ED-3AD9-4310-A972-AFA32F10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91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3744-752A-4811-B872-DB2809F80D07}" type="datetime1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E3ED-3AD9-4310-A972-AFA32F10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08A12-31A1-4A08-A063-1BFFCB874095}" type="datetime1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E3ED-3AD9-4310-A972-AFA32F10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3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F9F0-461D-4F1E-9F7E-520A750A414E}" type="datetime1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E3ED-3AD9-4310-A972-AFA32F10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0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90B43-B6FC-4AC1-BA27-763642B1E3E5}" type="datetime1">
              <a:rPr lang="en-US" smtClean="0"/>
              <a:t>9/17/2018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E3ED-3AD9-4310-A972-AFA32F10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2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EF9B-FC96-4809-AED3-98A071914214}" type="datetime1">
              <a:rPr lang="en-US" smtClean="0"/>
              <a:t>9/17/2018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E3ED-3AD9-4310-A972-AFA32F10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8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3C54-80BC-4065-98F7-B9A52EBA2F4A}" type="datetime1">
              <a:rPr lang="en-US" smtClean="0"/>
              <a:t>9/17/2018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E3ED-3AD9-4310-A972-AFA32F10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A007-6A9B-4BD6-977D-3B07A9BE959D}" type="datetime1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E3ED-3AD9-4310-A972-AFA32F10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04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4CF10-D60D-4B48-B8CE-8BF13A1F5E8B}" type="datetime1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E3ED-3AD9-4310-A972-AFA32F10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7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3FD94-E515-4524-A106-04D4B8D04285}" type="datetime1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1E3ED-3AD9-4310-A972-AFA32F10A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2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762000"/>
            <a:ext cx="6705600" cy="5562599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How to write a book, and yes,</a:t>
            </a:r>
            <a:br>
              <a:rPr lang="en-US" sz="4000" b="1" dirty="0" smtClean="0">
                <a:solidFill>
                  <a:schemeClr val="tx1"/>
                </a:solidFill>
              </a:rPr>
            </a:br>
            <a:r>
              <a:rPr lang="en-US" sz="4000" b="1" dirty="0" smtClean="0">
                <a:solidFill>
                  <a:schemeClr val="tx1"/>
                </a:solidFill>
              </a:rPr>
              <a:t>you can do it!</a:t>
            </a:r>
          </a:p>
          <a:p>
            <a:endParaRPr lang="en-US" sz="4000" b="1" dirty="0">
              <a:solidFill>
                <a:schemeClr val="tx1"/>
              </a:solidFill>
            </a:endParaRPr>
          </a:p>
          <a:p>
            <a:endParaRPr lang="en-US" sz="4000" b="1" dirty="0" smtClean="0">
              <a:solidFill>
                <a:schemeClr val="tx1"/>
              </a:solidFill>
            </a:endParaRPr>
          </a:p>
          <a:p>
            <a:endParaRPr lang="en-US" sz="4000" b="1" dirty="0">
              <a:solidFill>
                <a:schemeClr val="tx1"/>
              </a:solidFill>
            </a:endParaRPr>
          </a:p>
          <a:p>
            <a:endParaRPr lang="en-US" sz="4000" b="1" dirty="0" smtClean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Phillip T. Robinson, </a:t>
            </a:r>
            <a:r>
              <a:rPr lang="en-US" sz="3600" dirty="0" smtClean="0">
                <a:solidFill>
                  <a:schemeClr val="tx1"/>
                </a:solidFill>
              </a:rPr>
              <a:t>DVM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[ if I can do it anyone can ]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28" y="2362200"/>
            <a:ext cx="3511303" cy="230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3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867400"/>
            <a:ext cx="4495800" cy="6592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Isle Royale NP, 1967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" y="228600"/>
            <a:ext cx="8500281" cy="5638800"/>
          </a:xfrm>
        </p:spPr>
      </p:pic>
    </p:spTree>
    <p:extLst>
      <p:ext uri="{BB962C8B-B14F-4D97-AF65-F5344CB8AC3E}">
        <p14:creationId xmlns:p14="http://schemas.microsoft.com/office/powerpoint/2010/main" val="26816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" y="304800"/>
            <a:ext cx="6477000" cy="3660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21" y="3581399"/>
            <a:ext cx="4637793" cy="314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22008" cy="440669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3352800"/>
            <a:ext cx="5943600" cy="4306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33" y="3048000"/>
            <a:ext cx="5907024" cy="39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57200"/>
            <a:ext cx="4114800" cy="59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5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l"/>
            <a:r>
              <a:rPr lang="en-US" dirty="0" smtClean="0"/>
              <a:t>Life at the Zoo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0668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Columbia University Press, 2004</a:t>
            </a:r>
          </a:p>
          <a:p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304799"/>
            <a:ext cx="2346731" cy="28479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7" y="1600200"/>
            <a:ext cx="2952750" cy="1552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57268"/>
            <a:ext cx="4367457" cy="312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98546"/>
            <a:ext cx="4660392" cy="304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970" y="0"/>
            <a:ext cx="8184707" cy="1036674"/>
          </a:xfrm>
        </p:spPr>
        <p:txBody>
          <a:bodyPr>
            <a:normAutofit/>
          </a:bodyPr>
          <a:lstStyle/>
          <a:p>
            <a:pPr algn="l"/>
            <a:r>
              <a:rPr lang="en-US" sz="3200" b="1" i="1" dirty="0" smtClean="0"/>
              <a:t>Travel Sketches from Liberia</a:t>
            </a:r>
            <a:br>
              <a:rPr lang="en-US" sz="3200" b="1" i="1" dirty="0" smtClean="0"/>
            </a:br>
            <a:r>
              <a:rPr lang="en-US" sz="2200" i="1" dirty="0" smtClean="0"/>
              <a:t>Johann Buttikofer’s Rainforest Explorations in West Africa</a:t>
            </a:r>
            <a:endParaRPr lang="en-US" sz="22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66177"/>
            <a:ext cx="2438400" cy="2768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99" y="4003071"/>
            <a:ext cx="4074201" cy="2550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84" y="3657687"/>
            <a:ext cx="2319706" cy="289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99" y="960475"/>
            <a:ext cx="2590800" cy="2791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71600"/>
            <a:ext cx="311467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467"/>
            <a:ext cx="4485167" cy="5312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17" y="609600"/>
            <a:ext cx="485378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9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Pygmy Hippo Story</a:t>
            </a:r>
            <a:br>
              <a:rPr lang="en-US" dirty="0" smtClean="0"/>
            </a:br>
            <a:r>
              <a:rPr lang="en-US" sz="2000" dirty="0" smtClean="0"/>
              <a:t>West Africa’s Enigma of the Rainforest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371600"/>
            <a:ext cx="2057399" cy="15410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0979" y="3094960"/>
            <a:ext cx="1257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2017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66284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2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162"/>
            <a:ext cx="9144000" cy="55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5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Introductory Comments</a:t>
            </a:r>
            <a:endParaRPr lang="en-US" sz="32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66800"/>
            <a:ext cx="4498710" cy="5645881"/>
          </a:xfrm>
        </p:spPr>
      </p:pic>
    </p:spTree>
    <p:extLst>
      <p:ext uri="{BB962C8B-B14F-4D97-AF65-F5344CB8AC3E}">
        <p14:creationId xmlns:p14="http://schemas.microsoft.com/office/powerpoint/2010/main" val="3990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3532623" cy="44334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91" y="246890"/>
            <a:ext cx="5122279" cy="662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52600"/>
            <a:ext cx="5423726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7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7681236" cy="5105400"/>
          </a:xfrm>
        </p:spPr>
      </p:pic>
    </p:spTree>
    <p:extLst>
      <p:ext uri="{BB962C8B-B14F-4D97-AF65-F5344CB8AC3E}">
        <p14:creationId xmlns:p14="http://schemas.microsoft.com/office/powerpoint/2010/main" val="3476802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30595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11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6096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A few things I learned worth repeating</a:t>
            </a:r>
          </a:p>
          <a:p>
            <a:pPr marL="0" indent="0">
              <a:buNone/>
            </a:pPr>
            <a:r>
              <a:rPr lang="en-US" sz="2000" dirty="0" smtClean="0"/>
              <a:t>1. Start writing.  Start </a:t>
            </a:r>
            <a:r>
              <a:rPr lang="en-US" sz="2000" dirty="0" smtClean="0"/>
              <a:t>writing--an </a:t>
            </a:r>
            <a:r>
              <a:rPr lang="en-US" sz="2000" dirty="0" smtClean="0"/>
              <a:t>essay, a chapter, a few pages.- you don’t need to have a detailed outline to test the water.</a:t>
            </a:r>
          </a:p>
          <a:p>
            <a:pPr marL="0" indent="0">
              <a:buNone/>
            </a:pPr>
            <a:r>
              <a:rPr lang="en-US" sz="2000" dirty="0" smtClean="0"/>
              <a:t>2. An idea may need to marinate a little  before you begin to organize </a:t>
            </a:r>
            <a:r>
              <a:rPr lang="en-US" sz="2000" dirty="0" smtClean="0"/>
              <a:t>your </a:t>
            </a:r>
            <a:r>
              <a:rPr lang="en-US" sz="2000" dirty="0" smtClean="0"/>
              <a:t>thoughts.</a:t>
            </a:r>
          </a:p>
          <a:p>
            <a:pPr marL="0" indent="0">
              <a:buNone/>
            </a:pPr>
            <a:r>
              <a:rPr lang="en-US" sz="2000" dirty="0" smtClean="0"/>
              <a:t>3</a:t>
            </a:r>
            <a:r>
              <a:rPr lang="en-US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/>
              <a:t>Start making a list of books in your subject area that seem to be the most important.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4. </a:t>
            </a:r>
            <a:r>
              <a:rPr lang="en-US" sz="2000" dirty="0" smtClean="0"/>
              <a:t>Begin </a:t>
            </a:r>
            <a:r>
              <a:rPr lang="en-US" sz="2000" dirty="0"/>
              <a:t>researching other relevant  books and publications early in the process.</a:t>
            </a:r>
          </a:p>
          <a:p>
            <a:pPr marL="0" indent="0">
              <a:buNone/>
            </a:pPr>
            <a:r>
              <a:rPr lang="en-US" sz="2000" dirty="0" smtClean="0"/>
              <a:t>5</a:t>
            </a:r>
            <a:r>
              <a:rPr lang="en-US" sz="2000" dirty="0" smtClean="0"/>
              <a:t>. </a:t>
            </a:r>
            <a:r>
              <a:rPr lang="en-US" sz="2000" dirty="0" smtClean="0"/>
              <a:t>Write </a:t>
            </a:r>
            <a:r>
              <a:rPr lang="en-US" sz="2000" dirty="0" smtClean="0"/>
              <a:t>a few paragraphs about how your proposed book would add to the knowledge on the subject and complement other works.</a:t>
            </a:r>
          </a:p>
          <a:p>
            <a:pPr marL="0" indent="0">
              <a:buNone/>
            </a:pPr>
            <a:r>
              <a:rPr lang="en-US" sz="2000" dirty="0" smtClean="0"/>
              <a:t>6. When </a:t>
            </a:r>
            <a:r>
              <a:rPr lang="en-US" sz="2000" dirty="0" smtClean="0"/>
              <a:t>you proceed toward a publisher, ask yourself if </a:t>
            </a:r>
            <a:r>
              <a:rPr lang="en-US" sz="2000" dirty="0" smtClean="0"/>
              <a:t>your sanity and your project </a:t>
            </a:r>
            <a:r>
              <a:rPr lang="en-US" sz="2000" dirty="0" smtClean="0"/>
              <a:t>would </a:t>
            </a:r>
            <a:r>
              <a:rPr lang="en-US" sz="2000" dirty="0" smtClean="0"/>
              <a:t>benefit from </a:t>
            </a:r>
            <a:r>
              <a:rPr lang="en-US" sz="2000" dirty="0" smtClean="0"/>
              <a:t>having a co-author.</a:t>
            </a:r>
          </a:p>
          <a:p>
            <a:pPr marL="0" indent="0">
              <a:buNone/>
            </a:pPr>
            <a:r>
              <a:rPr lang="en-US" sz="2000" dirty="0" smtClean="0"/>
              <a:t>7. </a:t>
            </a:r>
            <a:r>
              <a:rPr lang="en-US" sz="2000" dirty="0" smtClean="0"/>
              <a:t>Become familiar with what presses are looking for in your topic area and look at lists of upcoming </a:t>
            </a:r>
            <a:r>
              <a:rPr lang="en-US" sz="2000" dirty="0" smtClean="0"/>
              <a:t>publications, </a:t>
            </a:r>
            <a:r>
              <a:rPr lang="en-US" sz="2000" dirty="0" smtClean="0"/>
              <a:t>when available.</a:t>
            </a:r>
          </a:p>
          <a:p>
            <a:pPr marL="0" indent="0">
              <a:buNone/>
            </a:pPr>
            <a:r>
              <a:rPr lang="en-US" sz="2000" dirty="0" smtClean="0"/>
              <a:t>8. </a:t>
            </a:r>
            <a:r>
              <a:rPr lang="en-US" sz="2000" dirty="0" smtClean="0"/>
              <a:t>Don’t quit your day job. </a:t>
            </a:r>
            <a:r>
              <a:rPr lang="en-US" sz="2000" dirty="0" smtClean="0"/>
              <a:t> Politics and </a:t>
            </a:r>
            <a:r>
              <a:rPr lang="en-US" sz="2000" dirty="0" smtClean="0"/>
              <a:t>fiction books have more economic potential .  </a:t>
            </a:r>
            <a:r>
              <a:rPr lang="en-US" sz="2000" dirty="0" err="1" smtClean="0"/>
              <a:t>Frans</a:t>
            </a:r>
            <a:r>
              <a:rPr lang="en-US" sz="2000" dirty="0" smtClean="0"/>
              <a:t> Kafka, the short story writer, </a:t>
            </a:r>
            <a:r>
              <a:rPr lang="en-US" sz="2000" dirty="0" smtClean="0"/>
              <a:t>was an insurance underwriter by day and did not achieve fame until after his death.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356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66800"/>
            <a:ext cx="5927539" cy="5339786"/>
          </a:xfrm>
        </p:spPr>
      </p:pic>
      <p:sp>
        <p:nvSpPr>
          <p:cNvPr id="2" name="TextBox 1"/>
          <p:cNvSpPr txBox="1"/>
          <p:nvPr/>
        </p:nvSpPr>
        <p:spPr>
          <a:xfrm>
            <a:off x="3124200" y="457199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 Summary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969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1" y="2455548"/>
            <a:ext cx="1214328" cy="15438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138487"/>
            <a:ext cx="1619250" cy="180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2990688"/>
            <a:ext cx="1524001" cy="2290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54614"/>
            <a:ext cx="1111947" cy="1434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3976355"/>
            <a:ext cx="1576924" cy="2348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057400"/>
            <a:ext cx="1666875" cy="2162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571999"/>
            <a:ext cx="1543050" cy="192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4572000"/>
            <a:ext cx="1392905" cy="1985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800600"/>
            <a:ext cx="1568154" cy="19758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76200"/>
            <a:ext cx="8153400" cy="2590800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ea typeface="Calibri"/>
                <a:cs typeface="Times New Roman"/>
              </a:rPr>
              <a:t/>
            </a:r>
            <a:br>
              <a:rPr lang="en-US" sz="3600" dirty="0"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28576" y="228600"/>
            <a:ext cx="7301024" cy="2109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i="1" dirty="0" smtClean="0">
                <a:ea typeface="Calibri"/>
                <a:cs typeface="Times New Roman"/>
              </a:rPr>
              <a:t>Today’s </a:t>
            </a:r>
            <a:r>
              <a:rPr lang="en-US" b="1" i="1" dirty="0">
                <a:ea typeface="Calibri"/>
                <a:cs typeface="Times New Roman"/>
              </a:rPr>
              <a:t>topics</a:t>
            </a:r>
            <a:endParaRPr lang="en-US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a typeface="Calibri"/>
                <a:cs typeface="Times New Roman"/>
              </a:rPr>
              <a:t>	</a:t>
            </a:r>
            <a:r>
              <a:rPr lang="en-US" sz="1600" b="1" dirty="0" smtClean="0">
                <a:ea typeface="Calibri"/>
                <a:cs typeface="Times New Roman"/>
              </a:rPr>
              <a:t>A</a:t>
            </a:r>
            <a:r>
              <a:rPr lang="en-US" sz="1600" b="1" dirty="0">
                <a:ea typeface="Calibri"/>
                <a:cs typeface="Times New Roman"/>
              </a:rPr>
              <a:t>. General comments about writing</a:t>
            </a:r>
            <a:endParaRPr lang="en-US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b="1" dirty="0">
                <a:ea typeface="Calibri"/>
                <a:cs typeface="Times New Roman"/>
              </a:rPr>
              <a:t>	</a:t>
            </a:r>
            <a:r>
              <a:rPr lang="en-US" sz="1600" b="1" dirty="0" smtClean="0">
                <a:ea typeface="Calibri"/>
                <a:cs typeface="Times New Roman"/>
              </a:rPr>
              <a:t>B</a:t>
            </a:r>
            <a:r>
              <a:rPr lang="en-US" sz="1600" b="1" dirty="0">
                <a:ea typeface="Calibri"/>
                <a:cs typeface="Times New Roman"/>
              </a:rPr>
              <a:t>. My </a:t>
            </a:r>
            <a:r>
              <a:rPr lang="en-US" sz="1600" b="1" dirty="0" smtClean="0">
                <a:ea typeface="Calibri"/>
                <a:cs typeface="Times New Roman"/>
              </a:rPr>
              <a:t>bio-sketch </a:t>
            </a:r>
            <a:r>
              <a:rPr lang="en-US" sz="1600" b="1" dirty="0">
                <a:ea typeface="Calibri"/>
                <a:cs typeface="Times New Roman"/>
              </a:rPr>
              <a:t>as it explains motives for my 3 books</a:t>
            </a:r>
            <a:endParaRPr lang="en-US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b="1" dirty="0">
                <a:ea typeface="Calibri"/>
                <a:cs typeface="Times New Roman"/>
              </a:rPr>
              <a:t>	</a:t>
            </a:r>
            <a:r>
              <a:rPr lang="en-US" sz="1600" b="1" dirty="0" smtClean="0">
                <a:ea typeface="Calibri"/>
                <a:cs typeface="Times New Roman"/>
              </a:rPr>
              <a:t>C</a:t>
            </a:r>
            <a:r>
              <a:rPr lang="en-US" sz="1600" b="1" dirty="0">
                <a:ea typeface="Calibri"/>
                <a:cs typeface="Times New Roman"/>
              </a:rPr>
              <a:t>. Some questions for the audience</a:t>
            </a:r>
            <a:endParaRPr lang="en-US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b="1" dirty="0">
                <a:ea typeface="Calibri"/>
                <a:cs typeface="Times New Roman"/>
              </a:rPr>
              <a:t>	</a:t>
            </a:r>
            <a:r>
              <a:rPr lang="en-US" sz="1600" b="1" dirty="0" smtClean="0">
                <a:ea typeface="Calibri"/>
                <a:cs typeface="Times New Roman"/>
              </a:rPr>
              <a:t>D</a:t>
            </a:r>
            <a:r>
              <a:rPr lang="en-US" sz="1600" b="1" dirty="0">
                <a:ea typeface="Calibri"/>
                <a:cs typeface="Times New Roman"/>
              </a:rPr>
              <a:t>. A summary of my 3 book projects</a:t>
            </a:r>
            <a:endParaRPr lang="en-US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b="1" dirty="0">
                <a:ea typeface="Calibri"/>
                <a:cs typeface="Times New Roman"/>
              </a:rPr>
              <a:t>	</a:t>
            </a:r>
            <a:r>
              <a:rPr lang="en-US" sz="1600" b="1" dirty="0" smtClean="0">
                <a:ea typeface="Calibri"/>
                <a:cs typeface="Times New Roman"/>
              </a:rPr>
              <a:t>E</a:t>
            </a:r>
            <a:r>
              <a:rPr lang="en-US" sz="1600" b="1" dirty="0">
                <a:ea typeface="Calibri"/>
                <a:cs typeface="Times New Roman"/>
              </a:rPr>
              <a:t>.  Describe my </a:t>
            </a:r>
            <a:r>
              <a:rPr lang="en-US" sz="1600" b="1" dirty="0" smtClean="0">
                <a:ea typeface="Calibri"/>
                <a:cs typeface="Times New Roman"/>
              </a:rPr>
              <a:t>book logistics  </a:t>
            </a:r>
            <a:r>
              <a:rPr lang="en-US" sz="1600" b="1" dirty="0">
                <a:ea typeface="Calibri"/>
                <a:cs typeface="Times New Roman"/>
              </a:rPr>
              <a:t>with Oxford </a:t>
            </a:r>
            <a:r>
              <a:rPr lang="en-US" sz="1600" b="1" dirty="0" smtClean="0">
                <a:ea typeface="Calibri"/>
                <a:cs typeface="Times New Roman"/>
              </a:rPr>
              <a:t>Univ. Press</a:t>
            </a:r>
            <a:endParaRPr lang="en-US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b="1" dirty="0">
                <a:ea typeface="Calibri"/>
                <a:cs typeface="Times New Roman"/>
              </a:rPr>
              <a:t>	</a:t>
            </a:r>
            <a:r>
              <a:rPr lang="en-US" sz="1600" b="1" dirty="0" smtClean="0">
                <a:ea typeface="Calibri"/>
                <a:cs typeface="Times New Roman"/>
              </a:rPr>
              <a:t>F</a:t>
            </a:r>
            <a:r>
              <a:rPr lang="en-US" sz="1600" b="1" dirty="0">
                <a:ea typeface="Calibri"/>
                <a:cs typeface="Times New Roman"/>
              </a:rPr>
              <a:t>. </a:t>
            </a:r>
            <a:r>
              <a:rPr lang="en-US" sz="1600" b="1" dirty="0" smtClean="0">
                <a:ea typeface="Calibri"/>
                <a:cs typeface="Times New Roman"/>
              </a:rPr>
              <a:t>Reasons you should consider writing a book.</a:t>
            </a:r>
            <a:endParaRPr lang="en-US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360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1000"/>
            <a:ext cx="6019800" cy="6019800"/>
          </a:xfrm>
        </p:spPr>
      </p:pic>
    </p:spTree>
    <p:extLst>
      <p:ext uri="{BB962C8B-B14F-4D97-AF65-F5344CB8AC3E}">
        <p14:creationId xmlns:p14="http://schemas.microsoft.com/office/powerpoint/2010/main" val="338949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/>
              <a:t> 3 Books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1" y="1318437"/>
            <a:ext cx="2523166" cy="30620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72" y="1295400"/>
            <a:ext cx="2238153" cy="3009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6" y="1318437"/>
            <a:ext cx="2250524" cy="29868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369819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2004 Columbia </a:t>
            </a:r>
          </a:p>
          <a:p>
            <a:r>
              <a:rPr lang="en-US" dirty="0"/>
              <a:t> </a:t>
            </a:r>
            <a:r>
              <a:rPr lang="en-US" dirty="0" smtClean="0"/>
              <a:t>University </a:t>
            </a:r>
            <a:r>
              <a:rPr lang="en-US" dirty="0" smtClean="0"/>
              <a:t>Press</a:t>
            </a:r>
          </a:p>
          <a:p>
            <a:endParaRPr lang="en-US" dirty="0"/>
          </a:p>
          <a:p>
            <a:r>
              <a:rPr lang="en-US" b="1" dirty="0" smtClean="0"/>
              <a:t>30 year project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67648" y="4369819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 Brill Academic</a:t>
            </a:r>
          </a:p>
          <a:p>
            <a:r>
              <a:rPr lang="en-US" dirty="0" smtClean="0"/>
              <a:t>            </a:t>
            </a:r>
            <a:r>
              <a:rPr lang="en-US" dirty="0" smtClean="0"/>
              <a:t>Press</a:t>
            </a:r>
          </a:p>
          <a:p>
            <a:endParaRPr lang="en-US" dirty="0"/>
          </a:p>
          <a:p>
            <a:r>
              <a:rPr lang="en-US" dirty="0" smtClean="0"/>
              <a:t>   </a:t>
            </a:r>
            <a:r>
              <a:rPr lang="en-US" b="1" dirty="0" smtClean="0"/>
              <a:t>15 year project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680015" y="4364583"/>
            <a:ext cx="1944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 Oxford Univ.</a:t>
            </a:r>
          </a:p>
          <a:p>
            <a:r>
              <a:rPr lang="en-US" dirty="0" smtClean="0"/>
              <a:t>           </a:t>
            </a:r>
            <a:r>
              <a:rPr lang="en-US" dirty="0" smtClean="0"/>
              <a:t>Press</a:t>
            </a:r>
          </a:p>
          <a:p>
            <a:endParaRPr lang="en-US" dirty="0"/>
          </a:p>
          <a:p>
            <a:r>
              <a:rPr lang="en-US" b="1" dirty="0" smtClean="0"/>
              <a:t>   50 year project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0495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3" y="1219200"/>
            <a:ext cx="3083052" cy="4252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5099"/>
            <a:ext cx="2813539" cy="670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7316"/>
            <a:ext cx="7315200" cy="505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4419600" cy="37569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971800"/>
            <a:ext cx="4740746" cy="379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5956005"/>
            <a:ext cx="3962400" cy="685800"/>
          </a:xfrm>
        </p:spPr>
        <p:txBody>
          <a:bodyPr>
            <a:normAutofit/>
          </a:bodyPr>
          <a:lstStyle/>
          <a:p>
            <a:r>
              <a:rPr lang="en-US" sz="1400" dirty="0" smtClean="0"/>
              <a:t>St. John’s River, Liberia, 1968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33" y="627321"/>
            <a:ext cx="764274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</TotalTime>
  <Words>282</Words>
  <Application>Microsoft Office PowerPoint</Application>
  <PresentationFormat>On-screen Show (4:3)</PresentationFormat>
  <Paragraphs>46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Introductory Comments</vt:lpstr>
      <vt:lpstr> </vt:lpstr>
      <vt:lpstr>PowerPoint Presentation</vt:lpstr>
      <vt:lpstr> 3 Books</vt:lpstr>
      <vt:lpstr>PowerPoint Presentation</vt:lpstr>
      <vt:lpstr>PowerPoint Presentation</vt:lpstr>
      <vt:lpstr>PowerPoint Presentation</vt:lpstr>
      <vt:lpstr>St. John’s River, Liberia, 1968</vt:lpstr>
      <vt:lpstr> Isle Royale NP, 1967</vt:lpstr>
      <vt:lpstr>PowerPoint Presentation</vt:lpstr>
      <vt:lpstr>PowerPoint Presentation</vt:lpstr>
      <vt:lpstr>PowerPoint Presentation</vt:lpstr>
      <vt:lpstr>Life at the Zoo</vt:lpstr>
      <vt:lpstr>Travel Sketches from Liberia Johann Buttikofer’s Rainforest Explorations in West Africa</vt:lpstr>
      <vt:lpstr>PowerPoint Presentation</vt:lpstr>
      <vt:lpstr>The Pygmy Hippo Story West Africa’s Enigma of the Rainforest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Robinson</dc:creator>
  <cp:lastModifiedBy>Robinson</cp:lastModifiedBy>
  <cp:revision>71</cp:revision>
  <dcterms:created xsi:type="dcterms:W3CDTF">2018-09-04T09:46:18Z</dcterms:created>
  <dcterms:modified xsi:type="dcterms:W3CDTF">2018-09-17T23:21:52Z</dcterms:modified>
</cp:coreProperties>
</file>