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9" r:id="rId7"/>
    <p:sldId id="283" r:id="rId8"/>
    <p:sldId id="272" r:id="rId9"/>
    <p:sldId id="271" r:id="rId10"/>
    <p:sldId id="263" r:id="rId11"/>
    <p:sldId id="281" r:id="rId12"/>
    <p:sldId id="280" r:id="rId13"/>
    <p:sldId id="265" r:id="rId14"/>
    <p:sldId id="264" r:id="rId15"/>
    <p:sldId id="266" r:id="rId16"/>
    <p:sldId id="267" r:id="rId17"/>
    <p:sldId id="270" r:id="rId18"/>
    <p:sldId id="261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68" r:id="rId27"/>
    <p:sldId id="282" r:id="rId28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 &amp; Library Updates" id="{37D81498-CC50-6644-8A6F-81286908C4CF}">
          <p14:sldIdLst>
            <p14:sldId id="256"/>
            <p14:sldId id="257"/>
            <p14:sldId id="258"/>
            <p14:sldId id="260"/>
          </p14:sldIdLst>
        </p14:section>
        <p14:section name="Tenure &amp; Promotion" id="{01940D43-ED08-9749-A186-2EF6472ADE30}">
          <p14:sldIdLst>
            <p14:sldId id="262"/>
            <p14:sldId id="269"/>
          </p14:sldIdLst>
        </p14:section>
        <p14:section name="Grants" id="{D0689285-4B57-3943-8EB2-856F51A3BA34}">
          <p14:sldIdLst>
            <p14:sldId id="283"/>
            <p14:sldId id="272"/>
            <p14:sldId id="271"/>
          </p14:sldIdLst>
        </p14:section>
        <p14:section name="Scholarly Actiivites" id="{918CD636-5233-9A40-8840-4F8A4EC52BEC}">
          <p14:sldIdLst>
            <p14:sldId id="263"/>
            <p14:sldId id="281"/>
            <p14:sldId id="280"/>
            <p14:sldId id="265"/>
            <p14:sldId id="264"/>
            <p14:sldId id="266"/>
          </p14:sldIdLst>
        </p14:section>
        <p14:section name="Searching" id="{CD531998-B540-7C44-997F-B065A5285876}">
          <p14:sldIdLst>
            <p14:sldId id="267"/>
            <p14:sldId id="270"/>
            <p14:sldId id="261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Conclusion" id="{51FCCE69-9F56-154F-937B-AD7B0965CE9F}">
          <p14:sldIdLst>
            <p14:sldId id="268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tags" Target="../tags/tag27.xml"/><Relationship Id="rId39" Type="http://schemas.openxmlformats.org/officeDocument/2006/relationships/slide" Target="slide4.xml"/><Relationship Id="rId21" Type="http://schemas.openxmlformats.org/officeDocument/2006/relationships/tags" Target="../tags/tag22.xml"/><Relationship Id="rId34" Type="http://schemas.openxmlformats.org/officeDocument/2006/relationships/tags" Target="../tags/tag35.xml"/><Relationship Id="rId42" Type="http://schemas.openxmlformats.org/officeDocument/2006/relationships/slide" Target="slide9.xml"/><Relationship Id="rId47" Type="http://schemas.openxmlformats.org/officeDocument/2006/relationships/slide" Target="slide13.xml"/><Relationship Id="rId50" Type="http://schemas.openxmlformats.org/officeDocument/2006/relationships/slide" Target="slide16.xml"/><Relationship Id="rId55" Type="http://schemas.openxmlformats.org/officeDocument/2006/relationships/slide" Target="slide21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9" Type="http://schemas.openxmlformats.org/officeDocument/2006/relationships/tags" Target="../tags/tag30.xml"/><Relationship Id="rId11" Type="http://schemas.openxmlformats.org/officeDocument/2006/relationships/tags" Target="../tags/tag12.xml"/><Relationship Id="rId24" Type="http://schemas.openxmlformats.org/officeDocument/2006/relationships/tags" Target="../tags/tag25.xml"/><Relationship Id="rId32" Type="http://schemas.openxmlformats.org/officeDocument/2006/relationships/tags" Target="../tags/tag33.xml"/><Relationship Id="rId37" Type="http://schemas.openxmlformats.org/officeDocument/2006/relationships/slide" Target="slide2.xml"/><Relationship Id="rId40" Type="http://schemas.openxmlformats.org/officeDocument/2006/relationships/slide" Target="slide5.xml"/><Relationship Id="rId45" Type="http://schemas.openxmlformats.org/officeDocument/2006/relationships/slide" Target="slide11.xml"/><Relationship Id="rId53" Type="http://schemas.openxmlformats.org/officeDocument/2006/relationships/slide" Target="slide19.xml"/><Relationship Id="rId58" Type="http://schemas.openxmlformats.org/officeDocument/2006/relationships/slide" Target="slide24.xml"/><Relationship Id="rId5" Type="http://schemas.openxmlformats.org/officeDocument/2006/relationships/tags" Target="../tags/tag6.xml"/><Relationship Id="rId61" Type="http://schemas.openxmlformats.org/officeDocument/2006/relationships/slide" Target="slide27.xml"/><Relationship Id="rId19" Type="http://schemas.openxmlformats.org/officeDocument/2006/relationships/tags" Target="../tags/tag2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tags" Target="../tags/tag28.xml"/><Relationship Id="rId30" Type="http://schemas.openxmlformats.org/officeDocument/2006/relationships/tags" Target="../tags/tag31.xml"/><Relationship Id="rId35" Type="http://schemas.openxmlformats.org/officeDocument/2006/relationships/slideLayout" Target="../slideLayouts/slideLayout7.xml"/><Relationship Id="rId43" Type="http://schemas.openxmlformats.org/officeDocument/2006/relationships/slide" Target="slide8.xml"/><Relationship Id="rId48" Type="http://schemas.openxmlformats.org/officeDocument/2006/relationships/slide" Target="slide14.xml"/><Relationship Id="rId56" Type="http://schemas.openxmlformats.org/officeDocument/2006/relationships/slide" Target="slide22.xml"/><Relationship Id="rId8" Type="http://schemas.openxmlformats.org/officeDocument/2006/relationships/tags" Target="../tags/tag9.xml"/><Relationship Id="rId51" Type="http://schemas.openxmlformats.org/officeDocument/2006/relationships/slide" Target="slide17.xml"/><Relationship Id="rId3" Type="http://schemas.openxmlformats.org/officeDocument/2006/relationships/tags" Target="../tags/tag4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tags" Target="../tags/tag26.xml"/><Relationship Id="rId33" Type="http://schemas.openxmlformats.org/officeDocument/2006/relationships/tags" Target="../tags/tag34.xml"/><Relationship Id="rId38" Type="http://schemas.openxmlformats.org/officeDocument/2006/relationships/slide" Target="slide3.xml"/><Relationship Id="rId46" Type="http://schemas.openxmlformats.org/officeDocument/2006/relationships/slide" Target="slide12.xml"/><Relationship Id="rId59" Type="http://schemas.openxmlformats.org/officeDocument/2006/relationships/slide" Target="slide25.xml"/><Relationship Id="rId20" Type="http://schemas.openxmlformats.org/officeDocument/2006/relationships/tags" Target="../tags/tag21.xml"/><Relationship Id="rId41" Type="http://schemas.openxmlformats.org/officeDocument/2006/relationships/slide" Target="slide6.xml"/><Relationship Id="rId54" Type="http://schemas.openxmlformats.org/officeDocument/2006/relationships/slide" Target="slide20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5" Type="http://schemas.openxmlformats.org/officeDocument/2006/relationships/tags" Target="../tags/tag16.xml"/><Relationship Id="rId23" Type="http://schemas.openxmlformats.org/officeDocument/2006/relationships/tags" Target="../tags/tag24.xml"/><Relationship Id="rId28" Type="http://schemas.openxmlformats.org/officeDocument/2006/relationships/tags" Target="../tags/tag29.xml"/><Relationship Id="rId36" Type="http://schemas.openxmlformats.org/officeDocument/2006/relationships/slide" Target="slide1.xml"/><Relationship Id="rId49" Type="http://schemas.openxmlformats.org/officeDocument/2006/relationships/slide" Target="slide15.xml"/><Relationship Id="rId57" Type="http://schemas.openxmlformats.org/officeDocument/2006/relationships/slide" Target="slide23.xml"/><Relationship Id="rId10" Type="http://schemas.openxmlformats.org/officeDocument/2006/relationships/tags" Target="../tags/tag11.xml"/><Relationship Id="rId31" Type="http://schemas.openxmlformats.org/officeDocument/2006/relationships/tags" Target="../tags/tag32.xml"/><Relationship Id="rId44" Type="http://schemas.openxmlformats.org/officeDocument/2006/relationships/slide" Target="slide10.xml"/><Relationship Id="rId52" Type="http://schemas.openxmlformats.org/officeDocument/2006/relationships/slide" Target="slide18.xml"/><Relationship Id="rId60" Type="http://schemas.openxmlformats.org/officeDocument/2006/relationships/slide" Target="slide26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314.xml"/><Relationship Id="rId18" Type="http://schemas.openxmlformats.org/officeDocument/2006/relationships/tags" Target="../tags/tag319.xml"/><Relationship Id="rId26" Type="http://schemas.openxmlformats.org/officeDocument/2006/relationships/tags" Target="../tags/tag327.xml"/><Relationship Id="rId39" Type="http://schemas.openxmlformats.org/officeDocument/2006/relationships/slide" Target="slide4.xml"/><Relationship Id="rId21" Type="http://schemas.openxmlformats.org/officeDocument/2006/relationships/tags" Target="../tags/tag322.xml"/><Relationship Id="rId34" Type="http://schemas.openxmlformats.org/officeDocument/2006/relationships/tags" Target="../tags/tag335.xml"/><Relationship Id="rId42" Type="http://schemas.openxmlformats.org/officeDocument/2006/relationships/slide" Target="slide9.xml"/><Relationship Id="rId47" Type="http://schemas.openxmlformats.org/officeDocument/2006/relationships/slide" Target="slide13.xml"/><Relationship Id="rId50" Type="http://schemas.openxmlformats.org/officeDocument/2006/relationships/slide" Target="slide16.xml"/><Relationship Id="rId55" Type="http://schemas.openxmlformats.org/officeDocument/2006/relationships/slide" Target="slide21.xml"/><Relationship Id="rId7" Type="http://schemas.openxmlformats.org/officeDocument/2006/relationships/tags" Target="../tags/tag308.xml"/><Relationship Id="rId2" Type="http://schemas.openxmlformats.org/officeDocument/2006/relationships/tags" Target="../tags/tag303.xml"/><Relationship Id="rId16" Type="http://schemas.openxmlformats.org/officeDocument/2006/relationships/tags" Target="../tags/tag317.xml"/><Relationship Id="rId29" Type="http://schemas.openxmlformats.org/officeDocument/2006/relationships/tags" Target="../tags/tag330.xml"/><Relationship Id="rId11" Type="http://schemas.openxmlformats.org/officeDocument/2006/relationships/tags" Target="../tags/tag312.xml"/><Relationship Id="rId24" Type="http://schemas.openxmlformats.org/officeDocument/2006/relationships/tags" Target="../tags/tag325.xml"/><Relationship Id="rId32" Type="http://schemas.openxmlformats.org/officeDocument/2006/relationships/tags" Target="../tags/tag333.xml"/><Relationship Id="rId37" Type="http://schemas.openxmlformats.org/officeDocument/2006/relationships/slide" Target="slide2.xml"/><Relationship Id="rId40" Type="http://schemas.openxmlformats.org/officeDocument/2006/relationships/slide" Target="slide5.xml"/><Relationship Id="rId45" Type="http://schemas.openxmlformats.org/officeDocument/2006/relationships/slide" Target="slide11.xml"/><Relationship Id="rId53" Type="http://schemas.openxmlformats.org/officeDocument/2006/relationships/slide" Target="slide19.xml"/><Relationship Id="rId58" Type="http://schemas.openxmlformats.org/officeDocument/2006/relationships/slide" Target="slide24.xml"/><Relationship Id="rId5" Type="http://schemas.openxmlformats.org/officeDocument/2006/relationships/tags" Target="../tags/tag306.xml"/><Relationship Id="rId61" Type="http://schemas.openxmlformats.org/officeDocument/2006/relationships/slide" Target="slide27.xml"/><Relationship Id="rId19" Type="http://schemas.openxmlformats.org/officeDocument/2006/relationships/tags" Target="../tags/tag320.xml"/><Relationship Id="rId14" Type="http://schemas.openxmlformats.org/officeDocument/2006/relationships/tags" Target="../tags/tag315.xml"/><Relationship Id="rId22" Type="http://schemas.openxmlformats.org/officeDocument/2006/relationships/tags" Target="../tags/tag323.xml"/><Relationship Id="rId27" Type="http://schemas.openxmlformats.org/officeDocument/2006/relationships/tags" Target="../tags/tag328.xml"/><Relationship Id="rId30" Type="http://schemas.openxmlformats.org/officeDocument/2006/relationships/tags" Target="../tags/tag331.xml"/><Relationship Id="rId35" Type="http://schemas.openxmlformats.org/officeDocument/2006/relationships/slideLayout" Target="../slideLayouts/slideLayout7.xml"/><Relationship Id="rId43" Type="http://schemas.openxmlformats.org/officeDocument/2006/relationships/slide" Target="slide8.xml"/><Relationship Id="rId48" Type="http://schemas.openxmlformats.org/officeDocument/2006/relationships/slide" Target="slide14.xml"/><Relationship Id="rId56" Type="http://schemas.openxmlformats.org/officeDocument/2006/relationships/slide" Target="slide22.xml"/><Relationship Id="rId8" Type="http://schemas.openxmlformats.org/officeDocument/2006/relationships/tags" Target="../tags/tag309.xml"/><Relationship Id="rId51" Type="http://schemas.openxmlformats.org/officeDocument/2006/relationships/slide" Target="slide17.xml"/><Relationship Id="rId3" Type="http://schemas.openxmlformats.org/officeDocument/2006/relationships/tags" Target="../tags/tag304.xml"/><Relationship Id="rId12" Type="http://schemas.openxmlformats.org/officeDocument/2006/relationships/tags" Target="../tags/tag313.xml"/><Relationship Id="rId17" Type="http://schemas.openxmlformats.org/officeDocument/2006/relationships/tags" Target="../tags/tag318.xml"/><Relationship Id="rId25" Type="http://schemas.openxmlformats.org/officeDocument/2006/relationships/tags" Target="../tags/tag326.xml"/><Relationship Id="rId33" Type="http://schemas.openxmlformats.org/officeDocument/2006/relationships/tags" Target="../tags/tag334.xml"/><Relationship Id="rId38" Type="http://schemas.openxmlformats.org/officeDocument/2006/relationships/slide" Target="slide3.xml"/><Relationship Id="rId46" Type="http://schemas.openxmlformats.org/officeDocument/2006/relationships/slide" Target="slide12.xml"/><Relationship Id="rId59" Type="http://schemas.openxmlformats.org/officeDocument/2006/relationships/slide" Target="slide25.xml"/><Relationship Id="rId20" Type="http://schemas.openxmlformats.org/officeDocument/2006/relationships/tags" Target="../tags/tag321.xml"/><Relationship Id="rId41" Type="http://schemas.openxmlformats.org/officeDocument/2006/relationships/slide" Target="slide6.xml"/><Relationship Id="rId54" Type="http://schemas.openxmlformats.org/officeDocument/2006/relationships/slide" Target="slide20.xml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5" Type="http://schemas.openxmlformats.org/officeDocument/2006/relationships/tags" Target="../tags/tag316.xml"/><Relationship Id="rId23" Type="http://schemas.openxmlformats.org/officeDocument/2006/relationships/tags" Target="../tags/tag324.xml"/><Relationship Id="rId28" Type="http://schemas.openxmlformats.org/officeDocument/2006/relationships/tags" Target="../tags/tag329.xml"/><Relationship Id="rId36" Type="http://schemas.openxmlformats.org/officeDocument/2006/relationships/slide" Target="slide1.xml"/><Relationship Id="rId49" Type="http://schemas.openxmlformats.org/officeDocument/2006/relationships/slide" Target="slide15.xml"/><Relationship Id="rId57" Type="http://schemas.openxmlformats.org/officeDocument/2006/relationships/slide" Target="slide23.xml"/><Relationship Id="rId10" Type="http://schemas.openxmlformats.org/officeDocument/2006/relationships/tags" Target="../tags/tag311.xml"/><Relationship Id="rId31" Type="http://schemas.openxmlformats.org/officeDocument/2006/relationships/tags" Target="../tags/tag332.xml"/><Relationship Id="rId44" Type="http://schemas.openxmlformats.org/officeDocument/2006/relationships/slide" Target="slide10.xml"/><Relationship Id="rId52" Type="http://schemas.openxmlformats.org/officeDocument/2006/relationships/slide" Target="slide18.xml"/><Relationship Id="rId60" Type="http://schemas.openxmlformats.org/officeDocument/2006/relationships/slide" Target="slide26.xml"/><Relationship Id="rId4" Type="http://schemas.openxmlformats.org/officeDocument/2006/relationships/tags" Target="../tags/tag305.xml"/><Relationship Id="rId9" Type="http://schemas.openxmlformats.org/officeDocument/2006/relationships/tags" Target="../tags/tag310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tags" Target="../tags/tag348.xml"/><Relationship Id="rId18" Type="http://schemas.openxmlformats.org/officeDocument/2006/relationships/tags" Target="../tags/tag353.xml"/><Relationship Id="rId26" Type="http://schemas.openxmlformats.org/officeDocument/2006/relationships/tags" Target="../tags/tag361.xml"/><Relationship Id="rId39" Type="http://schemas.openxmlformats.org/officeDocument/2006/relationships/slide" Target="slide6.xml"/><Relationship Id="rId21" Type="http://schemas.openxmlformats.org/officeDocument/2006/relationships/tags" Target="../tags/tag356.xml"/><Relationship Id="rId34" Type="http://schemas.openxmlformats.org/officeDocument/2006/relationships/slide" Target="slide1.xml"/><Relationship Id="rId42" Type="http://schemas.openxmlformats.org/officeDocument/2006/relationships/slide" Target="slide10.xml"/><Relationship Id="rId47" Type="http://schemas.openxmlformats.org/officeDocument/2006/relationships/slide" Target="slide15.xml"/><Relationship Id="rId50" Type="http://schemas.openxmlformats.org/officeDocument/2006/relationships/slide" Target="slide18.xml"/><Relationship Id="rId55" Type="http://schemas.openxmlformats.org/officeDocument/2006/relationships/slide" Target="slide23.xml"/><Relationship Id="rId7" Type="http://schemas.openxmlformats.org/officeDocument/2006/relationships/tags" Target="../tags/tag342.xml"/><Relationship Id="rId2" Type="http://schemas.openxmlformats.org/officeDocument/2006/relationships/tags" Target="../tags/tag337.xml"/><Relationship Id="rId16" Type="http://schemas.openxmlformats.org/officeDocument/2006/relationships/tags" Target="../tags/tag351.xml"/><Relationship Id="rId29" Type="http://schemas.openxmlformats.org/officeDocument/2006/relationships/tags" Target="../tags/tag364.xml"/><Relationship Id="rId11" Type="http://schemas.openxmlformats.org/officeDocument/2006/relationships/tags" Target="../tags/tag346.xml"/><Relationship Id="rId24" Type="http://schemas.openxmlformats.org/officeDocument/2006/relationships/tags" Target="../tags/tag359.xml"/><Relationship Id="rId32" Type="http://schemas.openxmlformats.org/officeDocument/2006/relationships/tags" Target="../tags/tag367.xml"/><Relationship Id="rId37" Type="http://schemas.openxmlformats.org/officeDocument/2006/relationships/slide" Target="slide4.xml"/><Relationship Id="rId40" Type="http://schemas.openxmlformats.org/officeDocument/2006/relationships/slide" Target="slide9.xml"/><Relationship Id="rId45" Type="http://schemas.openxmlformats.org/officeDocument/2006/relationships/slide" Target="slide13.xml"/><Relationship Id="rId53" Type="http://schemas.openxmlformats.org/officeDocument/2006/relationships/slide" Target="slide21.xml"/><Relationship Id="rId58" Type="http://schemas.openxmlformats.org/officeDocument/2006/relationships/slide" Target="slide26.xml"/><Relationship Id="rId5" Type="http://schemas.openxmlformats.org/officeDocument/2006/relationships/tags" Target="../tags/tag340.xml"/><Relationship Id="rId19" Type="http://schemas.openxmlformats.org/officeDocument/2006/relationships/tags" Target="../tags/tag354.xml"/><Relationship Id="rId4" Type="http://schemas.openxmlformats.org/officeDocument/2006/relationships/tags" Target="../tags/tag339.xml"/><Relationship Id="rId9" Type="http://schemas.openxmlformats.org/officeDocument/2006/relationships/tags" Target="../tags/tag344.xml"/><Relationship Id="rId14" Type="http://schemas.openxmlformats.org/officeDocument/2006/relationships/tags" Target="../tags/tag349.xml"/><Relationship Id="rId22" Type="http://schemas.openxmlformats.org/officeDocument/2006/relationships/tags" Target="../tags/tag357.xml"/><Relationship Id="rId27" Type="http://schemas.openxmlformats.org/officeDocument/2006/relationships/tags" Target="../tags/tag362.xml"/><Relationship Id="rId30" Type="http://schemas.openxmlformats.org/officeDocument/2006/relationships/tags" Target="../tags/tag365.xml"/><Relationship Id="rId35" Type="http://schemas.openxmlformats.org/officeDocument/2006/relationships/slide" Target="slide2.xml"/><Relationship Id="rId43" Type="http://schemas.openxmlformats.org/officeDocument/2006/relationships/slide" Target="slide11.xml"/><Relationship Id="rId48" Type="http://schemas.openxmlformats.org/officeDocument/2006/relationships/slide" Target="slide16.xml"/><Relationship Id="rId56" Type="http://schemas.openxmlformats.org/officeDocument/2006/relationships/slide" Target="slide24.xml"/><Relationship Id="rId8" Type="http://schemas.openxmlformats.org/officeDocument/2006/relationships/tags" Target="../tags/tag343.xml"/><Relationship Id="rId51" Type="http://schemas.openxmlformats.org/officeDocument/2006/relationships/slide" Target="slide19.xml"/><Relationship Id="rId3" Type="http://schemas.openxmlformats.org/officeDocument/2006/relationships/tags" Target="../tags/tag338.xml"/><Relationship Id="rId12" Type="http://schemas.openxmlformats.org/officeDocument/2006/relationships/tags" Target="../tags/tag347.xml"/><Relationship Id="rId17" Type="http://schemas.openxmlformats.org/officeDocument/2006/relationships/tags" Target="../tags/tag352.xml"/><Relationship Id="rId25" Type="http://schemas.openxmlformats.org/officeDocument/2006/relationships/tags" Target="../tags/tag360.xml"/><Relationship Id="rId33" Type="http://schemas.openxmlformats.org/officeDocument/2006/relationships/slideLayout" Target="../slideLayouts/slideLayout7.xml"/><Relationship Id="rId38" Type="http://schemas.openxmlformats.org/officeDocument/2006/relationships/slide" Target="slide5.xml"/><Relationship Id="rId46" Type="http://schemas.openxmlformats.org/officeDocument/2006/relationships/slide" Target="slide14.xml"/><Relationship Id="rId59" Type="http://schemas.openxmlformats.org/officeDocument/2006/relationships/slide" Target="slide27.xml"/><Relationship Id="rId20" Type="http://schemas.openxmlformats.org/officeDocument/2006/relationships/tags" Target="../tags/tag355.xml"/><Relationship Id="rId41" Type="http://schemas.openxmlformats.org/officeDocument/2006/relationships/slide" Target="slide8.xml"/><Relationship Id="rId54" Type="http://schemas.openxmlformats.org/officeDocument/2006/relationships/slide" Target="slide22.xml"/><Relationship Id="rId1" Type="http://schemas.openxmlformats.org/officeDocument/2006/relationships/tags" Target="../tags/tag336.xml"/><Relationship Id="rId6" Type="http://schemas.openxmlformats.org/officeDocument/2006/relationships/tags" Target="../tags/tag341.xml"/><Relationship Id="rId15" Type="http://schemas.openxmlformats.org/officeDocument/2006/relationships/tags" Target="../tags/tag350.xml"/><Relationship Id="rId23" Type="http://schemas.openxmlformats.org/officeDocument/2006/relationships/tags" Target="../tags/tag358.xml"/><Relationship Id="rId28" Type="http://schemas.openxmlformats.org/officeDocument/2006/relationships/tags" Target="../tags/tag363.xml"/><Relationship Id="rId36" Type="http://schemas.openxmlformats.org/officeDocument/2006/relationships/slide" Target="slide3.xml"/><Relationship Id="rId49" Type="http://schemas.openxmlformats.org/officeDocument/2006/relationships/slide" Target="slide17.xml"/><Relationship Id="rId57" Type="http://schemas.openxmlformats.org/officeDocument/2006/relationships/slide" Target="slide25.xml"/><Relationship Id="rId10" Type="http://schemas.openxmlformats.org/officeDocument/2006/relationships/tags" Target="../tags/tag345.xml"/><Relationship Id="rId31" Type="http://schemas.openxmlformats.org/officeDocument/2006/relationships/tags" Target="../tags/tag366.xml"/><Relationship Id="rId44" Type="http://schemas.openxmlformats.org/officeDocument/2006/relationships/slide" Target="slide12.xml"/><Relationship Id="rId52" Type="http://schemas.openxmlformats.org/officeDocument/2006/relationships/slide" Target="slide20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tags" Target="../tags/tag380.xml"/><Relationship Id="rId18" Type="http://schemas.openxmlformats.org/officeDocument/2006/relationships/tags" Target="../tags/tag385.xml"/><Relationship Id="rId26" Type="http://schemas.openxmlformats.org/officeDocument/2006/relationships/tags" Target="../tags/tag393.xml"/><Relationship Id="rId39" Type="http://schemas.openxmlformats.org/officeDocument/2006/relationships/slide" Target="slide6.xml"/><Relationship Id="rId21" Type="http://schemas.openxmlformats.org/officeDocument/2006/relationships/tags" Target="../tags/tag388.xml"/><Relationship Id="rId34" Type="http://schemas.openxmlformats.org/officeDocument/2006/relationships/slide" Target="slide1.xml"/><Relationship Id="rId42" Type="http://schemas.openxmlformats.org/officeDocument/2006/relationships/slide" Target="slide10.xml"/><Relationship Id="rId47" Type="http://schemas.openxmlformats.org/officeDocument/2006/relationships/slide" Target="slide15.xml"/><Relationship Id="rId50" Type="http://schemas.openxmlformats.org/officeDocument/2006/relationships/slide" Target="slide18.xml"/><Relationship Id="rId55" Type="http://schemas.openxmlformats.org/officeDocument/2006/relationships/slide" Target="slide23.xml"/><Relationship Id="rId7" Type="http://schemas.openxmlformats.org/officeDocument/2006/relationships/tags" Target="../tags/tag374.xml"/><Relationship Id="rId2" Type="http://schemas.openxmlformats.org/officeDocument/2006/relationships/tags" Target="../tags/tag369.xml"/><Relationship Id="rId16" Type="http://schemas.openxmlformats.org/officeDocument/2006/relationships/tags" Target="../tags/tag383.xml"/><Relationship Id="rId29" Type="http://schemas.openxmlformats.org/officeDocument/2006/relationships/tags" Target="../tags/tag396.xml"/><Relationship Id="rId11" Type="http://schemas.openxmlformats.org/officeDocument/2006/relationships/tags" Target="../tags/tag378.xml"/><Relationship Id="rId24" Type="http://schemas.openxmlformats.org/officeDocument/2006/relationships/tags" Target="../tags/tag391.xml"/><Relationship Id="rId32" Type="http://schemas.openxmlformats.org/officeDocument/2006/relationships/tags" Target="../tags/tag399.xml"/><Relationship Id="rId37" Type="http://schemas.openxmlformats.org/officeDocument/2006/relationships/slide" Target="slide4.xml"/><Relationship Id="rId40" Type="http://schemas.openxmlformats.org/officeDocument/2006/relationships/slide" Target="slide9.xml"/><Relationship Id="rId45" Type="http://schemas.openxmlformats.org/officeDocument/2006/relationships/slide" Target="slide13.xml"/><Relationship Id="rId53" Type="http://schemas.openxmlformats.org/officeDocument/2006/relationships/slide" Target="slide21.xml"/><Relationship Id="rId58" Type="http://schemas.openxmlformats.org/officeDocument/2006/relationships/slide" Target="slide26.xml"/><Relationship Id="rId5" Type="http://schemas.openxmlformats.org/officeDocument/2006/relationships/tags" Target="../tags/tag372.xml"/><Relationship Id="rId19" Type="http://schemas.openxmlformats.org/officeDocument/2006/relationships/tags" Target="../tags/tag386.xml"/><Relationship Id="rId4" Type="http://schemas.openxmlformats.org/officeDocument/2006/relationships/tags" Target="../tags/tag371.xml"/><Relationship Id="rId9" Type="http://schemas.openxmlformats.org/officeDocument/2006/relationships/tags" Target="../tags/tag376.xml"/><Relationship Id="rId14" Type="http://schemas.openxmlformats.org/officeDocument/2006/relationships/tags" Target="../tags/tag381.xml"/><Relationship Id="rId22" Type="http://schemas.openxmlformats.org/officeDocument/2006/relationships/tags" Target="../tags/tag389.xml"/><Relationship Id="rId27" Type="http://schemas.openxmlformats.org/officeDocument/2006/relationships/tags" Target="../tags/tag394.xml"/><Relationship Id="rId30" Type="http://schemas.openxmlformats.org/officeDocument/2006/relationships/tags" Target="../tags/tag397.xml"/><Relationship Id="rId35" Type="http://schemas.openxmlformats.org/officeDocument/2006/relationships/slide" Target="slide2.xml"/><Relationship Id="rId43" Type="http://schemas.openxmlformats.org/officeDocument/2006/relationships/slide" Target="slide11.xml"/><Relationship Id="rId48" Type="http://schemas.openxmlformats.org/officeDocument/2006/relationships/slide" Target="slide16.xml"/><Relationship Id="rId56" Type="http://schemas.openxmlformats.org/officeDocument/2006/relationships/slide" Target="slide24.xml"/><Relationship Id="rId8" Type="http://schemas.openxmlformats.org/officeDocument/2006/relationships/tags" Target="../tags/tag375.xml"/><Relationship Id="rId51" Type="http://schemas.openxmlformats.org/officeDocument/2006/relationships/slide" Target="slide19.xml"/><Relationship Id="rId3" Type="http://schemas.openxmlformats.org/officeDocument/2006/relationships/tags" Target="../tags/tag370.xml"/><Relationship Id="rId12" Type="http://schemas.openxmlformats.org/officeDocument/2006/relationships/tags" Target="../tags/tag379.xml"/><Relationship Id="rId17" Type="http://schemas.openxmlformats.org/officeDocument/2006/relationships/tags" Target="../tags/tag384.xml"/><Relationship Id="rId25" Type="http://schemas.openxmlformats.org/officeDocument/2006/relationships/tags" Target="../tags/tag392.xml"/><Relationship Id="rId33" Type="http://schemas.openxmlformats.org/officeDocument/2006/relationships/slideLayout" Target="../slideLayouts/slideLayout7.xml"/><Relationship Id="rId38" Type="http://schemas.openxmlformats.org/officeDocument/2006/relationships/slide" Target="slide5.xml"/><Relationship Id="rId46" Type="http://schemas.openxmlformats.org/officeDocument/2006/relationships/slide" Target="slide14.xml"/><Relationship Id="rId59" Type="http://schemas.openxmlformats.org/officeDocument/2006/relationships/slide" Target="slide27.xml"/><Relationship Id="rId20" Type="http://schemas.openxmlformats.org/officeDocument/2006/relationships/tags" Target="../tags/tag387.xml"/><Relationship Id="rId41" Type="http://schemas.openxmlformats.org/officeDocument/2006/relationships/slide" Target="slide8.xml"/><Relationship Id="rId54" Type="http://schemas.openxmlformats.org/officeDocument/2006/relationships/slide" Target="slide22.xml"/><Relationship Id="rId1" Type="http://schemas.openxmlformats.org/officeDocument/2006/relationships/tags" Target="../tags/tag368.xml"/><Relationship Id="rId6" Type="http://schemas.openxmlformats.org/officeDocument/2006/relationships/tags" Target="../tags/tag373.xml"/><Relationship Id="rId15" Type="http://schemas.openxmlformats.org/officeDocument/2006/relationships/tags" Target="../tags/tag382.xml"/><Relationship Id="rId23" Type="http://schemas.openxmlformats.org/officeDocument/2006/relationships/tags" Target="../tags/tag390.xml"/><Relationship Id="rId28" Type="http://schemas.openxmlformats.org/officeDocument/2006/relationships/tags" Target="../tags/tag395.xml"/><Relationship Id="rId36" Type="http://schemas.openxmlformats.org/officeDocument/2006/relationships/slide" Target="slide3.xml"/><Relationship Id="rId49" Type="http://schemas.openxmlformats.org/officeDocument/2006/relationships/slide" Target="slide17.xml"/><Relationship Id="rId57" Type="http://schemas.openxmlformats.org/officeDocument/2006/relationships/slide" Target="slide25.xml"/><Relationship Id="rId10" Type="http://schemas.openxmlformats.org/officeDocument/2006/relationships/tags" Target="../tags/tag377.xml"/><Relationship Id="rId31" Type="http://schemas.openxmlformats.org/officeDocument/2006/relationships/tags" Target="../tags/tag398.xml"/><Relationship Id="rId44" Type="http://schemas.openxmlformats.org/officeDocument/2006/relationships/slide" Target="slide12.xml"/><Relationship Id="rId52" Type="http://schemas.openxmlformats.org/officeDocument/2006/relationships/slide" Target="slide2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412.xml"/><Relationship Id="rId18" Type="http://schemas.openxmlformats.org/officeDocument/2006/relationships/tags" Target="../tags/tag417.xml"/><Relationship Id="rId26" Type="http://schemas.openxmlformats.org/officeDocument/2006/relationships/tags" Target="../tags/tag425.xml"/><Relationship Id="rId39" Type="http://schemas.openxmlformats.org/officeDocument/2006/relationships/slide" Target="slide6.xml"/><Relationship Id="rId21" Type="http://schemas.openxmlformats.org/officeDocument/2006/relationships/tags" Target="../tags/tag420.xml"/><Relationship Id="rId34" Type="http://schemas.openxmlformats.org/officeDocument/2006/relationships/slide" Target="slide1.xml"/><Relationship Id="rId42" Type="http://schemas.openxmlformats.org/officeDocument/2006/relationships/slide" Target="slide10.xml"/><Relationship Id="rId47" Type="http://schemas.openxmlformats.org/officeDocument/2006/relationships/slide" Target="slide15.xml"/><Relationship Id="rId50" Type="http://schemas.openxmlformats.org/officeDocument/2006/relationships/slide" Target="slide18.xml"/><Relationship Id="rId55" Type="http://schemas.openxmlformats.org/officeDocument/2006/relationships/slide" Target="slide23.xml"/><Relationship Id="rId7" Type="http://schemas.openxmlformats.org/officeDocument/2006/relationships/tags" Target="../tags/tag406.xml"/><Relationship Id="rId2" Type="http://schemas.openxmlformats.org/officeDocument/2006/relationships/tags" Target="../tags/tag401.xml"/><Relationship Id="rId16" Type="http://schemas.openxmlformats.org/officeDocument/2006/relationships/tags" Target="../tags/tag415.xml"/><Relationship Id="rId29" Type="http://schemas.openxmlformats.org/officeDocument/2006/relationships/tags" Target="../tags/tag428.xml"/><Relationship Id="rId11" Type="http://schemas.openxmlformats.org/officeDocument/2006/relationships/tags" Target="../tags/tag410.xml"/><Relationship Id="rId24" Type="http://schemas.openxmlformats.org/officeDocument/2006/relationships/tags" Target="../tags/tag423.xml"/><Relationship Id="rId32" Type="http://schemas.openxmlformats.org/officeDocument/2006/relationships/tags" Target="../tags/tag431.xml"/><Relationship Id="rId37" Type="http://schemas.openxmlformats.org/officeDocument/2006/relationships/slide" Target="slide4.xml"/><Relationship Id="rId40" Type="http://schemas.openxmlformats.org/officeDocument/2006/relationships/slide" Target="slide9.xml"/><Relationship Id="rId45" Type="http://schemas.openxmlformats.org/officeDocument/2006/relationships/slide" Target="slide13.xml"/><Relationship Id="rId53" Type="http://schemas.openxmlformats.org/officeDocument/2006/relationships/slide" Target="slide21.xml"/><Relationship Id="rId58" Type="http://schemas.openxmlformats.org/officeDocument/2006/relationships/slide" Target="slide26.xml"/><Relationship Id="rId5" Type="http://schemas.openxmlformats.org/officeDocument/2006/relationships/tags" Target="../tags/tag404.xml"/><Relationship Id="rId19" Type="http://schemas.openxmlformats.org/officeDocument/2006/relationships/tags" Target="../tags/tag418.xml"/><Relationship Id="rId4" Type="http://schemas.openxmlformats.org/officeDocument/2006/relationships/tags" Target="../tags/tag403.xml"/><Relationship Id="rId9" Type="http://schemas.openxmlformats.org/officeDocument/2006/relationships/tags" Target="../tags/tag408.xml"/><Relationship Id="rId14" Type="http://schemas.openxmlformats.org/officeDocument/2006/relationships/tags" Target="../tags/tag413.xml"/><Relationship Id="rId22" Type="http://schemas.openxmlformats.org/officeDocument/2006/relationships/tags" Target="../tags/tag421.xml"/><Relationship Id="rId27" Type="http://schemas.openxmlformats.org/officeDocument/2006/relationships/tags" Target="../tags/tag426.xml"/><Relationship Id="rId30" Type="http://schemas.openxmlformats.org/officeDocument/2006/relationships/tags" Target="../tags/tag429.xml"/><Relationship Id="rId35" Type="http://schemas.openxmlformats.org/officeDocument/2006/relationships/slide" Target="slide2.xml"/><Relationship Id="rId43" Type="http://schemas.openxmlformats.org/officeDocument/2006/relationships/slide" Target="slide11.xml"/><Relationship Id="rId48" Type="http://schemas.openxmlformats.org/officeDocument/2006/relationships/slide" Target="slide16.xml"/><Relationship Id="rId56" Type="http://schemas.openxmlformats.org/officeDocument/2006/relationships/slide" Target="slide24.xml"/><Relationship Id="rId8" Type="http://schemas.openxmlformats.org/officeDocument/2006/relationships/tags" Target="../tags/tag407.xml"/><Relationship Id="rId51" Type="http://schemas.openxmlformats.org/officeDocument/2006/relationships/slide" Target="slide19.xml"/><Relationship Id="rId3" Type="http://schemas.openxmlformats.org/officeDocument/2006/relationships/tags" Target="../tags/tag402.xml"/><Relationship Id="rId12" Type="http://schemas.openxmlformats.org/officeDocument/2006/relationships/tags" Target="../tags/tag411.xml"/><Relationship Id="rId17" Type="http://schemas.openxmlformats.org/officeDocument/2006/relationships/tags" Target="../tags/tag416.xml"/><Relationship Id="rId25" Type="http://schemas.openxmlformats.org/officeDocument/2006/relationships/tags" Target="../tags/tag424.xml"/><Relationship Id="rId33" Type="http://schemas.openxmlformats.org/officeDocument/2006/relationships/slideLayout" Target="../slideLayouts/slideLayout7.xml"/><Relationship Id="rId38" Type="http://schemas.openxmlformats.org/officeDocument/2006/relationships/slide" Target="slide5.xml"/><Relationship Id="rId46" Type="http://schemas.openxmlformats.org/officeDocument/2006/relationships/slide" Target="slide14.xml"/><Relationship Id="rId59" Type="http://schemas.openxmlformats.org/officeDocument/2006/relationships/slide" Target="slide27.xml"/><Relationship Id="rId20" Type="http://schemas.openxmlformats.org/officeDocument/2006/relationships/tags" Target="../tags/tag419.xml"/><Relationship Id="rId41" Type="http://schemas.openxmlformats.org/officeDocument/2006/relationships/slide" Target="slide8.xml"/><Relationship Id="rId54" Type="http://schemas.openxmlformats.org/officeDocument/2006/relationships/slide" Target="slide22.xml"/><Relationship Id="rId1" Type="http://schemas.openxmlformats.org/officeDocument/2006/relationships/tags" Target="../tags/tag400.xml"/><Relationship Id="rId6" Type="http://schemas.openxmlformats.org/officeDocument/2006/relationships/tags" Target="../tags/tag405.xml"/><Relationship Id="rId15" Type="http://schemas.openxmlformats.org/officeDocument/2006/relationships/tags" Target="../tags/tag414.xml"/><Relationship Id="rId23" Type="http://schemas.openxmlformats.org/officeDocument/2006/relationships/tags" Target="../tags/tag422.xml"/><Relationship Id="rId28" Type="http://schemas.openxmlformats.org/officeDocument/2006/relationships/tags" Target="../tags/tag427.xml"/><Relationship Id="rId36" Type="http://schemas.openxmlformats.org/officeDocument/2006/relationships/slide" Target="slide3.xml"/><Relationship Id="rId49" Type="http://schemas.openxmlformats.org/officeDocument/2006/relationships/slide" Target="slide17.xml"/><Relationship Id="rId57" Type="http://schemas.openxmlformats.org/officeDocument/2006/relationships/slide" Target="slide25.xml"/><Relationship Id="rId10" Type="http://schemas.openxmlformats.org/officeDocument/2006/relationships/tags" Target="../tags/tag409.xml"/><Relationship Id="rId31" Type="http://schemas.openxmlformats.org/officeDocument/2006/relationships/tags" Target="../tags/tag430.xml"/><Relationship Id="rId44" Type="http://schemas.openxmlformats.org/officeDocument/2006/relationships/slide" Target="slide12.xml"/><Relationship Id="rId52" Type="http://schemas.openxmlformats.org/officeDocument/2006/relationships/slide" Target="slide20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444.xml"/><Relationship Id="rId18" Type="http://schemas.openxmlformats.org/officeDocument/2006/relationships/tags" Target="../tags/tag449.xml"/><Relationship Id="rId26" Type="http://schemas.openxmlformats.org/officeDocument/2006/relationships/tags" Target="../tags/tag457.xml"/><Relationship Id="rId39" Type="http://schemas.openxmlformats.org/officeDocument/2006/relationships/slide" Target="slide6.xml"/><Relationship Id="rId21" Type="http://schemas.openxmlformats.org/officeDocument/2006/relationships/tags" Target="../tags/tag452.xml"/><Relationship Id="rId34" Type="http://schemas.openxmlformats.org/officeDocument/2006/relationships/slide" Target="slide1.xml"/><Relationship Id="rId42" Type="http://schemas.openxmlformats.org/officeDocument/2006/relationships/slide" Target="slide10.xml"/><Relationship Id="rId47" Type="http://schemas.openxmlformats.org/officeDocument/2006/relationships/slide" Target="slide15.xml"/><Relationship Id="rId50" Type="http://schemas.openxmlformats.org/officeDocument/2006/relationships/slide" Target="slide18.xml"/><Relationship Id="rId55" Type="http://schemas.openxmlformats.org/officeDocument/2006/relationships/slide" Target="slide23.xml"/><Relationship Id="rId7" Type="http://schemas.openxmlformats.org/officeDocument/2006/relationships/tags" Target="../tags/tag438.xml"/><Relationship Id="rId2" Type="http://schemas.openxmlformats.org/officeDocument/2006/relationships/tags" Target="../tags/tag433.xml"/><Relationship Id="rId16" Type="http://schemas.openxmlformats.org/officeDocument/2006/relationships/tags" Target="../tags/tag447.xml"/><Relationship Id="rId29" Type="http://schemas.openxmlformats.org/officeDocument/2006/relationships/tags" Target="../tags/tag460.xml"/><Relationship Id="rId11" Type="http://schemas.openxmlformats.org/officeDocument/2006/relationships/tags" Target="../tags/tag442.xml"/><Relationship Id="rId24" Type="http://schemas.openxmlformats.org/officeDocument/2006/relationships/tags" Target="../tags/tag455.xml"/><Relationship Id="rId32" Type="http://schemas.openxmlformats.org/officeDocument/2006/relationships/tags" Target="../tags/tag463.xml"/><Relationship Id="rId37" Type="http://schemas.openxmlformats.org/officeDocument/2006/relationships/slide" Target="slide4.xml"/><Relationship Id="rId40" Type="http://schemas.openxmlformats.org/officeDocument/2006/relationships/slide" Target="slide9.xml"/><Relationship Id="rId45" Type="http://schemas.openxmlformats.org/officeDocument/2006/relationships/slide" Target="slide13.xml"/><Relationship Id="rId53" Type="http://schemas.openxmlformats.org/officeDocument/2006/relationships/slide" Target="slide21.xml"/><Relationship Id="rId58" Type="http://schemas.openxmlformats.org/officeDocument/2006/relationships/slide" Target="slide26.xml"/><Relationship Id="rId5" Type="http://schemas.openxmlformats.org/officeDocument/2006/relationships/tags" Target="../tags/tag436.xml"/><Relationship Id="rId19" Type="http://schemas.openxmlformats.org/officeDocument/2006/relationships/tags" Target="../tags/tag450.xml"/><Relationship Id="rId4" Type="http://schemas.openxmlformats.org/officeDocument/2006/relationships/tags" Target="../tags/tag435.xml"/><Relationship Id="rId9" Type="http://schemas.openxmlformats.org/officeDocument/2006/relationships/tags" Target="../tags/tag440.xml"/><Relationship Id="rId14" Type="http://schemas.openxmlformats.org/officeDocument/2006/relationships/tags" Target="../tags/tag445.xml"/><Relationship Id="rId22" Type="http://schemas.openxmlformats.org/officeDocument/2006/relationships/tags" Target="../tags/tag453.xml"/><Relationship Id="rId27" Type="http://schemas.openxmlformats.org/officeDocument/2006/relationships/tags" Target="../tags/tag458.xml"/><Relationship Id="rId30" Type="http://schemas.openxmlformats.org/officeDocument/2006/relationships/tags" Target="../tags/tag461.xml"/><Relationship Id="rId35" Type="http://schemas.openxmlformats.org/officeDocument/2006/relationships/slide" Target="slide2.xml"/><Relationship Id="rId43" Type="http://schemas.openxmlformats.org/officeDocument/2006/relationships/slide" Target="slide11.xml"/><Relationship Id="rId48" Type="http://schemas.openxmlformats.org/officeDocument/2006/relationships/slide" Target="slide16.xml"/><Relationship Id="rId56" Type="http://schemas.openxmlformats.org/officeDocument/2006/relationships/slide" Target="slide24.xml"/><Relationship Id="rId8" Type="http://schemas.openxmlformats.org/officeDocument/2006/relationships/tags" Target="../tags/tag439.xml"/><Relationship Id="rId51" Type="http://schemas.openxmlformats.org/officeDocument/2006/relationships/slide" Target="slide19.xml"/><Relationship Id="rId3" Type="http://schemas.openxmlformats.org/officeDocument/2006/relationships/tags" Target="../tags/tag434.xml"/><Relationship Id="rId12" Type="http://schemas.openxmlformats.org/officeDocument/2006/relationships/tags" Target="../tags/tag443.xml"/><Relationship Id="rId17" Type="http://schemas.openxmlformats.org/officeDocument/2006/relationships/tags" Target="../tags/tag448.xml"/><Relationship Id="rId25" Type="http://schemas.openxmlformats.org/officeDocument/2006/relationships/tags" Target="../tags/tag456.xml"/><Relationship Id="rId33" Type="http://schemas.openxmlformats.org/officeDocument/2006/relationships/slideLayout" Target="../slideLayouts/slideLayout7.xml"/><Relationship Id="rId38" Type="http://schemas.openxmlformats.org/officeDocument/2006/relationships/slide" Target="slide5.xml"/><Relationship Id="rId46" Type="http://schemas.openxmlformats.org/officeDocument/2006/relationships/slide" Target="slide14.xml"/><Relationship Id="rId59" Type="http://schemas.openxmlformats.org/officeDocument/2006/relationships/slide" Target="slide27.xml"/><Relationship Id="rId20" Type="http://schemas.openxmlformats.org/officeDocument/2006/relationships/tags" Target="../tags/tag451.xml"/><Relationship Id="rId41" Type="http://schemas.openxmlformats.org/officeDocument/2006/relationships/slide" Target="slide8.xml"/><Relationship Id="rId54" Type="http://schemas.openxmlformats.org/officeDocument/2006/relationships/slide" Target="slide22.xml"/><Relationship Id="rId1" Type="http://schemas.openxmlformats.org/officeDocument/2006/relationships/tags" Target="../tags/tag432.xml"/><Relationship Id="rId6" Type="http://schemas.openxmlformats.org/officeDocument/2006/relationships/tags" Target="../tags/tag437.xml"/><Relationship Id="rId15" Type="http://schemas.openxmlformats.org/officeDocument/2006/relationships/tags" Target="../tags/tag446.xml"/><Relationship Id="rId23" Type="http://schemas.openxmlformats.org/officeDocument/2006/relationships/tags" Target="../tags/tag454.xml"/><Relationship Id="rId28" Type="http://schemas.openxmlformats.org/officeDocument/2006/relationships/tags" Target="../tags/tag459.xml"/><Relationship Id="rId36" Type="http://schemas.openxmlformats.org/officeDocument/2006/relationships/slide" Target="slide3.xml"/><Relationship Id="rId49" Type="http://schemas.openxmlformats.org/officeDocument/2006/relationships/slide" Target="slide17.xml"/><Relationship Id="rId57" Type="http://schemas.openxmlformats.org/officeDocument/2006/relationships/slide" Target="slide25.xml"/><Relationship Id="rId10" Type="http://schemas.openxmlformats.org/officeDocument/2006/relationships/tags" Target="../tags/tag441.xml"/><Relationship Id="rId31" Type="http://schemas.openxmlformats.org/officeDocument/2006/relationships/tags" Target="../tags/tag462.xml"/><Relationship Id="rId44" Type="http://schemas.openxmlformats.org/officeDocument/2006/relationships/slide" Target="slide12.xml"/><Relationship Id="rId52" Type="http://schemas.openxmlformats.org/officeDocument/2006/relationships/slide" Target="slide20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476.xml"/><Relationship Id="rId18" Type="http://schemas.openxmlformats.org/officeDocument/2006/relationships/tags" Target="../tags/tag481.xml"/><Relationship Id="rId26" Type="http://schemas.openxmlformats.org/officeDocument/2006/relationships/tags" Target="../tags/tag489.xml"/><Relationship Id="rId39" Type="http://schemas.openxmlformats.org/officeDocument/2006/relationships/slide" Target="slide5.xml"/><Relationship Id="rId21" Type="http://schemas.openxmlformats.org/officeDocument/2006/relationships/tags" Target="../tags/tag484.xml"/><Relationship Id="rId34" Type="http://schemas.openxmlformats.org/officeDocument/2006/relationships/slideLayout" Target="../slideLayouts/slideLayout7.xml"/><Relationship Id="rId42" Type="http://schemas.openxmlformats.org/officeDocument/2006/relationships/slide" Target="slide8.xml"/><Relationship Id="rId47" Type="http://schemas.openxmlformats.org/officeDocument/2006/relationships/slide" Target="slide14.xml"/><Relationship Id="rId50" Type="http://schemas.openxmlformats.org/officeDocument/2006/relationships/slide" Target="slide17.xml"/><Relationship Id="rId55" Type="http://schemas.openxmlformats.org/officeDocument/2006/relationships/slide" Target="slide22.xml"/><Relationship Id="rId7" Type="http://schemas.openxmlformats.org/officeDocument/2006/relationships/tags" Target="../tags/tag470.xml"/><Relationship Id="rId2" Type="http://schemas.openxmlformats.org/officeDocument/2006/relationships/tags" Target="../tags/tag465.xml"/><Relationship Id="rId16" Type="http://schemas.openxmlformats.org/officeDocument/2006/relationships/tags" Target="../tags/tag479.xml"/><Relationship Id="rId29" Type="http://schemas.openxmlformats.org/officeDocument/2006/relationships/tags" Target="../tags/tag492.xml"/><Relationship Id="rId11" Type="http://schemas.openxmlformats.org/officeDocument/2006/relationships/tags" Target="../tags/tag474.xml"/><Relationship Id="rId24" Type="http://schemas.openxmlformats.org/officeDocument/2006/relationships/tags" Target="../tags/tag487.xml"/><Relationship Id="rId32" Type="http://schemas.openxmlformats.org/officeDocument/2006/relationships/tags" Target="../tags/tag495.xml"/><Relationship Id="rId37" Type="http://schemas.openxmlformats.org/officeDocument/2006/relationships/slide" Target="slide3.xml"/><Relationship Id="rId40" Type="http://schemas.openxmlformats.org/officeDocument/2006/relationships/slide" Target="slide6.xml"/><Relationship Id="rId45" Type="http://schemas.openxmlformats.org/officeDocument/2006/relationships/slide" Target="slide12.xml"/><Relationship Id="rId53" Type="http://schemas.openxmlformats.org/officeDocument/2006/relationships/slide" Target="slide20.xml"/><Relationship Id="rId58" Type="http://schemas.openxmlformats.org/officeDocument/2006/relationships/slide" Target="slide25.xml"/><Relationship Id="rId5" Type="http://schemas.openxmlformats.org/officeDocument/2006/relationships/tags" Target="../tags/tag468.xml"/><Relationship Id="rId19" Type="http://schemas.openxmlformats.org/officeDocument/2006/relationships/tags" Target="../tags/tag482.xml"/><Relationship Id="rId4" Type="http://schemas.openxmlformats.org/officeDocument/2006/relationships/tags" Target="../tags/tag467.xml"/><Relationship Id="rId9" Type="http://schemas.openxmlformats.org/officeDocument/2006/relationships/tags" Target="../tags/tag472.xml"/><Relationship Id="rId14" Type="http://schemas.openxmlformats.org/officeDocument/2006/relationships/tags" Target="../tags/tag477.xml"/><Relationship Id="rId22" Type="http://schemas.openxmlformats.org/officeDocument/2006/relationships/tags" Target="../tags/tag485.xml"/><Relationship Id="rId27" Type="http://schemas.openxmlformats.org/officeDocument/2006/relationships/tags" Target="../tags/tag490.xml"/><Relationship Id="rId30" Type="http://schemas.openxmlformats.org/officeDocument/2006/relationships/tags" Target="../tags/tag493.xml"/><Relationship Id="rId35" Type="http://schemas.openxmlformats.org/officeDocument/2006/relationships/slide" Target="slide1.xml"/><Relationship Id="rId43" Type="http://schemas.openxmlformats.org/officeDocument/2006/relationships/slide" Target="slide10.xml"/><Relationship Id="rId48" Type="http://schemas.openxmlformats.org/officeDocument/2006/relationships/slide" Target="slide15.xml"/><Relationship Id="rId56" Type="http://schemas.openxmlformats.org/officeDocument/2006/relationships/slide" Target="slide23.xml"/><Relationship Id="rId8" Type="http://schemas.openxmlformats.org/officeDocument/2006/relationships/tags" Target="../tags/tag471.xml"/><Relationship Id="rId51" Type="http://schemas.openxmlformats.org/officeDocument/2006/relationships/slide" Target="slide18.xml"/><Relationship Id="rId3" Type="http://schemas.openxmlformats.org/officeDocument/2006/relationships/tags" Target="../tags/tag466.xml"/><Relationship Id="rId12" Type="http://schemas.openxmlformats.org/officeDocument/2006/relationships/tags" Target="../tags/tag475.xml"/><Relationship Id="rId17" Type="http://schemas.openxmlformats.org/officeDocument/2006/relationships/tags" Target="../tags/tag480.xml"/><Relationship Id="rId25" Type="http://schemas.openxmlformats.org/officeDocument/2006/relationships/tags" Target="../tags/tag488.xml"/><Relationship Id="rId33" Type="http://schemas.openxmlformats.org/officeDocument/2006/relationships/tags" Target="../tags/tag496.xml"/><Relationship Id="rId38" Type="http://schemas.openxmlformats.org/officeDocument/2006/relationships/slide" Target="slide4.xml"/><Relationship Id="rId46" Type="http://schemas.openxmlformats.org/officeDocument/2006/relationships/slide" Target="slide13.xml"/><Relationship Id="rId59" Type="http://schemas.openxmlformats.org/officeDocument/2006/relationships/slide" Target="slide26.xml"/><Relationship Id="rId20" Type="http://schemas.openxmlformats.org/officeDocument/2006/relationships/tags" Target="../tags/tag483.xml"/><Relationship Id="rId41" Type="http://schemas.openxmlformats.org/officeDocument/2006/relationships/slide" Target="slide9.xml"/><Relationship Id="rId54" Type="http://schemas.openxmlformats.org/officeDocument/2006/relationships/slide" Target="slide21.xml"/><Relationship Id="rId1" Type="http://schemas.openxmlformats.org/officeDocument/2006/relationships/tags" Target="../tags/tag464.xml"/><Relationship Id="rId6" Type="http://schemas.openxmlformats.org/officeDocument/2006/relationships/tags" Target="../tags/tag469.xml"/><Relationship Id="rId15" Type="http://schemas.openxmlformats.org/officeDocument/2006/relationships/tags" Target="../tags/tag478.xml"/><Relationship Id="rId23" Type="http://schemas.openxmlformats.org/officeDocument/2006/relationships/tags" Target="../tags/tag486.xml"/><Relationship Id="rId28" Type="http://schemas.openxmlformats.org/officeDocument/2006/relationships/tags" Target="../tags/tag491.xml"/><Relationship Id="rId36" Type="http://schemas.openxmlformats.org/officeDocument/2006/relationships/slide" Target="slide2.xml"/><Relationship Id="rId49" Type="http://schemas.openxmlformats.org/officeDocument/2006/relationships/slide" Target="slide16.xml"/><Relationship Id="rId57" Type="http://schemas.openxmlformats.org/officeDocument/2006/relationships/slide" Target="slide24.xml"/><Relationship Id="rId10" Type="http://schemas.openxmlformats.org/officeDocument/2006/relationships/tags" Target="../tags/tag473.xml"/><Relationship Id="rId31" Type="http://schemas.openxmlformats.org/officeDocument/2006/relationships/tags" Target="../tags/tag494.xml"/><Relationship Id="rId44" Type="http://schemas.openxmlformats.org/officeDocument/2006/relationships/slide" Target="slide11.xml"/><Relationship Id="rId52" Type="http://schemas.openxmlformats.org/officeDocument/2006/relationships/slide" Target="slide19.xml"/><Relationship Id="rId60" Type="http://schemas.openxmlformats.org/officeDocument/2006/relationships/slide" Target="slide27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tags" Target="../tags/tag509.xml"/><Relationship Id="rId18" Type="http://schemas.openxmlformats.org/officeDocument/2006/relationships/tags" Target="../tags/tag514.xml"/><Relationship Id="rId26" Type="http://schemas.openxmlformats.org/officeDocument/2006/relationships/tags" Target="../tags/tag522.xml"/><Relationship Id="rId39" Type="http://schemas.openxmlformats.org/officeDocument/2006/relationships/slide" Target="slide5.xml"/><Relationship Id="rId21" Type="http://schemas.openxmlformats.org/officeDocument/2006/relationships/tags" Target="../tags/tag517.xml"/><Relationship Id="rId34" Type="http://schemas.openxmlformats.org/officeDocument/2006/relationships/slideLayout" Target="../slideLayouts/slideLayout7.xml"/><Relationship Id="rId42" Type="http://schemas.openxmlformats.org/officeDocument/2006/relationships/slide" Target="slide8.xml"/><Relationship Id="rId47" Type="http://schemas.openxmlformats.org/officeDocument/2006/relationships/slide" Target="slide14.xml"/><Relationship Id="rId50" Type="http://schemas.openxmlformats.org/officeDocument/2006/relationships/slide" Target="slide17.xml"/><Relationship Id="rId55" Type="http://schemas.openxmlformats.org/officeDocument/2006/relationships/slide" Target="slide22.xml"/><Relationship Id="rId7" Type="http://schemas.openxmlformats.org/officeDocument/2006/relationships/tags" Target="../tags/tag503.xml"/><Relationship Id="rId2" Type="http://schemas.openxmlformats.org/officeDocument/2006/relationships/tags" Target="../tags/tag498.xml"/><Relationship Id="rId16" Type="http://schemas.openxmlformats.org/officeDocument/2006/relationships/tags" Target="../tags/tag512.xml"/><Relationship Id="rId29" Type="http://schemas.openxmlformats.org/officeDocument/2006/relationships/tags" Target="../tags/tag525.xml"/><Relationship Id="rId11" Type="http://schemas.openxmlformats.org/officeDocument/2006/relationships/tags" Target="../tags/tag507.xml"/><Relationship Id="rId24" Type="http://schemas.openxmlformats.org/officeDocument/2006/relationships/tags" Target="../tags/tag520.xml"/><Relationship Id="rId32" Type="http://schemas.openxmlformats.org/officeDocument/2006/relationships/tags" Target="../tags/tag528.xml"/><Relationship Id="rId37" Type="http://schemas.openxmlformats.org/officeDocument/2006/relationships/slide" Target="slide3.xml"/><Relationship Id="rId40" Type="http://schemas.openxmlformats.org/officeDocument/2006/relationships/slide" Target="slide6.xml"/><Relationship Id="rId45" Type="http://schemas.openxmlformats.org/officeDocument/2006/relationships/slide" Target="slide12.xml"/><Relationship Id="rId53" Type="http://schemas.openxmlformats.org/officeDocument/2006/relationships/slide" Target="slide20.xml"/><Relationship Id="rId58" Type="http://schemas.openxmlformats.org/officeDocument/2006/relationships/slide" Target="slide25.xml"/><Relationship Id="rId5" Type="http://schemas.openxmlformats.org/officeDocument/2006/relationships/tags" Target="../tags/tag501.xml"/><Relationship Id="rId19" Type="http://schemas.openxmlformats.org/officeDocument/2006/relationships/tags" Target="../tags/tag515.xml"/><Relationship Id="rId4" Type="http://schemas.openxmlformats.org/officeDocument/2006/relationships/tags" Target="../tags/tag500.xml"/><Relationship Id="rId9" Type="http://schemas.openxmlformats.org/officeDocument/2006/relationships/tags" Target="../tags/tag505.xml"/><Relationship Id="rId14" Type="http://schemas.openxmlformats.org/officeDocument/2006/relationships/tags" Target="../tags/tag510.xml"/><Relationship Id="rId22" Type="http://schemas.openxmlformats.org/officeDocument/2006/relationships/tags" Target="../tags/tag518.xml"/><Relationship Id="rId27" Type="http://schemas.openxmlformats.org/officeDocument/2006/relationships/tags" Target="../tags/tag523.xml"/><Relationship Id="rId30" Type="http://schemas.openxmlformats.org/officeDocument/2006/relationships/tags" Target="../tags/tag526.xml"/><Relationship Id="rId35" Type="http://schemas.openxmlformats.org/officeDocument/2006/relationships/slide" Target="slide1.xml"/><Relationship Id="rId43" Type="http://schemas.openxmlformats.org/officeDocument/2006/relationships/slide" Target="slide10.xml"/><Relationship Id="rId48" Type="http://schemas.openxmlformats.org/officeDocument/2006/relationships/slide" Target="slide15.xml"/><Relationship Id="rId56" Type="http://schemas.openxmlformats.org/officeDocument/2006/relationships/slide" Target="slide23.xml"/><Relationship Id="rId8" Type="http://schemas.openxmlformats.org/officeDocument/2006/relationships/tags" Target="../tags/tag504.xml"/><Relationship Id="rId51" Type="http://schemas.openxmlformats.org/officeDocument/2006/relationships/slide" Target="slide18.xml"/><Relationship Id="rId3" Type="http://schemas.openxmlformats.org/officeDocument/2006/relationships/tags" Target="../tags/tag499.xml"/><Relationship Id="rId12" Type="http://schemas.openxmlformats.org/officeDocument/2006/relationships/tags" Target="../tags/tag508.xml"/><Relationship Id="rId17" Type="http://schemas.openxmlformats.org/officeDocument/2006/relationships/tags" Target="../tags/tag513.xml"/><Relationship Id="rId25" Type="http://schemas.openxmlformats.org/officeDocument/2006/relationships/tags" Target="../tags/tag521.xml"/><Relationship Id="rId33" Type="http://schemas.openxmlformats.org/officeDocument/2006/relationships/tags" Target="../tags/tag529.xml"/><Relationship Id="rId38" Type="http://schemas.openxmlformats.org/officeDocument/2006/relationships/slide" Target="slide4.xml"/><Relationship Id="rId46" Type="http://schemas.openxmlformats.org/officeDocument/2006/relationships/slide" Target="slide13.xml"/><Relationship Id="rId59" Type="http://schemas.openxmlformats.org/officeDocument/2006/relationships/slide" Target="slide26.xml"/><Relationship Id="rId20" Type="http://schemas.openxmlformats.org/officeDocument/2006/relationships/tags" Target="../tags/tag516.xml"/><Relationship Id="rId41" Type="http://schemas.openxmlformats.org/officeDocument/2006/relationships/slide" Target="slide9.xml"/><Relationship Id="rId54" Type="http://schemas.openxmlformats.org/officeDocument/2006/relationships/slide" Target="slide21.xml"/><Relationship Id="rId1" Type="http://schemas.openxmlformats.org/officeDocument/2006/relationships/tags" Target="../tags/tag497.xml"/><Relationship Id="rId6" Type="http://schemas.openxmlformats.org/officeDocument/2006/relationships/tags" Target="../tags/tag502.xml"/><Relationship Id="rId15" Type="http://schemas.openxmlformats.org/officeDocument/2006/relationships/tags" Target="../tags/tag511.xml"/><Relationship Id="rId23" Type="http://schemas.openxmlformats.org/officeDocument/2006/relationships/tags" Target="../tags/tag519.xml"/><Relationship Id="rId28" Type="http://schemas.openxmlformats.org/officeDocument/2006/relationships/tags" Target="../tags/tag524.xml"/><Relationship Id="rId36" Type="http://schemas.openxmlformats.org/officeDocument/2006/relationships/slide" Target="slide2.xml"/><Relationship Id="rId49" Type="http://schemas.openxmlformats.org/officeDocument/2006/relationships/slide" Target="slide16.xml"/><Relationship Id="rId57" Type="http://schemas.openxmlformats.org/officeDocument/2006/relationships/slide" Target="slide24.xml"/><Relationship Id="rId10" Type="http://schemas.openxmlformats.org/officeDocument/2006/relationships/tags" Target="../tags/tag506.xml"/><Relationship Id="rId31" Type="http://schemas.openxmlformats.org/officeDocument/2006/relationships/tags" Target="../tags/tag527.xml"/><Relationship Id="rId44" Type="http://schemas.openxmlformats.org/officeDocument/2006/relationships/slide" Target="slide11.xml"/><Relationship Id="rId52" Type="http://schemas.openxmlformats.org/officeDocument/2006/relationships/slide" Target="slide19.xml"/><Relationship Id="rId60" Type="http://schemas.openxmlformats.org/officeDocument/2006/relationships/slide" Target="slide2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tags" Target="../tags/tag542.xml"/><Relationship Id="rId18" Type="http://schemas.openxmlformats.org/officeDocument/2006/relationships/tags" Target="../tags/tag547.xml"/><Relationship Id="rId26" Type="http://schemas.openxmlformats.org/officeDocument/2006/relationships/tags" Target="../tags/tag555.xml"/><Relationship Id="rId39" Type="http://schemas.openxmlformats.org/officeDocument/2006/relationships/slide" Target="slide6.xml"/><Relationship Id="rId21" Type="http://schemas.openxmlformats.org/officeDocument/2006/relationships/tags" Target="../tags/tag550.xml"/><Relationship Id="rId34" Type="http://schemas.openxmlformats.org/officeDocument/2006/relationships/slide" Target="slide1.xml"/><Relationship Id="rId42" Type="http://schemas.openxmlformats.org/officeDocument/2006/relationships/slide" Target="slide10.xml"/><Relationship Id="rId47" Type="http://schemas.openxmlformats.org/officeDocument/2006/relationships/slide" Target="slide15.xml"/><Relationship Id="rId50" Type="http://schemas.openxmlformats.org/officeDocument/2006/relationships/slide" Target="slide18.xml"/><Relationship Id="rId55" Type="http://schemas.openxmlformats.org/officeDocument/2006/relationships/slide" Target="slide23.xml"/><Relationship Id="rId7" Type="http://schemas.openxmlformats.org/officeDocument/2006/relationships/tags" Target="../tags/tag536.xml"/><Relationship Id="rId2" Type="http://schemas.openxmlformats.org/officeDocument/2006/relationships/tags" Target="../tags/tag531.xml"/><Relationship Id="rId16" Type="http://schemas.openxmlformats.org/officeDocument/2006/relationships/tags" Target="../tags/tag545.xml"/><Relationship Id="rId29" Type="http://schemas.openxmlformats.org/officeDocument/2006/relationships/tags" Target="../tags/tag558.xml"/><Relationship Id="rId11" Type="http://schemas.openxmlformats.org/officeDocument/2006/relationships/tags" Target="../tags/tag540.xml"/><Relationship Id="rId24" Type="http://schemas.openxmlformats.org/officeDocument/2006/relationships/tags" Target="../tags/tag553.xml"/><Relationship Id="rId32" Type="http://schemas.openxmlformats.org/officeDocument/2006/relationships/tags" Target="../tags/tag561.xml"/><Relationship Id="rId37" Type="http://schemas.openxmlformats.org/officeDocument/2006/relationships/slide" Target="slide4.xml"/><Relationship Id="rId40" Type="http://schemas.openxmlformats.org/officeDocument/2006/relationships/slide" Target="slide9.xml"/><Relationship Id="rId45" Type="http://schemas.openxmlformats.org/officeDocument/2006/relationships/slide" Target="slide13.xml"/><Relationship Id="rId53" Type="http://schemas.openxmlformats.org/officeDocument/2006/relationships/slide" Target="slide21.xml"/><Relationship Id="rId58" Type="http://schemas.openxmlformats.org/officeDocument/2006/relationships/slide" Target="slide26.xml"/><Relationship Id="rId5" Type="http://schemas.openxmlformats.org/officeDocument/2006/relationships/tags" Target="../tags/tag534.xml"/><Relationship Id="rId19" Type="http://schemas.openxmlformats.org/officeDocument/2006/relationships/tags" Target="../tags/tag548.xml"/><Relationship Id="rId4" Type="http://schemas.openxmlformats.org/officeDocument/2006/relationships/tags" Target="../tags/tag533.xml"/><Relationship Id="rId9" Type="http://schemas.openxmlformats.org/officeDocument/2006/relationships/tags" Target="../tags/tag538.xml"/><Relationship Id="rId14" Type="http://schemas.openxmlformats.org/officeDocument/2006/relationships/tags" Target="../tags/tag543.xml"/><Relationship Id="rId22" Type="http://schemas.openxmlformats.org/officeDocument/2006/relationships/tags" Target="../tags/tag551.xml"/><Relationship Id="rId27" Type="http://schemas.openxmlformats.org/officeDocument/2006/relationships/tags" Target="../tags/tag556.xml"/><Relationship Id="rId30" Type="http://schemas.openxmlformats.org/officeDocument/2006/relationships/tags" Target="../tags/tag559.xml"/><Relationship Id="rId35" Type="http://schemas.openxmlformats.org/officeDocument/2006/relationships/slide" Target="slide2.xml"/><Relationship Id="rId43" Type="http://schemas.openxmlformats.org/officeDocument/2006/relationships/slide" Target="slide11.xml"/><Relationship Id="rId48" Type="http://schemas.openxmlformats.org/officeDocument/2006/relationships/slide" Target="slide16.xml"/><Relationship Id="rId56" Type="http://schemas.openxmlformats.org/officeDocument/2006/relationships/slide" Target="slide24.xml"/><Relationship Id="rId8" Type="http://schemas.openxmlformats.org/officeDocument/2006/relationships/tags" Target="../tags/tag537.xml"/><Relationship Id="rId51" Type="http://schemas.openxmlformats.org/officeDocument/2006/relationships/slide" Target="slide19.xml"/><Relationship Id="rId3" Type="http://schemas.openxmlformats.org/officeDocument/2006/relationships/tags" Target="../tags/tag532.xml"/><Relationship Id="rId12" Type="http://schemas.openxmlformats.org/officeDocument/2006/relationships/tags" Target="../tags/tag541.xml"/><Relationship Id="rId17" Type="http://schemas.openxmlformats.org/officeDocument/2006/relationships/tags" Target="../tags/tag546.xml"/><Relationship Id="rId25" Type="http://schemas.openxmlformats.org/officeDocument/2006/relationships/tags" Target="../tags/tag554.xml"/><Relationship Id="rId33" Type="http://schemas.openxmlformats.org/officeDocument/2006/relationships/slideLayout" Target="../slideLayouts/slideLayout7.xml"/><Relationship Id="rId38" Type="http://schemas.openxmlformats.org/officeDocument/2006/relationships/slide" Target="slide5.xml"/><Relationship Id="rId46" Type="http://schemas.openxmlformats.org/officeDocument/2006/relationships/slide" Target="slide14.xml"/><Relationship Id="rId59" Type="http://schemas.openxmlformats.org/officeDocument/2006/relationships/slide" Target="slide27.xml"/><Relationship Id="rId20" Type="http://schemas.openxmlformats.org/officeDocument/2006/relationships/tags" Target="../tags/tag549.xml"/><Relationship Id="rId41" Type="http://schemas.openxmlformats.org/officeDocument/2006/relationships/slide" Target="slide8.xml"/><Relationship Id="rId54" Type="http://schemas.openxmlformats.org/officeDocument/2006/relationships/slide" Target="slide22.xml"/><Relationship Id="rId1" Type="http://schemas.openxmlformats.org/officeDocument/2006/relationships/tags" Target="../tags/tag530.xml"/><Relationship Id="rId6" Type="http://schemas.openxmlformats.org/officeDocument/2006/relationships/tags" Target="../tags/tag535.xml"/><Relationship Id="rId15" Type="http://schemas.openxmlformats.org/officeDocument/2006/relationships/tags" Target="../tags/tag544.xml"/><Relationship Id="rId23" Type="http://schemas.openxmlformats.org/officeDocument/2006/relationships/tags" Target="../tags/tag552.xml"/><Relationship Id="rId28" Type="http://schemas.openxmlformats.org/officeDocument/2006/relationships/tags" Target="../tags/tag557.xml"/><Relationship Id="rId36" Type="http://schemas.openxmlformats.org/officeDocument/2006/relationships/slide" Target="slide3.xml"/><Relationship Id="rId49" Type="http://schemas.openxmlformats.org/officeDocument/2006/relationships/slide" Target="slide17.xml"/><Relationship Id="rId57" Type="http://schemas.openxmlformats.org/officeDocument/2006/relationships/slide" Target="slide25.xml"/><Relationship Id="rId10" Type="http://schemas.openxmlformats.org/officeDocument/2006/relationships/tags" Target="../tags/tag539.xml"/><Relationship Id="rId31" Type="http://schemas.openxmlformats.org/officeDocument/2006/relationships/tags" Target="../tags/tag560.xml"/><Relationship Id="rId44" Type="http://schemas.openxmlformats.org/officeDocument/2006/relationships/slide" Target="slide12.xml"/><Relationship Id="rId52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tags" Target="../tags/tag574.xml"/><Relationship Id="rId18" Type="http://schemas.openxmlformats.org/officeDocument/2006/relationships/tags" Target="../tags/tag579.xml"/><Relationship Id="rId26" Type="http://schemas.openxmlformats.org/officeDocument/2006/relationships/tags" Target="../tags/tag587.xml"/><Relationship Id="rId39" Type="http://schemas.openxmlformats.org/officeDocument/2006/relationships/slide" Target="slide6.xml"/><Relationship Id="rId21" Type="http://schemas.openxmlformats.org/officeDocument/2006/relationships/tags" Target="../tags/tag582.xml"/><Relationship Id="rId34" Type="http://schemas.openxmlformats.org/officeDocument/2006/relationships/slide" Target="slide1.xml"/><Relationship Id="rId42" Type="http://schemas.openxmlformats.org/officeDocument/2006/relationships/slide" Target="slide10.xml"/><Relationship Id="rId47" Type="http://schemas.openxmlformats.org/officeDocument/2006/relationships/slide" Target="slide15.xml"/><Relationship Id="rId50" Type="http://schemas.openxmlformats.org/officeDocument/2006/relationships/slide" Target="slide18.xml"/><Relationship Id="rId55" Type="http://schemas.openxmlformats.org/officeDocument/2006/relationships/slide" Target="slide23.xml"/><Relationship Id="rId7" Type="http://schemas.openxmlformats.org/officeDocument/2006/relationships/tags" Target="../tags/tag568.xml"/><Relationship Id="rId2" Type="http://schemas.openxmlformats.org/officeDocument/2006/relationships/tags" Target="../tags/tag563.xml"/><Relationship Id="rId16" Type="http://schemas.openxmlformats.org/officeDocument/2006/relationships/tags" Target="../tags/tag577.xml"/><Relationship Id="rId29" Type="http://schemas.openxmlformats.org/officeDocument/2006/relationships/tags" Target="../tags/tag590.xml"/><Relationship Id="rId11" Type="http://schemas.openxmlformats.org/officeDocument/2006/relationships/tags" Target="../tags/tag572.xml"/><Relationship Id="rId24" Type="http://schemas.openxmlformats.org/officeDocument/2006/relationships/tags" Target="../tags/tag585.xml"/><Relationship Id="rId32" Type="http://schemas.openxmlformats.org/officeDocument/2006/relationships/tags" Target="../tags/tag593.xml"/><Relationship Id="rId37" Type="http://schemas.openxmlformats.org/officeDocument/2006/relationships/slide" Target="slide4.xml"/><Relationship Id="rId40" Type="http://schemas.openxmlformats.org/officeDocument/2006/relationships/slide" Target="slide9.xml"/><Relationship Id="rId45" Type="http://schemas.openxmlformats.org/officeDocument/2006/relationships/slide" Target="slide13.xml"/><Relationship Id="rId53" Type="http://schemas.openxmlformats.org/officeDocument/2006/relationships/slide" Target="slide21.xml"/><Relationship Id="rId58" Type="http://schemas.openxmlformats.org/officeDocument/2006/relationships/slide" Target="slide26.xml"/><Relationship Id="rId5" Type="http://schemas.openxmlformats.org/officeDocument/2006/relationships/tags" Target="../tags/tag566.xml"/><Relationship Id="rId19" Type="http://schemas.openxmlformats.org/officeDocument/2006/relationships/tags" Target="../tags/tag580.xml"/><Relationship Id="rId4" Type="http://schemas.openxmlformats.org/officeDocument/2006/relationships/tags" Target="../tags/tag565.xml"/><Relationship Id="rId9" Type="http://schemas.openxmlformats.org/officeDocument/2006/relationships/tags" Target="../tags/tag570.xml"/><Relationship Id="rId14" Type="http://schemas.openxmlformats.org/officeDocument/2006/relationships/tags" Target="../tags/tag575.xml"/><Relationship Id="rId22" Type="http://schemas.openxmlformats.org/officeDocument/2006/relationships/tags" Target="../tags/tag583.xml"/><Relationship Id="rId27" Type="http://schemas.openxmlformats.org/officeDocument/2006/relationships/tags" Target="../tags/tag588.xml"/><Relationship Id="rId30" Type="http://schemas.openxmlformats.org/officeDocument/2006/relationships/tags" Target="../tags/tag591.xml"/><Relationship Id="rId35" Type="http://schemas.openxmlformats.org/officeDocument/2006/relationships/slide" Target="slide2.xml"/><Relationship Id="rId43" Type="http://schemas.openxmlformats.org/officeDocument/2006/relationships/slide" Target="slide11.xml"/><Relationship Id="rId48" Type="http://schemas.openxmlformats.org/officeDocument/2006/relationships/slide" Target="slide16.xml"/><Relationship Id="rId56" Type="http://schemas.openxmlformats.org/officeDocument/2006/relationships/slide" Target="slide24.xml"/><Relationship Id="rId8" Type="http://schemas.openxmlformats.org/officeDocument/2006/relationships/tags" Target="../tags/tag569.xml"/><Relationship Id="rId51" Type="http://schemas.openxmlformats.org/officeDocument/2006/relationships/slide" Target="slide19.xml"/><Relationship Id="rId3" Type="http://schemas.openxmlformats.org/officeDocument/2006/relationships/tags" Target="../tags/tag564.xml"/><Relationship Id="rId12" Type="http://schemas.openxmlformats.org/officeDocument/2006/relationships/tags" Target="../tags/tag573.xml"/><Relationship Id="rId17" Type="http://schemas.openxmlformats.org/officeDocument/2006/relationships/tags" Target="../tags/tag578.xml"/><Relationship Id="rId25" Type="http://schemas.openxmlformats.org/officeDocument/2006/relationships/tags" Target="../tags/tag586.xml"/><Relationship Id="rId33" Type="http://schemas.openxmlformats.org/officeDocument/2006/relationships/slideLayout" Target="../slideLayouts/slideLayout7.xml"/><Relationship Id="rId38" Type="http://schemas.openxmlformats.org/officeDocument/2006/relationships/slide" Target="slide5.xml"/><Relationship Id="rId46" Type="http://schemas.openxmlformats.org/officeDocument/2006/relationships/slide" Target="slide14.xml"/><Relationship Id="rId59" Type="http://schemas.openxmlformats.org/officeDocument/2006/relationships/slide" Target="slide27.xml"/><Relationship Id="rId20" Type="http://schemas.openxmlformats.org/officeDocument/2006/relationships/tags" Target="../tags/tag581.xml"/><Relationship Id="rId41" Type="http://schemas.openxmlformats.org/officeDocument/2006/relationships/slide" Target="slide8.xml"/><Relationship Id="rId54" Type="http://schemas.openxmlformats.org/officeDocument/2006/relationships/slide" Target="slide22.xml"/><Relationship Id="rId1" Type="http://schemas.openxmlformats.org/officeDocument/2006/relationships/tags" Target="../tags/tag562.xml"/><Relationship Id="rId6" Type="http://schemas.openxmlformats.org/officeDocument/2006/relationships/tags" Target="../tags/tag567.xml"/><Relationship Id="rId15" Type="http://schemas.openxmlformats.org/officeDocument/2006/relationships/tags" Target="../tags/tag576.xml"/><Relationship Id="rId23" Type="http://schemas.openxmlformats.org/officeDocument/2006/relationships/tags" Target="../tags/tag584.xml"/><Relationship Id="rId28" Type="http://schemas.openxmlformats.org/officeDocument/2006/relationships/tags" Target="../tags/tag589.xml"/><Relationship Id="rId36" Type="http://schemas.openxmlformats.org/officeDocument/2006/relationships/slide" Target="slide3.xml"/><Relationship Id="rId49" Type="http://schemas.openxmlformats.org/officeDocument/2006/relationships/slide" Target="slide17.xml"/><Relationship Id="rId57" Type="http://schemas.openxmlformats.org/officeDocument/2006/relationships/slide" Target="slide25.xml"/><Relationship Id="rId10" Type="http://schemas.openxmlformats.org/officeDocument/2006/relationships/tags" Target="../tags/tag571.xml"/><Relationship Id="rId31" Type="http://schemas.openxmlformats.org/officeDocument/2006/relationships/tags" Target="../tags/tag592.xml"/><Relationship Id="rId44" Type="http://schemas.openxmlformats.org/officeDocument/2006/relationships/slide" Target="slide12.xml"/><Relationship Id="rId52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606.xml"/><Relationship Id="rId18" Type="http://schemas.openxmlformats.org/officeDocument/2006/relationships/tags" Target="../tags/tag611.xml"/><Relationship Id="rId26" Type="http://schemas.openxmlformats.org/officeDocument/2006/relationships/tags" Target="../tags/tag619.xml"/><Relationship Id="rId39" Type="http://schemas.openxmlformats.org/officeDocument/2006/relationships/slide" Target="slide5.xml"/><Relationship Id="rId21" Type="http://schemas.openxmlformats.org/officeDocument/2006/relationships/tags" Target="../tags/tag614.xml"/><Relationship Id="rId34" Type="http://schemas.openxmlformats.org/officeDocument/2006/relationships/hyperlink" Target="http://www.utoledo.edu/library/mulford" TargetMode="External"/><Relationship Id="rId42" Type="http://schemas.openxmlformats.org/officeDocument/2006/relationships/slide" Target="slide8.xml"/><Relationship Id="rId47" Type="http://schemas.openxmlformats.org/officeDocument/2006/relationships/slide" Target="slide14.xml"/><Relationship Id="rId50" Type="http://schemas.openxmlformats.org/officeDocument/2006/relationships/slide" Target="slide17.xml"/><Relationship Id="rId55" Type="http://schemas.openxmlformats.org/officeDocument/2006/relationships/slide" Target="slide22.xml"/><Relationship Id="rId7" Type="http://schemas.openxmlformats.org/officeDocument/2006/relationships/tags" Target="../tags/tag600.xml"/><Relationship Id="rId2" Type="http://schemas.openxmlformats.org/officeDocument/2006/relationships/tags" Target="../tags/tag595.xml"/><Relationship Id="rId16" Type="http://schemas.openxmlformats.org/officeDocument/2006/relationships/tags" Target="../tags/tag609.xml"/><Relationship Id="rId29" Type="http://schemas.openxmlformats.org/officeDocument/2006/relationships/tags" Target="../tags/tag622.xml"/><Relationship Id="rId11" Type="http://schemas.openxmlformats.org/officeDocument/2006/relationships/tags" Target="../tags/tag604.xml"/><Relationship Id="rId24" Type="http://schemas.openxmlformats.org/officeDocument/2006/relationships/tags" Target="../tags/tag617.xml"/><Relationship Id="rId32" Type="http://schemas.openxmlformats.org/officeDocument/2006/relationships/tags" Target="../tags/tag625.xml"/><Relationship Id="rId37" Type="http://schemas.openxmlformats.org/officeDocument/2006/relationships/slide" Target="slide3.xml"/><Relationship Id="rId40" Type="http://schemas.openxmlformats.org/officeDocument/2006/relationships/slide" Target="slide6.xml"/><Relationship Id="rId45" Type="http://schemas.openxmlformats.org/officeDocument/2006/relationships/slide" Target="slide12.xml"/><Relationship Id="rId53" Type="http://schemas.openxmlformats.org/officeDocument/2006/relationships/slide" Target="slide20.xml"/><Relationship Id="rId58" Type="http://schemas.openxmlformats.org/officeDocument/2006/relationships/slide" Target="slide25.xml"/><Relationship Id="rId5" Type="http://schemas.openxmlformats.org/officeDocument/2006/relationships/tags" Target="../tags/tag598.xml"/><Relationship Id="rId19" Type="http://schemas.openxmlformats.org/officeDocument/2006/relationships/tags" Target="../tags/tag612.xml"/><Relationship Id="rId4" Type="http://schemas.openxmlformats.org/officeDocument/2006/relationships/tags" Target="../tags/tag597.xml"/><Relationship Id="rId9" Type="http://schemas.openxmlformats.org/officeDocument/2006/relationships/tags" Target="../tags/tag602.xml"/><Relationship Id="rId14" Type="http://schemas.openxmlformats.org/officeDocument/2006/relationships/tags" Target="../tags/tag607.xml"/><Relationship Id="rId22" Type="http://schemas.openxmlformats.org/officeDocument/2006/relationships/tags" Target="../tags/tag615.xml"/><Relationship Id="rId27" Type="http://schemas.openxmlformats.org/officeDocument/2006/relationships/tags" Target="../tags/tag620.xml"/><Relationship Id="rId30" Type="http://schemas.openxmlformats.org/officeDocument/2006/relationships/tags" Target="../tags/tag623.xml"/><Relationship Id="rId35" Type="http://schemas.openxmlformats.org/officeDocument/2006/relationships/slide" Target="slide1.xml"/><Relationship Id="rId43" Type="http://schemas.openxmlformats.org/officeDocument/2006/relationships/slide" Target="slide10.xml"/><Relationship Id="rId48" Type="http://schemas.openxmlformats.org/officeDocument/2006/relationships/slide" Target="slide15.xml"/><Relationship Id="rId56" Type="http://schemas.openxmlformats.org/officeDocument/2006/relationships/slide" Target="slide23.xml"/><Relationship Id="rId8" Type="http://schemas.openxmlformats.org/officeDocument/2006/relationships/tags" Target="../tags/tag601.xml"/><Relationship Id="rId51" Type="http://schemas.openxmlformats.org/officeDocument/2006/relationships/slide" Target="slide18.xml"/><Relationship Id="rId3" Type="http://schemas.openxmlformats.org/officeDocument/2006/relationships/tags" Target="../tags/tag596.xml"/><Relationship Id="rId12" Type="http://schemas.openxmlformats.org/officeDocument/2006/relationships/tags" Target="../tags/tag605.xml"/><Relationship Id="rId17" Type="http://schemas.openxmlformats.org/officeDocument/2006/relationships/tags" Target="../tags/tag610.xml"/><Relationship Id="rId25" Type="http://schemas.openxmlformats.org/officeDocument/2006/relationships/tags" Target="../tags/tag618.xml"/><Relationship Id="rId33" Type="http://schemas.openxmlformats.org/officeDocument/2006/relationships/slideLayout" Target="../slideLayouts/slideLayout7.xml"/><Relationship Id="rId38" Type="http://schemas.openxmlformats.org/officeDocument/2006/relationships/slide" Target="slide4.xml"/><Relationship Id="rId46" Type="http://schemas.openxmlformats.org/officeDocument/2006/relationships/slide" Target="slide13.xml"/><Relationship Id="rId59" Type="http://schemas.openxmlformats.org/officeDocument/2006/relationships/slide" Target="slide26.xml"/><Relationship Id="rId20" Type="http://schemas.openxmlformats.org/officeDocument/2006/relationships/tags" Target="../tags/tag613.xml"/><Relationship Id="rId41" Type="http://schemas.openxmlformats.org/officeDocument/2006/relationships/slide" Target="slide9.xml"/><Relationship Id="rId54" Type="http://schemas.openxmlformats.org/officeDocument/2006/relationships/slide" Target="slide21.xml"/><Relationship Id="rId1" Type="http://schemas.openxmlformats.org/officeDocument/2006/relationships/tags" Target="../tags/tag594.xml"/><Relationship Id="rId6" Type="http://schemas.openxmlformats.org/officeDocument/2006/relationships/tags" Target="../tags/tag599.xml"/><Relationship Id="rId15" Type="http://schemas.openxmlformats.org/officeDocument/2006/relationships/tags" Target="../tags/tag608.xml"/><Relationship Id="rId23" Type="http://schemas.openxmlformats.org/officeDocument/2006/relationships/tags" Target="../tags/tag616.xml"/><Relationship Id="rId28" Type="http://schemas.openxmlformats.org/officeDocument/2006/relationships/tags" Target="../tags/tag621.xml"/><Relationship Id="rId36" Type="http://schemas.openxmlformats.org/officeDocument/2006/relationships/slide" Target="slide2.xml"/><Relationship Id="rId49" Type="http://schemas.openxmlformats.org/officeDocument/2006/relationships/slide" Target="slide16.xml"/><Relationship Id="rId57" Type="http://schemas.openxmlformats.org/officeDocument/2006/relationships/slide" Target="slide24.xml"/><Relationship Id="rId10" Type="http://schemas.openxmlformats.org/officeDocument/2006/relationships/tags" Target="../tags/tag603.xml"/><Relationship Id="rId31" Type="http://schemas.openxmlformats.org/officeDocument/2006/relationships/tags" Target="../tags/tag624.xml"/><Relationship Id="rId44" Type="http://schemas.openxmlformats.org/officeDocument/2006/relationships/slide" Target="slide11.xml"/><Relationship Id="rId52" Type="http://schemas.openxmlformats.org/officeDocument/2006/relationships/slide" Target="slide19.xml"/><Relationship Id="rId60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8.xml"/><Relationship Id="rId18" Type="http://schemas.openxmlformats.org/officeDocument/2006/relationships/tags" Target="../tags/tag53.xml"/><Relationship Id="rId26" Type="http://schemas.openxmlformats.org/officeDocument/2006/relationships/tags" Target="../tags/tag61.xml"/><Relationship Id="rId39" Type="http://schemas.openxmlformats.org/officeDocument/2006/relationships/slide" Target="slide4.xml"/><Relationship Id="rId21" Type="http://schemas.openxmlformats.org/officeDocument/2006/relationships/tags" Target="../tags/tag56.xml"/><Relationship Id="rId34" Type="http://schemas.openxmlformats.org/officeDocument/2006/relationships/slideLayout" Target="../slideLayouts/slideLayout7.xml"/><Relationship Id="rId42" Type="http://schemas.openxmlformats.org/officeDocument/2006/relationships/slide" Target="slide9.xml"/><Relationship Id="rId47" Type="http://schemas.openxmlformats.org/officeDocument/2006/relationships/slide" Target="slide13.xml"/><Relationship Id="rId50" Type="http://schemas.openxmlformats.org/officeDocument/2006/relationships/slide" Target="slide16.xml"/><Relationship Id="rId55" Type="http://schemas.openxmlformats.org/officeDocument/2006/relationships/slide" Target="slide21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6" Type="http://schemas.openxmlformats.org/officeDocument/2006/relationships/tags" Target="../tags/tag51.xml"/><Relationship Id="rId29" Type="http://schemas.openxmlformats.org/officeDocument/2006/relationships/tags" Target="../tags/tag64.xml"/><Relationship Id="rId11" Type="http://schemas.openxmlformats.org/officeDocument/2006/relationships/tags" Target="../tags/tag46.xml"/><Relationship Id="rId24" Type="http://schemas.openxmlformats.org/officeDocument/2006/relationships/tags" Target="../tags/tag59.xml"/><Relationship Id="rId32" Type="http://schemas.openxmlformats.org/officeDocument/2006/relationships/tags" Target="../tags/tag67.xml"/><Relationship Id="rId37" Type="http://schemas.openxmlformats.org/officeDocument/2006/relationships/slide" Target="slide2.xml"/><Relationship Id="rId40" Type="http://schemas.openxmlformats.org/officeDocument/2006/relationships/slide" Target="slide5.xml"/><Relationship Id="rId45" Type="http://schemas.openxmlformats.org/officeDocument/2006/relationships/slide" Target="slide11.xml"/><Relationship Id="rId53" Type="http://schemas.openxmlformats.org/officeDocument/2006/relationships/slide" Target="slide19.xml"/><Relationship Id="rId58" Type="http://schemas.openxmlformats.org/officeDocument/2006/relationships/slide" Target="slide24.xml"/><Relationship Id="rId5" Type="http://schemas.openxmlformats.org/officeDocument/2006/relationships/tags" Target="../tags/tag40.xml"/><Relationship Id="rId61" Type="http://schemas.openxmlformats.org/officeDocument/2006/relationships/slide" Target="slide27.xml"/><Relationship Id="rId19" Type="http://schemas.openxmlformats.org/officeDocument/2006/relationships/tags" Target="../tags/tag54.xml"/><Relationship Id="rId14" Type="http://schemas.openxmlformats.org/officeDocument/2006/relationships/tags" Target="../tags/tag49.xml"/><Relationship Id="rId22" Type="http://schemas.openxmlformats.org/officeDocument/2006/relationships/tags" Target="../tags/tag57.xml"/><Relationship Id="rId27" Type="http://schemas.openxmlformats.org/officeDocument/2006/relationships/tags" Target="../tags/tag62.xml"/><Relationship Id="rId30" Type="http://schemas.openxmlformats.org/officeDocument/2006/relationships/tags" Target="../tags/tag65.xml"/><Relationship Id="rId35" Type="http://schemas.openxmlformats.org/officeDocument/2006/relationships/image" Target="../media/image2.jpeg"/><Relationship Id="rId43" Type="http://schemas.openxmlformats.org/officeDocument/2006/relationships/slide" Target="slide8.xml"/><Relationship Id="rId48" Type="http://schemas.openxmlformats.org/officeDocument/2006/relationships/slide" Target="slide14.xml"/><Relationship Id="rId56" Type="http://schemas.openxmlformats.org/officeDocument/2006/relationships/slide" Target="slide22.xml"/><Relationship Id="rId8" Type="http://schemas.openxmlformats.org/officeDocument/2006/relationships/tags" Target="../tags/tag43.xml"/><Relationship Id="rId51" Type="http://schemas.openxmlformats.org/officeDocument/2006/relationships/slide" Target="slide17.xml"/><Relationship Id="rId3" Type="http://schemas.openxmlformats.org/officeDocument/2006/relationships/tags" Target="../tags/tag38.xml"/><Relationship Id="rId12" Type="http://schemas.openxmlformats.org/officeDocument/2006/relationships/tags" Target="../tags/tag47.xml"/><Relationship Id="rId17" Type="http://schemas.openxmlformats.org/officeDocument/2006/relationships/tags" Target="../tags/tag52.xml"/><Relationship Id="rId25" Type="http://schemas.openxmlformats.org/officeDocument/2006/relationships/tags" Target="../tags/tag60.xml"/><Relationship Id="rId33" Type="http://schemas.openxmlformats.org/officeDocument/2006/relationships/tags" Target="../tags/tag68.xml"/><Relationship Id="rId38" Type="http://schemas.openxmlformats.org/officeDocument/2006/relationships/slide" Target="slide3.xml"/><Relationship Id="rId46" Type="http://schemas.openxmlformats.org/officeDocument/2006/relationships/slide" Target="slide12.xml"/><Relationship Id="rId59" Type="http://schemas.openxmlformats.org/officeDocument/2006/relationships/slide" Target="slide25.xml"/><Relationship Id="rId20" Type="http://schemas.openxmlformats.org/officeDocument/2006/relationships/tags" Target="../tags/tag55.xml"/><Relationship Id="rId41" Type="http://schemas.openxmlformats.org/officeDocument/2006/relationships/slide" Target="slide6.xml"/><Relationship Id="rId54" Type="http://schemas.openxmlformats.org/officeDocument/2006/relationships/slide" Target="slide20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5" Type="http://schemas.openxmlformats.org/officeDocument/2006/relationships/tags" Target="../tags/tag50.xml"/><Relationship Id="rId23" Type="http://schemas.openxmlformats.org/officeDocument/2006/relationships/tags" Target="../tags/tag58.xml"/><Relationship Id="rId28" Type="http://schemas.openxmlformats.org/officeDocument/2006/relationships/tags" Target="../tags/tag63.xml"/><Relationship Id="rId36" Type="http://schemas.openxmlformats.org/officeDocument/2006/relationships/slide" Target="slide1.xml"/><Relationship Id="rId49" Type="http://schemas.openxmlformats.org/officeDocument/2006/relationships/slide" Target="slide15.xml"/><Relationship Id="rId57" Type="http://schemas.openxmlformats.org/officeDocument/2006/relationships/slide" Target="slide23.xml"/><Relationship Id="rId10" Type="http://schemas.openxmlformats.org/officeDocument/2006/relationships/tags" Target="../tags/tag45.xml"/><Relationship Id="rId31" Type="http://schemas.openxmlformats.org/officeDocument/2006/relationships/tags" Target="../tags/tag66.xml"/><Relationship Id="rId44" Type="http://schemas.openxmlformats.org/officeDocument/2006/relationships/slide" Target="slide10.xml"/><Relationship Id="rId52" Type="http://schemas.openxmlformats.org/officeDocument/2006/relationships/slide" Target="slide18.xml"/><Relationship Id="rId60" Type="http://schemas.openxmlformats.org/officeDocument/2006/relationships/slide" Target="slide26.xml"/><Relationship Id="rId4" Type="http://schemas.openxmlformats.org/officeDocument/2006/relationships/tags" Target="../tags/tag39.xml"/><Relationship Id="rId9" Type="http://schemas.openxmlformats.org/officeDocument/2006/relationships/tags" Target="../tags/tag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638.xml"/><Relationship Id="rId18" Type="http://schemas.openxmlformats.org/officeDocument/2006/relationships/tags" Target="../tags/tag643.xml"/><Relationship Id="rId26" Type="http://schemas.openxmlformats.org/officeDocument/2006/relationships/tags" Target="../tags/tag651.xml"/><Relationship Id="rId39" Type="http://schemas.openxmlformats.org/officeDocument/2006/relationships/slide" Target="slide6.xml"/><Relationship Id="rId21" Type="http://schemas.openxmlformats.org/officeDocument/2006/relationships/tags" Target="../tags/tag646.xml"/><Relationship Id="rId34" Type="http://schemas.openxmlformats.org/officeDocument/2006/relationships/slide" Target="slide1.xml"/><Relationship Id="rId42" Type="http://schemas.openxmlformats.org/officeDocument/2006/relationships/slide" Target="slide10.xml"/><Relationship Id="rId47" Type="http://schemas.openxmlformats.org/officeDocument/2006/relationships/slide" Target="slide15.xml"/><Relationship Id="rId50" Type="http://schemas.openxmlformats.org/officeDocument/2006/relationships/slide" Target="slide18.xml"/><Relationship Id="rId55" Type="http://schemas.openxmlformats.org/officeDocument/2006/relationships/slide" Target="slide23.xml"/><Relationship Id="rId7" Type="http://schemas.openxmlformats.org/officeDocument/2006/relationships/tags" Target="../tags/tag632.xml"/><Relationship Id="rId2" Type="http://schemas.openxmlformats.org/officeDocument/2006/relationships/tags" Target="../tags/tag627.xml"/><Relationship Id="rId16" Type="http://schemas.openxmlformats.org/officeDocument/2006/relationships/tags" Target="../tags/tag641.xml"/><Relationship Id="rId29" Type="http://schemas.openxmlformats.org/officeDocument/2006/relationships/tags" Target="../tags/tag654.xml"/><Relationship Id="rId11" Type="http://schemas.openxmlformats.org/officeDocument/2006/relationships/tags" Target="../tags/tag636.xml"/><Relationship Id="rId24" Type="http://schemas.openxmlformats.org/officeDocument/2006/relationships/tags" Target="../tags/tag649.xml"/><Relationship Id="rId32" Type="http://schemas.openxmlformats.org/officeDocument/2006/relationships/tags" Target="../tags/tag657.xml"/><Relationship Id="rId37" Type="http://schemas.openxmlformats.org/officeDocument/2006/relationships/slide" Target="slide4.xml"/><Relationship Id="rId40" Type="http://schemas.openxmlformats.org/officeDocument/2006/relationships/slide" Target="slide9.xml"/><Relationship Id="rId45" Type="http://schemas.openxmlformats.org/officeDocument/2006/relationships/slide" Target="slide13.xml"/><Relationship Id="rId53" Type="http://schemas.openxmlformats.org/officeDocument/2006/relationships/slide" Target="slide21.xml"/><Relationship Id="rId58" Type="http://schemas.openxmlformats.org/officeDocument/2006/relationships/slide" Target="slide26.xml"/><Relationship Id="rId5" Type="http://schemas.openxmlformats.org/officeDocument/2006/relationships/tags" Target="../tags/tag630.xml"/><Relationship Id="rId19" Type="http://schemas.openxmlformats.org/officeDocument/2006/relationships/tags" Target="../tags/tag644.xml"/><Relationship Id="rId4" Type="http://schemas.openxmlformats.org/officeDocument/2006/relationships/tags" Target="../tags/tag629.xml"/><Relationship Id="rId9" Type="http://schemas.openxmlformats.org/officeDocument/2006/relationships/tags" Target="../tags/tag634.xml"/><Relationship Id="rId14" Type="http://schemas.openxmlformats.org/officeDocument/2006/relationships/tags" Target="../tags/tag639.xml"/><Relationship Id="rId22" Type="http://schemas.openxmlformats.org/officeDocument/2006/relationships/tags" Target="../tags/tag647.xml"/><Relationship Id="rId27" Type="http://schemas.openxmlformats.org/officeDocument/2006/relationships/tags" Target="../tags/tag652.xml"/><Relationship Id="rId30" Type="http://schemas.openxmlformats.org/officeDocument/2006/relationships/tags" Target="../tags/tag655.xml"/><Relationship Id="rId35" Type="http://schemas.openxmlformats.org/officeDocument/2006/relationships/slide" Target="slide2.xml"/><Relationship Id="rId43" Type="http://schemas.openxmlformats.org/officeDocument/2006/relationships/slide" Target="slide11.xml"/><Relationship Id="rId48" Type="http://schemas.openxmlformats.org/officeDocument/2006/relationships/slide" Target="slide16.xml"/><Relationship Id="rId56" Type="http://schemas.openxmlformats.org/officeDocument/2006/relationships/slide" Target="slide24.xml"/><Relationship Id="rId8" Type="http://schemas.openxmlformats.org/officeDocument/2006/relationships/tags" Target="../tags/tag633.xml"/><Relationship Id="rId51" Type="http://schemas.openxmlformats.org/officeDocument/2006/relationships/slide" Target="slide19.xml"/><Relationship Id="rId3" Type="http://schemas.openxmlformats.org/officeDocument/2006/relationships/tags" Target="../tags/tag628.xml"/><Relationship Id="rId12" Type="http://schemas.openxmlformats.org/officeDocument/2006/relationships/tags" Target="../tags/tag637.xml"/><Relationship Id="rId17" Type="http://schemas.openxmlformats.org/officeDocument/2006/relationships/tags" Target="../tags/tag642.xml"/><Relationship Id="rId25" Type="http://schemas.openxmlformats.org/officeDocument/2006/relationships/tags" Target="../tags/tag650.xml"/><Relationship Id="rId33" Type="http://schemas.openxmlformats.org/officeDocument/2006/relationships/slideLayout" Target="../slideLayouts/slideLayout7.xml"/><Relationship Id="rId38" Type="http://schemas.openxmlformats.org/officeDocument/2006/relationships/slide" Target="slide5.xml"/><Relationship Id="rId46" Type="http://schemas.openxmlformats.org/officeDocument/2006/relationships/slide" Target="slide14.xml"/><Relationship Id="rId59" Type="http://schemas.openxmlformats.org/officeDocument/2006/relationships/slide" Target="slide27.xml"/><Relationship Id="rId20" Type="http://schemas.openxmlformats.org/officeDocument/2006/relationships/tags" Target="../tags/tag645.xml"/><Relationship Id="rId41" Type="http://schemas.openxmlformats.org/officeDocument/2006/relationships/slide" Target="slide8.xml"/><Relationship Id="rId54" Type="http://schemas.openxmlformats.org/officeDocument/2006/relationships/slide" Target="slide22.xml"/><Relationship Id="rId1" Type="http://schemas.openxmlformats.org/officeDocument/2006/relationships/tags" Target="../tags/tag626.xml"/><Relationship Id="rId6" Type="http://schemas.openxmlformats.org/officeDocument/2006/relationships/tags" Target="../tags/tag631.xml"/><Relationship Id="rId15" Type="http://schemas.openxmlformats.org/officeDocument/2006/relationships/tags" Target="../tags/tag640.xml"/><Relationship Id="rId23" Type="http://schemas.openxmlformats.org/officeDocument/2006/relationships/tags" Target="../tags/tag648.xml"/><Relationship Id="rId28" Type="http://schemas.openxmlformats.org/officeDocument/2006/relationships/tags" Target="../tags/tag653.xml"/><Relationship Id="rId36" Type="http://schemas.openxmlformats.org/officeDocument/2006/relationships/slide" Target="slide3.xml"/><Relationship Id="rId49" Type="http://schemas.openxmlformats.org/officeDocument/2006/relationships/slide" Target="slide17.xml"/><Relationship Id="rId57" Type="http://schemas.openxmlformats.org/officeDocument/2006/relationships/slide" Target="slide25.xml"/><Relationship Id="rId10" Type="http://schemas.openxmlformats.org/officeDocument/2006/relationships/tags" Target="../tags/tag635.xml"/><Relationship Id="rId31" Type="http://schemas.openxmlformats.org/officeDocument/2006/relationships/tags" Target="../tags/tag656.xml"/><Relationship Id="rId44" Type="http://schemas.openxmlformats.org/officeDocument/2006/relationships/slide" Target="slide12.xml"/><Relationship Id="rId52" Type="http://schemas.openxmlformats.org/officeDocument/2006/relationships/slide" Target="slide2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tags" Target="../tags/tag670.xml"/><Relationship Id="rId18" Type="http://schemas.openxmlformats.org/officeDocument/2006/relationships/tags" Target="../tags/tag675.xml"/><Relationship Id="rId26" Type="http://schemas.openxmlformats.org/officeDocument/2006/relationships/tags" Target="../tags/tag683.xml"/><Relationship Id="rId39" Type="http://schemas.openxmlformats.org/officeDocument/2006/relationships/slide" Target="slide5.xml"/><Relationship Id="rId21" Type="http://schemas.openxmlformats.org/officeDocument/2006/relationships/tags" Target="../tags/tag678.xml"/><Relationship Id="rId34" Type="http://schemas.openxmlformats.org/officeDocument/2006/relationships/slideLayout" Target="../slideLayouts/slideLayout7.xml"/><Relationship Id="rId42" Type="http://schemas.openxmlformats.org/officeDocument/2006/relationships/slide" Target="slide8.xml"/><Relationship Id="rId47" Type="http://schemas.openxmlformats.org/officeDocument/2006/relationships/slide" Target="slide14.xml"/><Relationship Id="rId50" Type="http://schemas.openxmlformats.org/officeDocument/2006/relationships/slide" Target="slide17.xml"/><Relationship Id="rId55" Type="http://schemas.openxmlformats.org/officeDocument/2006/relationships/slide" Target="slide22.xml"/><Relationship Id="rId7" Type="http://schemas.openxmlformats.org/officeDocument/2006/relationships/tags" Target="../tags/tag664.xml"/><Relationship Id="rId2" Type="http://schemas.openxmlformats.org/officeDocument/2006/relationships/tags" Target="../tags/tag659.xml"/><Relationship Id="rId16" Type="http://schemas.openxmlformats.org/officeDocument/2006/relationships/tags" Target="../tags/tag673.xml"/><Relationship Id="rId29" Type="http://schemas.openxmlformats.org/officeDocument/2006/relationships/tags" Target="../tags/tag686.xml"/><Relationship Id="rId11" Type="http://schemas.openxmlformats.org/officeDocument/2006/relationships/tags" Target="../tags/tag668.xml"/><Relationship Id="rId24" Type="http://schemas.openxmlformats.org/officeDocument/2006/relationships/tags" Target="../tags/tag681.xml"/><Relationship Id="rId32" Type="http://schemas.openxmlformats.org/officeDocument/2006/relationships/tags" Target="../tags/tag689.xml"/><Relationship Id="rId37" Type="http://schemas.openxmlformats.org/officeDocument/2006/relationships/slide" Target="slide3.xml"/><Relationship Id="rId40" Type="http://schemas.openxmlformats.org/officeDocument/2006/relationships/slide" Target="slide6.xml"/><Relationship Id="rId45" Type="http://schemas.openxmlformats.org/officeDocument/2006/relationships/slide" Target="slide12.xml"/><Relationship Id="rId53" Type="http://schemas.openxmlformats.org/officeDocument/2006/relationships/slide" Target="slide20.xml"/><Relationship Id="rId58" Type="http://schemas.openxmlformats.org/officeDocument/2006/relationships/slide" Target="slide25.xml"/><Relationship Id="rId5" Type="http://schemas.openxmlformats.org/officeDocument/2006/relationships/tags" Target="../tags/tag662.xml"/><Relationship Id="rId19" Type="http://schemas.openxmlformats.org/officeDocument/2006/relationships/tags" Target="../tags/tag676.xml"/><Relationship Id="rId4" Type="http://schemas.openxmlformats.org/officeDocument/2006/relationships/tags" Target="../tags/tag661.xml"/><Relationship Id="rId9" Type="http://schemas.openxmlformats.org/officeDocument/2006/relationships/tags" Target="../tags/tag666.xml"/><Relationship Id="rId14" Type="http://schemas.openxmlformats.org/officeDocument/2006/relationships/tags" Target="../tags/tag671.xml"/><Relationship Id="rId22" Type="http://schemas.openxmlformats.org/officeDocument/2006/relationships/tags" Target="../tags/tag679.xml"/><Relationship Id="rId27" Type="http://schemas.openxmlformats.org/officeDocument/2006/relationships/tags" Target="../tags/tag684.xml"/><Relationship Id="rId30" Type="http://schemas.openxmlformats.org/officeDocument/2006/relationships/tags" Target="../tags/tag687.xml"/><Relationship Id="rId35" Type="http://schemas.openxmlformats.org/officeDocument/2006/relationships/slide" Target="slide1.xml"/><Relationship Id="rId43" Type="http://schemas.openxmlformats.org/officeDocument/2006/relationships/slide" Target="slide10.xml"/><Relationship Id="rId48" Type="http://schemas.openxmlformats.org/officeDocument/2006/relationships/slide" Target="slide15.xml"/><Relationship Id="rId56" Type="http://schemas.openxmlformats.org/officeDocument/2006/relationships/slide" Target="slide23.xml"/><Relationship Id="rId8" Type="http://schemas.openxmlformats.org/officeDocument/2006/relationships/tags" Target="../tags/tag665.xml"/><Relationship Id="rId51" Type="http://schemas.openxmlformats.org/officeDocument/2006/relationships/slide" Target="slide18.xml"/><Relationship Id="rId3" Type="http://schemas.openxmlformats.org/officeDocument/2006/relationships/tags" Target="../tags/tag660.xml"/><Relationship Id="rId12" Type="http://schemas.openxmlformats.org/officeDocument/2006/relationships/tags" Target="../tags/tag669.xml"/><Relationship Id="rId17" Type="http://schemas.openxmlformats.org/officeDocument/2006/relationships/tags" Target="../tags/tag674.xml"/><Relationship Id="rId25" Type="http://schemas.openxmlformats.org/officeDocument/2006/relationships/tags" Target="../tags/tag682.xml"/><Relationship Id="rId33" Type="http://schemas.openxmlformats.org/officeDocument/2006/relationships/tags" Target="../tags/tag690.xml"/><Relationship Id="rId38" Type="http://schemas.openxmlformats.org/officeDocument/2006/relationships/slide" Target="slide4.xml"/><Relationship Id="rId46" Type="http://schemas.openxmlformats.org/officeDocument/2006/relationships/slide" Target="slide13.xml"/><Relationship Id="rId59" Type="http://schemas.openxmlformats.org/officeDocument/2006/relationships/slide" Target="slide26.xml"/><Relationship Id="rId20" Type="http://schemas.openxmlformats.org/officeDocument/2006/relationships/tags" Target="../tags/tag677.xml"/><Relationship Id="rId41" Type="http://schemas.openxmlformats.org/officeDocument/2006/relationships/slide" Target="slide9.xml"/><Relationship Id="rId54" Type="http://schemas.openxmlformats.org/officeDocument/2006/relationships/slide" Target="slide21.xml"/><Relationship Id="rId1" Type="http://schemas.openxmlformats.org/officeDocument/2006/relationships/tags" Target="../tags/tag658.xml"/><Relationship Id="rId6" Type="http://schemas.openxmlformats.org/officeDocument/2006/relationships/tags" Target="../tags/tag663.xml"/><Relationship Id="rId15" Type="http://schemas.openxmlformats.org/officeDocument/2006/relationships/tags" Target="../tags/tag672.xml"/><Relationship Id="rId23" Type="http://schemas.openxmlformats.org/officeDocument/2006/relationships/tags" Target="../tags/tag680.xml"/><Relationship Id="rId28" Type="http://schemas.openxmlformats.org/officeDocument/2006/relationships/tags" Target="../tags/tag685.xml"/><Relationship Id="rId36" Type="http://schemas.openxmlformats.org/officeDocument/2006/relationships/slide" Target="slide2.xml"/><Relationship Id="rId49" Type="http://schemas.openxmlformats.org/officeDocument/2006/relationships/slide" Target="slide16.xml"/><Relationship Id="rId57" Type="http://schemas.openxmlformats.org/officeDocument/2006/relationships/slide" Target="slide24.xml"/><Relationship Id="rId10" Type="http://schemas.openxmlformats.org/officeDocument/2006/relationships/tags" Target="../tags/tag667.xml"/><Relationship Id="rId31" Type="http://schemas.openxmlformats.org/officeDocument/2006/relationships/tags" Target="../tags/tag688.xml"/><Relationship Id="rId44" Type="http://schemas.openxmlformats.org/officeDocument/2006/relationships/slide" Target="slide11.xml"/><Relationship Id="rId52" Type="http://schemas.openxmlformats.org/officeDocument/2006/relationships/slide" Target="slide19.xml"/><Relationship Id="rId60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tags" Target="../tags/tag703.xml"/><Relationship Id="rId18" Type="http://schemas.openxmlformats.org/officeDocument/2006/relationships/tags" Target="../tags/tag708.xml"/><Relationship Id="rId26" Type="http://schemas.openxmlformats.org/officeDocument/2006/relationships/tags" Target="../tags/tag716.xml"/><Relationship Id="rId39" Type="http://schemas.openxmlformats.org/officeDocument/2006/relationships/slide" Target="slide6.xml"/><Relationship Id="rId21" Type="http://schemas.openxmlformats.org/officeDocument/2006/relationships/tags" Target="../tags/tag711.xml"/><Relationship Id="rId34" Type="http://schemas.openxmlformats.org/officeDocument/2006/relationships/slide" Target="slide1.xml"/><Relationship Id="rId42" Type="http://schemas.openxmlformats.org/officeDocument/2006/relationships/slide" Target="slide10.xml"/><Relationship Id="rId47" Type="http://schemas.openxmlformats.org/officeDocument/2006/relationships/slide" Target="slide15.xml"/><Relationship Id="rId50" Type="http://schemas.openxmlformats.org/officeDocument/2006/relationships/slide" Target="slide18.xml"/><Relationship Id="rId55" Type="http://schemas.openxmlformats.org/officeDocument/2006/relationships/slide" Target="slide23.xml"/><Relationship Id="rId7" Type="http://schemas.openxmlformats.org/officeDocument/2006/relationships/tags" Target="../tags/tag697.xml"/><Relationship Id="rId2" Type="http://schemas.openxmlformats.org/officeDocument/2006/relationships/tags" Target="../tags/tag692.xml"/><Relationship Id="rId16" Type="http://schemas.openxmlformats.org/officeDocument/2006/relationships/tags" Target="../tags/tag706.xml"/><Relationship Id="rId29" Type="http://schemas.openxmlformats.org/officeDocument/2006/relationships/tags" Target="../tags/tag719.xml"/><Relationship Id="rId11" Type="http://schemas.openxmlformats.org/officeDocument/2006/relationships/tags" Target="../tags/tag701.xml"/><Relationship Id="rId24" Type="http://schemas.openxmlformats.org/officeDocument/2006/relationships/tags" Target="../tags/tag714.xml"/><Relationship Id="rId32" Type="http://schemas.openxmlformats.org/officeDocument/2006/relationships/tags" Target="../tags/tag722.xml"/><Relationship Id="rId37" Type="http://schemas.openxmlformats.org/officeDocument/2006/relationships/slide" Target="slide4.xml"/><Relationship Id="rId40" Type="http://schemas.openxmlformats.org/officeDocument/2006/relationships/slide" Target="slide9.xml"/><Relationship Id="rId45" Type="http://schemas.openxmlformats.org/officeDocument/2006/relationships/slide" Target="slide13.xml"/><Relationship Id="rId53" Type="http://schemas.openxmlformats.org/officeDocument/2006/relationships/slide" Target="slide21.xml"/><Relationship Id="rId58" Type="http://schemas.openxmlformats.org/officeDocument/2006/relationships/slide" Target="slide26.xml"/><Relationship Id="rId5" Type="http://schemas.openxmlformats.org/officeDocument/2006/relationships/tags" Target="../tags/tag695.xml"/><Relationship Id="rId19" Type="http://schemas.openxmlformats.org/officeDocument/2006/relationships/tags" Target="../tags/tag709.xml"/><Relationship Id="rId4" Type="http://schemas.openxmlformats.org/officeDocument/2006/relationships/tags" Target="../tags/tag694.xml"/><Relationship Id="rId9" Type="http://schemas.openxmlformats.org/officeDocument/2006/relationships/tags" Target="../tags/tag699.xml"/><Relationship Id="rId14" Type="http://schemas.openxmlformats.org/officeDocument/2006/relationships/tags" Target="../tags/tag704.xml"/><Relationship Id="rId22" Type="http://schemas.openxmlformats.org/officeDocument/2006/relationships/tags" Target="../tags/tag712.xml"/><Relationship Id="rId27" Type="http://schemas.openxmlformats.org/officeDocument/2006/relationships/tags" Target="../tags/tag717.xml"/><Relationship Id="rId30" Type="http://schemas.openxmlformats.org/officeDocument/2006/relationships/tags" Target="../tags/tag720.xml"/><Relationship Id="rId35" Type="http://schemas.openxmlformats.org/officeDocument/2006/relationships/slide" Target="slide2.xml"/><Relationship Id="rId43" Type="http://schemas.openxmlformats.org/officeDocument/2006/relationships/slide" Target="slide11.xml"/><Relationship Id="rId48" Type="http://schemas.openxmlformats.org/officeDocument/2006/relationships/slide" Target="slide16.xml"/><Relationship Id="rId56" Type="http://schemas.openxmlformats.org/officeDocument/2006/relationships/slide" Target="slide24.xml"/><Relationship Id="rId8" Type="http://schemas.openxmlformats.org/officeDocument/2006/relationships/tags" Target="../tags/tag698.xml"/><Relationship Id="rId51" Type="http://schemas.openxmlformats.org/officeDocument/2006/relationships/slide" Target="slide19.xml"/><Relationship Id="rId3" Type="http://schemas.openxmlformats.org/officeDocument/2006/relationships/tags" Target="../tags/tag693.xml"/><Relationship Id="rId12" Type="http://schemas.openxmlformats.org/officeDocument/2006/relationships/tags" Target="../tags/tag702.xml"/><Relationship Id="rId17" Type="http://schemas.openxmlformats.org/officeDocument/2006/relationships/tags" Target="../tags/tag707.xml"/><Relationship Id="rId25" Type="http://schemas.openxmlformats.org/officeDocument/2006/relationships/tags" Target="../tags/tag715.xml"/><Relationship Id="rId33" Type="http://schemas.openxmlformats.org/officeDocument/2006/relationships/slideLayout" Target="../slideLayouts/slideLayout7.xml"/><Relationship Id="rId38" Type="http://schemas.openxmlformats.org/officeDocument/2006/relationships/slide" Target="slide5.xml"/><Relationship Id="rId46" Type="http://schemas.openxmlformats.org/officeDocument/2006/relationships/slide" Target="slide14.xml"/><Relationship Id="rId59" Type="http://schemas.openxmlformats.org/officeDocument/2006/relationships/slide" Target="slide27.xml"/><Relationship Id="rId20" Type="http://schemas.openxmlformats.org/officeDocument/2006/relationships/tags" Target="../tags/tag710.xml"/><Relationship Id="rId41" Type="http://schemas.openxmlformats.org/officeDocument/2006/relationships/slide" Target="slide8.xml"/><Relationship Id="rId54" Type="http://schemas.openxmlformats.org/officeDocument/2006/relationships/slide" Target="slide22.xml"/><Relationship Id="rId1" Type="http://schemas.openxmlformats.org/officeDocument/2006/relationships/tags" Target="../tags/tag691.xml"/><Relationship Id="rId6" Type="http://schemas.openxmlformats.org/officeDocument/2006/relationships/tags" Target="../tags/tag696.xml"/><Relationship Id="rId15" Type="http://schemas.openxmlformats.org/officeDocument/2006/relationships/tags" Target="../tags/tag705.xml"/><Relationship Id="rId23" Type="http://schemas.openxmlformats.org/officeDocument/2006/relationships/tags" Target="../tags/tag713.xml"/><Relationship Id="rId28" Type="http://schemas.openxmlformats.org/officeDocument/2006/relationships/tags" Target="../tags/tag718.xml"/><Relationship Id="rId36" Type="http://schemas.openxmlformats.org/officeDocument/2006/relationships/slide" Target="slide3.xml"/><Relationship Id="rId49" Type="http://schemas.openxmlformats.org/officeDocument/2006/relationships/slide" Target="slide17.xml"/><Relationship Id="rId57" Type="http://schemas.openxmlformats.org/officeDocument/2006/relationships/slide" Target="slide25.xml"/><Relationship Id="rId10" Type="http://schemas.openxmlformats.org/officeDocument/2006/relationships/tags" Target="../tags/tag700.xml"/><Relationship Id="rId31" Type="http://schemas.openxmlformats.org/officeDocument/2006/relationships/tags" Target="../tags/tag721.xml"/><Relationship Id="rId44" Type="http://schemas.openxmlformats.org/officeDocument/2006/relationships/slide" Target="slide12.xml"/><Relationship Id="rId52" Type="http://schemas.openxmlformats.org/officeDocument/2006/relationships/slide" Target="slide20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81.xml"/><Relationship Id="rId18" Type="http://schemas.openxmlformats.org/officeDocument/2006/relationships/tags" Target="../tags/tag86.xml"/><Relationship Id="rId26" Type="http://schemas.openxmlformats.org/officeDocument/2006/relationships/tags" Target="../tags/tag94.xml"/><Relationship Id="rId39" Type="http://schemas.openxmlformats.org/officeDocument/2006/relationships/slide" Target="slide5.xml"/><Relationship Id="rId21" Type="http://schemas.openxmlformats.org/officeDocument/2006/relationships/tags" Target="../tags/tag89.xml"/><Relationship Id="rId34" Type="http://schemas.openxmlformats.org/officeDocument/2006/relationships/slideLayout" Target="../slideLayouts/slideLayout2.xml"/><Relationship Id="rId42" Type="http://schemas.openxmlformats.org/officeDocument/2006/relationships/slide" Target="slide8.xml"/><Relationship Id="rId47" Type="http://schemas.openxmlformats.org/officeDocument/2006/relationships/slide" Target="slide14.xml"/><Relationship Id="rId50" Type="http://schemas.openxmlformats.org/officeDocument/2006/relationships/slide" Target="slide17.xml"/><Relationship Id="rId55" Type="http://schemas.openxmlformats.org/officeDocument/2006/relationships/slide" Target="slide22.xml"/><Relationship Id="rId7" Type="http://schemas.openxmlformats.org/officeDocument/2006/relationships/tags" Target="../tags/tag75.xml"/><Relationship Id="rId2" Type="http://schemas.openxmlformats.org/officeDocument/2006/relationships/tags" Target="../tags/tag70.xml"/><Relationship Id="rId16" Type="http://schemas.openxmlformats.org/officeDocument/2006/relationships/tags" Target="../tags/tag84.xml"/><Relationship Id="rId29" Type="http://schemas.openxmlformats.org/officeDocument/2006/relationships/tags" Target="../tags/tag97.xml"/><Relationship Id="rId11" Type="http://schemas.openxmlformats.org/officeDocument/2006/relationships/tags" Target="../tags/tag79.xml"/><Relationship Id="rId24" Type="http://schemas.openxmlformats.org/officeDocument/2006/relationships/tags" Target="../tags/tag92.xml"/><Relationship Id="rId32" Type="http://schemas.openxmlformats.org/officeDocument/2006/relationships/tags" Target="../tags/tag100.xml"/><Relationship Id="rId37" Type="http://schemas.openxmlformats.org/officeDocument/2006/relationships/slide" Target="slide3.xml"/><Relationship Id="rId40" Type="http://schemas.openxmlformats.org/officeDocument/2006/relationships/slide" Target="slide6.xml"/><Relationship Id="rId45" Type="http://schemas.openxmlformats.org/officeDocument/2006/relationships/slide" Target="slide12.xml"/><Relationship Id="rId53" Type="http://schemas.openxmlformats.org/officeDocument/2006/relationships/slide" Target="slide20.xml"/><Relationship Id="rId58" Type="http://schemas.openxmlformats.org/officeDocument/2006/relationships/slide" Target="slide25.xml"/><Relationship Id="rId5" Type="http://schemas.openxmlformats.org/officeDocument/2006/relationships/tags" Target="../tags/tag73.xml"/><Relationship Id="rId19" Type="http://schemas.openxmlformats.org/officeDocument/2006/relationships/tags" Target="../tags/tag87.xml"/><Relationship Id="rId4" Type="http://schemas.openxmlformats.org/officeDocument/2006/relationships/tags" Target="../tags/tag72.xml"/><Relationship Id="rId9" Type="http://schemas.openxmlformats.org/officeDocument/2006/relationships/tags" Target="../tags/tag77.xml"/><Relationship Id="rId14" Type="http://schemas.openxmlformats.org/officeDocument/2006/relationships/tags" Target="../tags/tag82.xml"/><Relationship Id="rId22" Type="http://schemas.openxmlformats.org/officeDocument/2006/relationships/tags" Target="../tags/tag90.xml"/><Relationship Id="rId27" Type="http://schemas.openxmlformats.org/officeDocument/2006/relationships/tags" Target="../tags/tag95.xml"/><Relationship Id="rId30" Type="http://schemas.openxmlformats.org/officeDocument/2006/relationships/tags" Target="../tags/tag98.xml"/><Relationship Id="rId35" Type="http://schemas.openxmlformats.org/officeDocument/2006/relationships/slide" Target="slide1.xml"/><Relationship Id="rId43" Type="http://schemas.openxmlformats.org/officeDocument/2006/relationships/slide" Target="slide10.xml"/><Relationship Id="rId48" Type="http://schemas.openxmlformats.org/officeDocument/2006/relationships/slide" Target="slide15.xml"/><Relationship Id="rId56" Type="http://schemas.openxmlformats.org/officeDocument/2006/relationships/slide" Target="slide23.xml"/><Relationship Id="rId8" Type="http://schemas.openxmlformats.org/officeDocument/2006/relationships/tags" Target="../tags/tag76.xml"/><Relationship Id="rId51" Type="http://schemas.openxmlformats.org/officeDocument/2006/relationships/slide" Target="slide18.xml"/><Relationship Id="rId3" Type="http://schemas.openxmlformats.org/officeDocument/2006/relationships/tags" Target="../tags/tag71.xml"/><Relationship Id="rId12" Type="http://schemas.openxmlformats.org/officeDocument/2006/relationships/tags" Target="../tags/tag80.xml"/><Relationship Id="rId17" Type="http://schemas.openxmlformats.org/officeDocument/2006/relationships/tags" Target="../tags/tag85.xml"/><Relationship Id="rId25" Type="http://schemas.openxmlformats.org/officeDocument/2006/relationships/tags" Target="../tags/tag93.xml"/><Relationship Id="rId33" Type="http://schemas.openxmlformats.org/officeDocument/2006/relationships/tags" Target="../tags/tag101.xml"/><Relationship Id="rId38" Type="http://schemas.openxmlformats.org/officeDocument/2006/relationships/slide" Target="slide4.xml"/><Relationship Id="rId46" Type="http://schemas.openxmlformats.org/officeDocument/2006/relationships/slide" Target="slide13.xml"/><Relationship Id="rId59" Type="http://schemas.openxmlformats.org/officeDocument/2006/relationships/slide" Target="slide26.xml"/><Relationship Id="rId20" Type="http://schemas.openxmlformats.org/officeDocument/2006/relationships/tags" Target="../tags/tag88.xml"/><Relationship Id="rId41" Type="http://schemas.openxmlformats.org/officeDocument/2006/relationships/slide" Target="slide9.xml"/><Relationship Id="rId54" Type="http://schemas.openxmlformats.org/officeDocument/2006/relationships/slide" Target="slide21.xml"/><Relationship Id="rId1" Type="http://schemas.openxmlformats.org/officeDocument/2006/relationships/tags" Target="../tags/tag69.xml"/><Relationship Id="rId6" Type="http://schemas.openxmlformats.org/officeDocument/2006/relationships/tags" Target="../tags/tag74.xml"/><Relationship Id="rId15" Type="http://schemas.openxmlformats.org/officeDocument/2006/relationships/tags" Target="../tags/tag83.xml"/><Relationship Id="rId23" Type="http://schemas.openxmlformats.org/officeDocument/2006/relationships/tags" Target="../tags/tag91.xml"/><Relationship Id="rId28" Type="http://schemas.openxmlformats.org/officeDocument/2006/relationships/tags" Target="../tags/tag96.xml"/><Relationship Id="rId36" Type="http://schemas.openxmlformats.org/officeDocument/2006/relationships/slide" Target="slide2.xml"/><Relationship Id="rId49" Type="http://schemas.openxmlformats.org/officeDocument/2006/relationships/slide" Target="slide16.xml"/><Relationship Id="rId57" Type="http://schemas.openxmlformats.org/officeDocument/2006/relationships/slide" Target="slide24.xml"/><Relationship Id="rId10" Type="http://schemas.openxmlformats.org/officeDocument/2006/relationships/tags" Target="../tags/tag78.xml"/><Relationship Id="rId31" Type="http://schemas.openxmlformats.org/officeDocument/2006/relationships/tags" Target="../tags/tag99.xml"/><Relationship Id="rId44" Type="http://schemas.openxmlformats.org/officeDocument/2006/relationships/slide" Target="slide11.xml"/><Relationship Id="rId52" Type="http://schemas.openxmlformats.org/officeDocument/2006/relationships/slide" Target="slide19.xml"/><Relationship Id="rId60" Type="http://schemas.openxmlformats.org/officeDocument/2006/relationships/slide" Target="slide2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26" Type="http://schemas.openxmlformats.org/officeDocument/2006/relationships/tags" Target="../tags/tag127.xml"/><Relationship Id="rId39" Type="http://schemas.openxmlformats.org/officeDocument/2006/relationships/slide" Target="slide5.xml"/><Relationship Id="rId21" Type="http://schemas.openxmlformats.org/officeDocument/2006/relationships/tags" Target="../tags/tag122.xml"/><Relationship Id="rId34" Type="http://schemas.openxmlformats.org/officeDocument/2006/relationships/slideLayout" Target="../slideLayouts/slideLayout2.xml"/><Relationship Id="rId42" Type="http://schemas.openxmlformats.org/officeDocument/2006/relationships/slide" Target="slide8.xml"/><Relationship Id="rId47" Type="http://schemas.openxmlformats.org/officeDocument/2006/relationships/slide" Target="slide14.xml"/><Relationship Id="rId50" Type="http://schemas.openxmlformats.org/officeDocument/2006/relationships/slide" Target="slide17.xml"/><Relationship Id="rId55" Type="http://schemas.openxmlformats.org/officeDocument/2006/relationships/slide" Target="slide22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6" Type="http://schemas.openxmlformats.org/officeDocument/2006/relationships/tags" Target="../tags/tag117.xml"/><Relationship Id="rId29" Type="http://schemas.openxmlformats.org/officeDocument/2006/relationships/tags" Target="../tags/tag130.xml"/><Relationship Id="rId11" Type="http://schemas.openxmlformats.org/officeDocument/2006/relationships/tags" Target="../tags/tag112.xml"/><Relationship Id="rId24" Type="http://schemas.openxmlformats.org/officeDocument/2006/relationships/tags" Target="../tags/tag125.xml"/><Relationship Id="rId32" Type="http://schemas.openxmlformats.org/officeDocument/2006/relationships/tags" Target="../tags/tag133.xml"/><Relationship Id="rId37" Type="http://schemas.openxmlformats.org/officeDocument/2006/relationships/slide" Target="slide3.xml"/><Relationship Id="rId40" Type="http://schemas.openxmlformats.org/officeDocument/2006/relationships/slide" Target="slide6.xml"/><Relationship Id="rId45" Type="http://schemas.openxmlformats.org/officeDocument/2006/relationships/slide" Target="slide12.xml"/><Relationship Id="rId53" Type="http://schemas.openxmlformats.org/officeDocument/2006/relationships/slide" Target="slide20.xml"/><Relationship Id="rId58" Type="http://schemas.openxmlformats.org/officeDocument/2006/relationships/slide" Target="slide25.xml"/><Relationship Id="rId5" Type="http://schemas.openxmlformats.org/officeDocument/2006/relationships/tags" Target="../tags/tag106.xml"/><Relationship Id="rId19" Type="http://schemas.openxmlformats.org/officeDocument/2006/relationships/tags" Target="../tags/tag120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14" Type="http://schemas.openxmlformats.org/officeDocument/2006/relationships/tags" Target="../tags/tag115.xml"/><Relationship Id="rId22" Type="http://schemas.openxmlformats.org/officeDocument/2006/relationships/tags" Target="../tags/tag123.xml"/><Relationship Id="rId27" Type="http://schemas.openxmlformats.org/officeDocument/2006/relationships/tags" Target="../tags/tag128.xml"/><Relationship Id="rId30" Type="http://schemas.openxmlformats.org/officeDocument/2006/relationships/tags" Target="../tags/tag131.xml"/><Relationship Id="rId35" Type="http://schemas.openxmlformats.org/officeDocument/2006/relationships/slide" Target="slide1.xml"/><Relationship Id="rId43" Type="http://schemas.openxmlformats.org/officeDocument/2006/relationships/slide" Target="slide10.xml"/><Relationship Id="rId48" Type="http://schemas.openxmlformats.org/officeDocument/2006/relationships/slide" Target="slide15.xml"/><Relationship Id="rId56" Type="http://schemas.openxmlformats.org/officeDocument/2006/relationships/slide" Target="slide23.xml"/><Relationship Id="rId8" Type="http://schemas.openxmlformats.org/officeDocument/2006/relationships/tags" Target="../tags/tag109.xml"/><Relationship Id="rId51" Type="http://schemas.openxmlformats.org/officeDocument/2006/relationships/slide" Target="slide18.xml"/><Relationship Id="rId3" Type="http://schemas.openxmlformats.org/officeDocument/2006/relationships/tags" Target="../tags/tag104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25" Type="http://schemas.openxmlformats.org/officeDocument/2006/relationships/tags" Target="../tags/tag126.xml"/><Relationship Id="rId33" Type="http://schemas.openxmlformats.org/officeDocument/2006/relationships/tags" Target="../tags/tag134.xml"/><Relationship Id="rId38" Type="http://schemas.openxmlformats.org/officeDocument/2006/relationships/slide" Target="slide4.xml"/><Relationship Id="rId46" Type="http://schemas.openxmlformats.org/officeDocument/2006/relationships/slide" Target="slide13.xml"/><Relationship Id="rId59" Type="http://schemas.openxmlformats.org/officeDocument/2006/relationships/slide" Target="slide26.xml"/><Relationship Id="rId20" Type="http://schemas.openxmlformats.org/officeDocument/2006/relationships/tags" Target="../tags/tag121.xml"/><Relationship Id="rId41" Type="http://schemas.openxmlformats.org/officeDocument/2006/relationships/slide" Target="slide9.xml"/><Relationship Id="rId54" Type="http://schemas.openxmlformats.org/officeDocument/2006/relationships/slide" Target="slide21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5" Type="http://schemas.openxmlformats.org/officeDocument/2006/relationships/tags" Target="../tags/tag116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36" Type="http://schemas.openxmlformats.org/officeDocument/2006/relationships/slide" Target="slide2.xml"/><Relationship Id="rId49" Type="http://schemas.openxmlformats.org/officeDocument/2006/relationships/slide" Target="slide16.xml"/><Relationship Id="rId57" Type="http://schemas.openxmlformats.org/officeDocument/2006/relationships/slide" Target="slide24.xml"/><Relationship Id="rId10" Type="http://schemas.openxmlformats.org/officeDocument/2006/relationships/tags" Target="../tags/tag111.xml"/><Relationship Id="rId31" Type="http://schemas.openxmlformats.org/officeDocument/2006/relationships/tags" Target="../tags/tag132.xml"/><Relationship Id="rId44" Type="http://schemas.openxmlformats.org/officeDocument/2006/relationships/slide" Target="slide11.xml"/><Relationship Id="rId52" Type="http://schemas.openxmlformats.org/officeDocument/2006/relationships/slide" Target="slide19.xml"/><Relationship Id="rId60" Type="http://schemas.openxmlformats.org/officeDocument/2006/relationships/slide" Target="slide2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147.xml"/><Relationship Id="rId18" Type="http://schemas.openxmlformats.org/officeDocument/2006/relationships/tags" Target="../tags/tag152.xml"/><Relationship Id="rId26" Type="http://schemas.openxmlformats.org/officeDocument/2006/relationships/tags" Target="../tags/tag160.xml"/><Relationship Id="rId39" Type="http://schemas.openxmlformats.org/officeDocument/2006/relationships/slide" Target="slide4.xml"/><Relationship Id="rId21" Type="http://schemas.openxmlformats.org/officeDocument/2006/relationships/tags" Target="../tags/tag155.xml"/><Relationship Id="rId34" Type="http://schemas.openxmlformats.org/officeDocument/2006/relationships/tags" Target="../tags/tag168.xml"/><Relationship Id="rId42" Type="http://schemas.openxmlformats.org/officeDocument/2006/relationships/slide" Target="slide9.xml"/><Relationship Id="rId47" Type="http://schemas.openxmlformats.org/officeDocument/2006/relationships/slide" Target="slide13.xml"/><Relationship Id="rId50" Type="http://schemas.openxmlformats.org/officeDocument/2006/relationships/slide" Target="slide16.xml"/><Relationship Id="rId55" Type="http://schemas.openxmlformats.org/officeDocument/2006/relationships/slide" Target="slide21.xml"/><Relationship Id="rId7" Type="http://schemas.openxmlformats.org/officeDocument/2006/relationships/tags" Target="../tags/tag141.xml"/><Relationship Id="rId2" Type="http://schemas.openxmlformats.org/officeDocument/2006/relationships/tags" Target="../tags/tag136.xml"/><Relationship Id="rId16" Type="http://schemas.openxmlformats.org/officeDocument/2006/relationships/tags" Target="../tags/tag150.xml"/><Relationship Id="rId29" Type="http://schemas.openxmlformats.org/officeDocument/2006/relationships/tags" Target="../tags/tag163.xml"/><Relationship Id="rId11" Type="http://schemas.openxmlformats.org/officeDocument/2006/relationships/tags" Target="../tags/tag145.xml"/><Relationship Id="rId24" Type="http://schemas.openxmlformats.org/officeDocument/2006/relationships/tags" Target="../tags/tag158.xml"/><Relationship Id="rId32" Type="http://schemas.openxmlformats.org/officeDocument/2006/relationships/tags" Target="../tags/tag166.xml"/><Relationship Id="rId37" Type="http://schemas.openxmlformats.org/officeDocument/2006/relationships/slide" Target="slide2.xml"/><Relationship Id="rId40" Type="http://schemas.openxmlformats.org/officeDocument/2006/relationships/slide" Target="slide5.xml"/><Relationship Id="rId45" Type="http://schemas.openxmlformats.org/officeDocument/2006/relationships/slide" Target="slide11.xml"/><Relationship Id="rId53" Type="http://schemas.openxmlformats.org/officeDocument/2006/relationships/slide" Target="slide19.xml"/><Relationship Id="rId58" Type="http://schemas.openxmlformats.org/officeDocument/2006/relationships/slide" Target="slide24.xml"/><Relationship Id="rId5" Type="http://schemas.openxmlformats.org/officeDocument/2006/relationships/tags" Target="../tags/tag139.xml"/><Relationship Id="rId61" Type="http://schemas.openxmlformats.org/officeDocument/2006/relationships/slide" Target="slide27.xml"/><Relationship Id="rId19" Type="http://schemas.openxmlformats.org/officeDocument/2006/relationships/tags" Target="../tags/tag153.xml"/><Relationship Id="rId14" Type="http://schemas.openxmlformats.org/officeDocument/2006/relationships/tags" Target="../tags/tag148.xml"/><Relationship Id="rId22" Type="http://schemas.openxmlformats.org/officeDocument/2006/relationships/tags" Target="../tags/tag156.xml"/><Relationship Id="rId27" Type="http://schemas.openxmlformats.org/officeDocument/2006/relationships/tags" Target="../tags/tag161.xml"/><Relationship Id="rId30" Type="http://schemas.openxmlformats.org/officeDocument/2006/relationships/tags" Target="../tags/tag164.xml"/><Relationship Id="rId35" Type="http://schemas.openxmlformats.org/officeDocument/2006/relationships/slideLayout" Target="../slideLayouts/slideLayout7.xml"/><Relationship Id="rId43" Type="http://schemas.openxmlformats.org/officeDocument/2006/relationships/slide" Target="slide8.xml"/><Relationship Id="rId48" Type="http://schemas.openxmlformats.org/officeDocument/2006/relationships/slide" Target="slide14.xml"/><Relationship Id="rId56" Type="http://schemas.openxmlformats.org/officeDocument/2006/relationships/slide" Target="slide22.xml"/><Relationship Id="rId8" Type="http://schemas.openxmlformats.org/officeDocument/2006/relationships/tags" Target="../tags/tag142.xml"/><Relationship Id="rId51" Type="http://schemas.openxmlformats.org/officeDocument/2006/relationships/slide" Target="slide17.xml"/><Relationship Id="rId3" Type="http://schemas.openxmlformats.org/officeDocument/2006/relationships/tags" Target="../tags/tag137.xml"/><Relationship Id="rId12" Type="http://schemas.openxmlformats.org/officeDocument/2006/relationships/tags" Target="../tags/tag146.xml"/><Relationship Id="rId17" Type="http://schemas.openxmlformats.org/officeDocument/2006/relationships/tags" Target="../tags/tag151.xml"/><Relationship Id="rId25" Type="http://schemas.openxmlformats.org/officeDocument/2006/relationships/tags" Target="../tags/tag159.xml"/><Relationship Id="rId33" Type="http://schemas.openxmlformats.org/officeDocument/2006/relationships/tags" Target="../tags/tag167.xml"/><Relationship Id="rId38" Type="http://schemas.openxmlformats.org/officeDocument/2006/relationships/slide" Target="slide3.xml"/><Relationship Id="rId46" Type="http://schemas.openxmlformats.org/officeDocument/2006/relationships/slide" Target="slide12.xml"/><Relationship Id="rId59" Type="http://schemas.openxmlformats.org/officeDocument/2006/relationships/slide" Target="slide25.xml"/><Relationship Id="rId20" Type="http://schemas.openxmlformats.org/officeDocument/2006/relationships/tags" Target="../tags/tag154.xml"/><Relationship Id="rId41" Type="http://schemas.openxmlformats.org/officeDocument/2006/relationships/slide" Target="slide6.xml"/><Relationship Id="rId54" Type="http://schemas.openxmlformats.org/officeDocument/2006/relationships/slide" Target="slide20.xml"/><Relationship Id="rId1" Type="http://schemas.openxmlformats.org/officeDocument/2006/relationships/tags" Target="../tags/tag135.xml"/><Relationship Id="rId6" Type="http://schemas.openxmlformats.org/officeDocument/2006/relationships/tags" Target="../tags/tag140.xml"/><Relationship Id="rId15" Type="http://schemas.openxmlformats.org/officeDocument/2006/relationships/tags" Target="../tags/tag149.xml"/><Relationship Id="rId23" Type="http://schemas.openxmlformats.org/officeDocument/2006/relationships/tags" Target="../tags/tag157.xml"/><Relationship Id="rId28" Type="http://schemas.openxmlformats.org/officeDocument/2006/relationships/tags" Target="../tags/tag162.xml"/><Relationship Id="rId36" Type="http://schemas.openxmlformats.org/officeDocument/2006/relationships/slide" Target="slide1.xml"/><Relationship Id="rId49" Type="http://schemas.openxmlformats.org/officeDocument/2006/relationships/slide" Target="slide15.xml"/><Relationship Id="rId57" Type="http://schemas.openxmlformats.org/officeDocument/2006/relationships/slide" Target="slide23.xml"/><Relationship Id="rId10" Type="http://schemas.openxmlformats.org/officeDocument/2006/relationships/tags" Target="../tags/tag144.xml"/><Relationship Id="rId31" Type="http://schemas.openxmlformats.org/officeDocument/2006/relationships/tags" Target="../tags/tag165.xml"/><Relationship Id="rId44" Type="http://schemas.openxmlformats.org/officeDocument/2006/relationships/slide" Target="slide10.xml"/><Relationship Id="rId52" Type="http://schemas.openxmlformats.org/officeDocument/2006/relationships/slide" Target="slide18.xml"/><Relationship Id="rId60" Type="http://schemas.openxmlformats.org/officeDocument/2006/relationships/slide" Target="slide26.xml"/><Relationship Id="rId4" Type="http://schemas.openxmlformats.org/officeDocument/2006/relationships/tags" Target="../tags/tag138.xml"/><Relationship Id="rId9" Type="http://schemas.openxmlformats.org/officeDocument/2006/relationships/tags" Target="../tags/tag143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181.xml"/><Relationship Id="rId18" Type="http://schemas.openxmlformats.org/officeDocument/2006/relationships/tags" Target="../tags/tag186.xml"/><Relationship Id="rId26" Type="http://schemas.openxmlformats.org/officeDocument/2006/relationships/tags" Target="../tags/tag194.xml"/><Relationship Id="rId39" Type="http://schemas.openxmlformats.org/officeDocument/2006/relationships/slide" Target="slide5.xml"/><Relationship Id="rId21" Type="http://schemas.openxmlformats.org/officeDocument/2006/relationships/tags" Target="../tags/tag189.xml"/><Relationship Id="rId34" Type="http://schemas.openxmlformats.org/officeDocument/2006/relationships/slideLayout" Target="../slideLayouts/slideLayout7.xml"/><Relationship Id="rId42" Type="http://schemas.openxmlformats.org/officeDocument/2006/relationships/slide" Target="slide8.xml"/><Relationship Id="rId47" Type="http://schemas.openxmlformats.org/officeDocument/2006/relationships/slide" Target="slide14.xml"/><Relationship Id="rId50" Type="http://schemas.openxmlformats.org/officeDocument/2006/relationships/slide" Target="slide17.xml"/><Relationship Id="rId55" Type="http://schemas.openxmlformats.org/officeDocument/2006/relationships/slide" Target="slide22.xml"/><Relationship Id="rId7" Type="http://schemas.openxmlformats.org/officeDocument/2006/relationships/tags" Target="../tags/tag175.xml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9" Type="http://schemas.openxmlformats.org/officeDocument/2006/relationships/tags" Target="../tags/tag197.xml"/><Relationship Id="rId11" Type="http://schemas.openxmlformats.org/officeDocument/2006/relationships/tags" Target="../tags/tag179.xml"/><Relationship Id="rId24" Type="http://schemas.openxmlformats.org/officeDocument/2006/relationships/tags" Target="../tags/tag192.xml"/><Relationship Id="rId32" Type="http://schemas.openxmlformats.org/officeDocument/2006/relationships/tags" Target="../tags/tag200.xml"/><Relationship Id="rId37" Type="http://schemas.openxmlformats.org/officeDocument/2006/relationships/slide" Target="slide3.xml"/><Relationship Id="rId40" Type="http://schemas.openxmlformats.org/officeDocument/2006/relationships/slide" Target="slide6.xml"/><Relationship Id="rId45" Type="http://schemas.openxmlformats.org/officeDocument/2006/relationships/slide" Target="slide12.xml"/><Relationship Id="rId53" Type="http://schemas.openxmlformats.org/officeDocument/2006/relationships/slide" Target="slide20.xml"/><Relationship Id="rId58" Type="http://schemas.openxmlformats.org/officeDocument/2006/relationships/slide" Target="slide25.xml"/><Relationship Id="rId5" Type="http://schemas.openxmlformats.org/officeDocument/2006/relationships/tags" Target="../tags/tag173.xml"/><Relationship Id="rId19" Type="http://schemas.openxmlformats.org/officeDocument/2006/relationships/tags" Target="../tags/tag187.xml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tags" Target="../tags/tag190.xml"/><Relationship Id="rId27" Type="http://schemas.openxmlformats.org/officeDocument/2006/relationships/tags" Target="../tags/tag195.xml"/><Relationship Id="rId30" Type="http://schemas.openxmlformats.org/officeDocument/2006/relationships/tags" Target="../tags/tag198.xml"/><Relationship Id="rId35" Type="http://schemas.openxmlformats.org/officeDocument/2006/relationships/slide" Target="slide1.xml"/><Relationship Id="rId43" Type="http://schemas.openxmlformats.org/officeDocument/2006/relationships/slide" Target="slide10.xml"/><Relationship Id="rId48" Type="http://schemas.openxmlformats.org/officeDocument/2006/relationships/slide" Target="slide15.xml"/><Relationship Id="rId56" Type="http://schemas.openxmlformats.org/officeDocument/2006/relationships/slide" Target="slide23.xml"/><Relationship Id="rId8" Type="http://schemas.openxmlformats.org/officeDocument/2006/relationships/tags" Target="../tags/tag176.xml"/><Relationship Id="rId51" Type="http://schemas.openxmlformats.org/officeDocument/2006/relationships/slide" Target="slide18.xml"/><Relationship Id="rId3" Type="http://schemas.openxmlformats.org/officeDocument/2006/relationships/tags" Target="../tags/tag171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tags" Target="../tags/tag193.xml"/><Relationship Id="rId33" Type="http://schemas.openxmlformats.org/officeDocument/2006/relationships/tags" Target="../tags/tag201.xml"/><Relationship Id="rId38" Type="http://schemas.openxmlformats.org/officeDocument/2006/relationships/slide" Target="slide4.xml"/><Relationship Id="rId46" Type="http://schemas.openxmlformats.org/officeDocument/2006/relationships/slide" Target="slide13.xml"/><Relationship Id="rId59" Type="http://schemas.openxmlformats.org/officeDocument/2006/relationships/slide" Target="slide26.xml"/><Relationship Id="rId20" Type="http://schemas.openxmlformats.org/officeDocument/2006/relationships/tags" Target="../tags/tag188.xml"/><Relationship Id="rId41" Type="http://schemas.openxmlformats.org/officeDocument/2006/relationships/slide" Target="slide9.xml"/><Relationship Id="rId54" Type="http://schemas.openxmlformats.org/officeDocument/2006/relationships/slide" Target="slide21.xml"/><Relationship Id="rId1" Type="http://schemas.openxmlformats.org/officeDocument/2006/relationships/tags" Target="../tags/tag169.xml"/><Relationship Id="rId6" Type="http://schemas.openxmlformats.org/officeDocument/2006/relationships/tags" Target="../tags/tag174.xml"/><Relationship Id="rId15" Type="http://schemas.openxmlformats.org/officeDocument/2006/relationships/tags" Target="../tags/tag183.xml"/><Relationship Id="rId23" Type="http://schemas.openxmlformats.org/officeDocument/2006/relationships/tags" Target="../tags/tag191.xml"/><Relationship Id="rId28" Type="http://schemas.openxmlformats.org/officeDocument/2006/relationships/tags" Target="../tags/tag196.xml"/><Relationship Id="rId36" Type="http://schemas.openxmlformats.org/officeDocument/2006/relationships/slide" Target="slide2.xml"/><Relationship Id="rId49" Type="http://schemas.openxmlformats.org/officeDocument/2006/relationships/slide" Target="slide16.xml"/><Relationship Id="rId57" Type="http://schemas.openxmlformats.org/officeDocument/2006/relationships/slide" Target="slide24.xml"/><Relationship Id="rId10" Type="http://schemas.openxmlformats.org/officeDocument/2006/relationships/tags" Target="../tags/tag178.xml"/><Relationship Id="rId31" Type="http://schemas.openxmlformats.org/officeDocument/2006/relationships/tags" Target="../tags/tag199.xml"/><Relationship Id="rId44" Type="http://schemas.openxmlformats.org/officeDocument/2006/relationships/slide" Target="slide11.xml"/><Relationship Id="rId52" Type="http://schemas.openxmlformats.org/officeDocument/2006/relationships/slide" Target="slide19.xml"/><Relationship Id="rId60" Type="http://schemas.openxmlformats.org/officeDocument/2006/relationships/slide" Target="slide2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214.xml"/><Relationship Id="rId18" Type="http://schemas.openxmlformats.org/officeDocument/2006/relationships/tags" Target="../tags/tag219.xml"/><Relationship Id="rId26" Type="http://schemas.openxmlformats.org/officeDocument/2006/relationships/tags" Target="../tags/tag227.xml"/><Relationship Id="rId39" Type="http://schemas.openxmlformats.org/officeDocument/2006/relationships/slide" Target="slide5.xml"/><Relationship Id="rId21" Type="http://schemas.openxmlformats.org/officeDocument/2006/relationships/tags" Target="../tags/tag222.xml"/><Relationship Id="rId34" Type="http://schemas.openxmlformats.org/officeDocument/2006/relationships/slideLayout" Target="../slideLayouts/slideLayout7.xml"/><Relationship Id="rId42" Type="http://schemas.openxmlformats.org/officeDocument/2006/relationships/slide" Target="slide8.xml"/><Relationship Id="rId47" Type="http://schemas.openxmlformats.org/officeDocument/2006/relationships/slide" Target="slide14.xml"/><Relationship Id="rId50" Type="http://schemas.openxmlformats.org/officeDocument/2006/relationships/slide" Target="slide17.xml"/><Relationship Id="rId55" Type="http://schemas.openxmlformats.org/officeDocument/2006/relationships/slide" Target="slide22.xml"/><Relationship Id="rId7" Type="http://schemas.openxmlformats.org/officeDocument/2006/relationships/tags" Target="../tags/tag208.xml"/><Relationship Id="rId2" Type="http://schemas.openxmlformats.org/officeDocument/2006/relationships/tags" Target="../tags/tag203.xml"/><Relationship Id="rId16" Type="http://schemas.openxmlformats.org/officeDocument/2006/relationships/tags" Target="../tags/tag217.xml"/><Relationship Id="rId29" Type="http://schemas.openxmlformats.org/officeDocument/2006/relationships/tags" Target="../tags/tag230.xml"/><Relationship Id="rId11" Type="http://schemas.openxmlformats.org/officeDocument/2006/relationships/tags" Target="../tags/tag212.xml"/><Relationship Id="rId24" Type="http://schemas.openxmlformats.org/officeDocument/2006/relationships/tags" Target="../tags/tag225.xml"/><Relationship Id="rId32" Type="http://schemas.openxmlformats.org/officeDocument/2006/relationships/tags" Target="../tags/tag233.xml"/><Relationship Id="rId37" Type="http://schemas.openxmlformats.org/officeDocument/2006/relationships/slide" Target="slide3.xml"/><Relationship Id="rId40" Type="http://schemas.openxmlformats.org/officeDocument/2006/relationships/slide" Target="slide6.xml"/><Relationship Id="rId45" Type="http://schemas.openxmlformats.org/officeDocument/2006/relationships/slide" Target="slide12.xml"/><Relationship Id="rId53" Type="http://schemas.openxmlformats.org/officeDocument/2006/relationships/slide" Target="slide20.xml"/><Relationship Id="rId58" Type="http://schemas.openxmlformats.org/officeDocument/2006/relationships/slide" Target="slide25.xml"/><Relationship Id="rId5" Type="http://schemas.openxmlformats.org/officeDocument/2006/relationships/tags" Target="../tags/tag206.xml"/><Relationship Id="rId19" Type="http://schemas.openxmlformats.org/officeDocument/2006/relationships/tags" Target="../tags/tag220.xml"/><Relationship Id="rId4" Type="http://schemas.openxmlformats.org/officeDocument/2006/relationships/tags" Target="../tags/tag205.xml"/><Relationship Id="rId9" Type="http://schemas.openxmlformats.org/officeDocument/2006/relationships/tags" Target="../tags/tag210.xml"/><Relationship Id="rId14" Type="http://schemas.openxmlformats.org/officeDocument/2006/relationships/tags" Target="../tags/tag215.xml"/><Relationship Id="rId22" Type="http://schemas.openxmlformats.org/officeDocument/2006/relationships/tags" Target="../tags/tag223.xml"/><Relationship Id="rId27" Type="http://schemas.openxmlformats.org/officeDocument/2006/relationships/tags" Target="../tags/tag228.xml"/><Relationship Id="rId30" Type="http://schemas.openxmlformats.org/officeDocument/2006/relationships/tags" Target="../tags/tag231.xml"/><Relationship Id="rId35" Type="http://schemas.openxmlformats.org/officeDocument/2006/relationships/slide" Target="slide1.xml"/><Relationship Id="rId43" Type="http://schemas.openxmlformats.org/officeDocument/2006/relationships/slide" Target="slide10.xml"/><Relationship Id="rId48" Type="http://schemas.openxmlformats.org/officeDocument/2006/relationships/slide" Target="slide15.xml"/><Relationship Id="rId56" Type="http://schemas.openxmlformats.org/officeDocument/2006/relationships/slide" Target="slide23.xml"/><Relationship Id="rId8" Type="http://schemas.openxmlformats.org/officeDocument/2006/relationships/tags" Target="../tags/tag209.xml"/><Relationship Id="rId51" Type="http://schemas.openxmlformats.org/officeDocument/2006/relationships/slide" Target="slide18.xml"/><Relationship Id="rId3" Type="http://schemas.openxmlformats.org/officeDocument/2006/relationships/tags" Target="../tags/tag204.xml"/><Relationship Id="rId12" Type="http://schemas.openxmlformats.org/officeDocument/2006/relationships/tags" Target="../tags/tag213.xml"/><Relationship Id="rId17" Type="http://schemas.openxmlformats.org/officeDocument/2006/relationships/tags" Target="../tags/tag218.xml"/><Relationship Id="rId25" Type="http://schemas.openxmlformats.org/officeDocument/2006/relationships/tags" Target="../tags/tag226.xml"/><Relationship Id="rId33" Type="http://schemas.openxmlformats.org/officeDocument/2006/relationships/tags" Target="../tags/tag234.xml"/><Relationship Id="rId38" Type="http://schemas.openxmlformats.org/officeDocument/2006/relationships/slide" Target="slide4.xml"/><Relationship Id="rId46" Type="http://schemas.openxmlformats.org/officeDocument/2006/relationships/slide" Target="slide13.xml"/><Relationship Id="rId59" Type="http://schemas.openxmlformats.org/officeDocument/2006/relationships/slide" Target="slide26.xml"/><Relationship Id="rId20" Type="http://schemas.openxmlformats.org/officeDocument/2006/relationships/tags" Target="../tags/tag221.xml"/><Relationship Id="rId41" Type="http://schemas.openxmlformats.org/officeDocument/2006/relationships/slide" Target="slide9.xml"/><Relationship Id="rId54" Type="http://schemas.openxmlformats.org/officeDocument/2006/relationships/slide" Target="slide21.xml"/><Relationship Id="rId1" Type="http://schemas.openxmlformats.org/officeDocument/2006/relationships/tags" Target="../tags/tag202.xml"/><Relationship Id="rId6" Type="http://schemas.openxmlformats.org/officeDocument/2006/relationships/tags" Target="../tags/tag207.xml"/><Relationship Id="rId15" Type="http://schemas.openxmlformats.org/officeDocument/2006/relationships/tags" Target="../tags/tag216.xml"/><Relationship Id="rId23" Type="http://schemas.openxmlformats.org/officeDocument/2006/relationships/tags" Target="../tags/tag224.xml"/><Relationship Id="rId28" Type="http://schemas.openxmlformats.org/officeDocument/2006/relationships/tags" Target="../tags/tag229.xml"/><Relationship Id="rId36" Type="http://schemas.openxmlformats.org/officeDocument/2006/relationships/slide" Target="slide2.xml"/><Relationship Id="rId49" Type="http://schemas.openxmlformats.org/officeDocument/2006/relationships/slide" Target="slide16.xml"/><Relationship Id="rId57" Type="http://schemas.openxmlformats.org/officeDocument/2006/relationships/slide" Target="slide24.xml"/><Relationship Id="rId10" Type="http://schemas.openxmlformats.org/officeDocument/2006/relationships/tags" Target="../tags/tag211.xml"/><Relationship Id="rId31" Type="http://schemas.openxmlformats.org/officeDocument/2006/relationships/tags" Target="../tags/tag232.xml"/><Relationship Id="rId44" Type="http://schemas.openxmlformats.org/officeDocument/2006/relationships/slide" Target="slide11.xml"/><Relationship Id="rId52" Type="http://schemas.openxmlformats.org/officeDocument/2006/relationships/slide" Target="slide19.xml"/><Relationship Id="rId60" Type="http://schemas.openxmlformats.org/officeDocument/2006/relationships/slide" Target="slide27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tags" Target="../tags/tag260.xml"/><Relationship Id="rId21" Type="http://schemas.openxmlformats.org/officeDocument/2006/relationships/tags" Target="../tags/tag255.xml"/><Relationship Id="rId34" Type="http://schemas.openxmlformats.org/officeDocument/2006/relationships/slideLayout" Target="../slideLayouts/slideLayout7.xml"/><Relationship Id="rId42" Type="http://schemas.openxmlformats.org/officeDocument/2006/relationships/slide" Target="slide3.xml"/><Relationship Id="rId47" Type="http://schemas.openxmlformats.org/officeDocument/2006/relationships/slide" Target="slide8.xml"/><Relationship Id="rId50" Type="http://schemas.openxmlformats.org/officeDocument/2006/relationships/slide" Target="slide12.xml"/><Relationship Id="rId55" Type="http://schemas.openxmlformats.org/officeDocument/2006/relationships/slide" Target="slide17.xml"/><Relationship Id="rId63" Type="http://schemas.openxmlformats.org/officeDocument/2006/relationships/slide" Target="slide25.xml"/><Relationship Id="rId7" Type="http://schemas.openxmlformats.org/officeDocument/2006/relationships/tags" Target="../tags/tag241.xml"/><Relationship Id="rId2" Type="http://schemas.openxmlformats.org/officeDocument/2006/relationships/tags" Target="../tags/tag236.xml"/><Relationship Id="rId16" Type="http://schemas.openxmlformats.org/officeDocument/2006/relationships/tags" Target="../tags/tag250.xml"/><Relationship Id="rId29" Type="http://schemas.openxmlformats.org/officeDocument/2006/relationships/tags" Target="../tags/tag263.xml"/><Relationship Id="rId11" Type="http://schemas.openxmlformats.org/officeDocument/2006/relationships/tags" Target="../tags/tag245.xml"/><Relationship Id="rId24" Type="http://schemas.openxmlformats.org/officeDocument/2006/relationships/tags" Target="../tags/tag258.xml"/><Relationship Id="rId32" Type="http://schemas.openxmlformats.org/officeDocument/2006/relationships/tags" Target="../tags/tag266.xml"/><Relationship Id="rId37" Type="http://schemas.openxmlformats.org/officeDocument/2006/relationships/hyperlink" Target="https://www.utoledo.edu/research/rsp/urfo/rafp.html" TargetMode="External"/><Relationship Id="rId40" Type="http://schemas.openxmlformats.org/officeDocument/2006/relationships/slide" Target="slide1.xml"/><Relationship Id="rId45" Type="http://schemas.openxmlformats.org/officeDocument/2006/relationships/slide" Target="slide6.xml"/><Relationship Id="rId53" Type="http://schemas.openxmlformats.org/officeDocument/2006/relationships/slide" Target="slide15.xml"/><Relationship Id="rId58" Type="http://schemas.openxmlformats.org/officeDocument/2006/relationships/slide" Target="slide20.xml"/><Relationship Id="rId5" Type="http://schemas.openxmlformats.org/officeDocument/2006/relationships/tags" Target="../tags/tag239.xml"/><Relationship Id="rId61" Type="http://schemas.openxmlformats.org/officeDocument/2006/relationships/slide" Target="slide23.xml"/><Relationship Id="rId19" Type="http://schemas.openxmlformats.org/officeDocument/2006/relationships/tags" Target="../tags/tag253.xml"/><Relationship Id="rId14" Type="http://schemas.openxmlformats.org/officeDocument/2006/relationships/tags" Target="../tags/tag248.xml"/><Relationship Id="rId22" Type="http://schemas.openxmlformats.org/officeDocument/2006/relationships/tags" Target="../tags/tag256.xml"/><Relationship Id="rId27" Type="http://schemas.openxmlformats.org/officeDocument/2006/relationships/tags" Target="../tags/tag261.xml"/><Relationship Id="rId30" Type="http://schemas.openxmlformats.org/officeDocument/2006/relationships/tags" Target="../tags/tag264.xml"/><Relationship Id="rId35" Type="http://schemas.openxmlformats.org/officeDocument/2006/relationships/hyperlink" Target="https://www.utoledo.edu/research/rsp/urfo/SmallAward.html" TargetMode="External"/><Relationship Id="rId43" Type="http://schemas.openxmlformats.org/officeDocument/2006/relationships/slide" Target="slide4.xml"/><Relationship Id="rId48" Type="http://schemas.openxmlformats.org/officeDocument/2006/relationships/slide" Target="slide10.xml"/><Relationship Id="rId56" Type="http://schemas.openxmlformats.org/officeDocument/2006/relationships/slide" Target="slide18.xml"/><Relationship Id="rId64" Type="http://schemas.openxmlformats.org/officeDocument/2006/relationships/slide" Target="slide26.xml"/><Relationship Id="rId8" Type="http://schemas.openxmlformats.org/officeDocument/2006/relationships/tags" Target="../tags/tag242.xml"/><Relationship Id="rId51" Type="http://schemas.openxmlformats.org/officeDocument/2006/relationships/slide" Target="slide13.xml"/><Relationship Id="rId3" Type="http://schemas.openxmlformats.org/officeDocument/2006/relationships/tags" Target="../tags/tag237.xml"/><Relationship Id="rId12" Type="http://schemas.openxmlformats.org/officeDocument/2006/relationships/tags" Target="../tags/tag246.xml"/><Relationship Id="rId17" Type="http://schemas.openxmlformats.org/officeDocument/2006/relationships/tags" Target="../tags/tag251.xml"/><Relationship Id="rId25" Type="http://schemas.openxmlformats.org/officeDocument/2006/relationships/tags" Target="../tags/tag259.xml"/><Relationship Id="rId33" Type="http://schemas.openxmlformats.org/officeDocument/2006/relationships/tags" Target="../tags/tag267.xml"/><Relationship Id="rId38" Type="http://schemas.openxmlformats.org/officeDocument/2006/relationships/hyperlink" Target="https://www.utoledo.edu/research/rsp/urfo/iria.html" TargetMode="External"/><Relationship Id="rId46" Type="http://schemas.openxmlformats.org/officeDocument/2006/relationships/slide" Target="slide9.xml"/><Relationship Id="rId59" Type="http://schemas.openxmlformats.org/officeDocument/2006/relationships/slide" Target="slide21.xml"/><Relationship Id="rId20" Type="http://schemas.openxmlformats.org/officeDocument/2006/relationships/tags" Target="../tags/tag254.xml"/><Relationship Id="rId41" Type="http://schemas.openxmlformats.org/officeDocument/2006/relationships/slide" Target="slide2.xml"/><Relationship Id="rId54" Type="http://schemas.openxmlformats.org/officeDocument/2006/relationships/slide" Target="slide16.xml"/><Relationship Id="rId62" Type="http://schemas.openxmlformats.org/officeDocument/2006/relationships/slide" Target="slide24.xml"/><Relationship Id="rId1" Type="http://schemas.openxmlformats.org/officeDocument/2006/relationships/tags" Target="../tags/tag235.xml"/><Relationship Id="rId6" Type="http://schemas.openxmlformats.org/officeDocument/2006/relationships/tags" Target="../tags/tag240.xml"/><Relationship Id="rId15" Type="http://schemas.openxmlformats.org/officeDocument/2006/relationships/tags" Target="../tags/tag249.xml"/><Relationship Id="rId23" Type="http://schemas.openxmlformats.org/officeDocument/2006/relationships/tags" Target="../tags/tag257.xml"/><Relationship Id="rId28" Type="http://schemas.openxmlformats.org/officeDocument/2006/relationships/tags" Target="../tags/tag262.xml"/><Relationship Id="rId36" Type="http://schemas.openxmlformats.org/officeDocument/2006/relationships/hyperlink" Target="https://www.utoledo.edu/research/rsp/urfo/dearce.html" TargetMode="External"/><Relationship Id="rId49" Type="http://schemas.openxmlformats.org/officeDocument/2006/relationships/slide" Target="slide11.xml"/><Relationship Id="rId57" Type="http://schemas.openxmlformats.org/officeDocument/2006/relationships/slide" Target="slide19.xml"/><Relationship Id="rId10" Type="http://schemas.openxmlformats.org/officeDocument/2006/relationships/tags" Target="../tags/tag244.xml"/><Relationship Id="rId31" Type="http://schemas.openxmlformats.org/officeDocument/2006/relationships/tags" Target="../tags/tag265.xml"/><Relationship Id="rId44" Type="http://schemas.openxmlformats.org/officeDocument/2006/relationships/slide" Target="slide5.xml"/><Relationship Id="rId52" Type="http://schemas.openxmlformats.org/officeDocument/2006/relationships/slide" Target="slide14.xml"/><Relationship Id="rId60" Type="http://schemas.openxmlformats.org/officeDocument/2006/relationships/slide" Target="slide22.xml"/><Relationship Id="rId65" Type="http://schemas.openxmlformats.org/officeDocument/2006/relationships/slide" Target="slide27.xml"/><Relationship Id="rId4" Type="http://schemas.openxmlformats.org/officeDocument/2006/relationships/tags" Target="../tags/tag238.xml"/><Relationship Id="rId9" Type="http://schemas.openxmlformats.org/officeDocument/2006/relationships/tags" Target="../tags/tag243.xml"/><Relationship Id="rId13" Type="http://schemas.openxmlformats.org/officeDocument/2006/relationships/tags" Target="../tags/tag247.xml"/><Relationship Id="rId18" Type="http://schemas.openxmlformats.org/officeDocument/2006/relationships/tags" Target="../tags/tag252.xml"/><Relationship Id="rId39" Type="http://schemas.openxmlformats.org/officeDocument/2006/relationships/hyperlink" Target="https://www.utoledo.edu/research/rsp/urfo/ResearchInnovationProgram.html" TargetMode="Externa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26" Type="http://schemas.openxmlformats.org/officeDocument/2006/relationships/tags" Target="../tags/tag293.xml"/><Relationship Id="rId39" Type="http://schemas.openxmlformats.org/officeDocument/2006/relationships/slide" Target="slide3.xml"/><Relationship Id="rId21" Type="http://schemas.openxmlformats.org/officeDocument/2006/relationships/tags" Target="../tags/tag288.xml"/><Relationship Id="rId34" Type="http://schemas.openxmlformats.org/officeDocument/2006/relationships/tags" Target="../tags/tag301.xml"/><Relationship Id="rId42" Type="http://schemas.openxmlformats.org/officeDocument/2006/relationships/slide" Target="slide6.xml"/><Relationship Id="rId47" Type="http://schemas.openxmlformats.org/officeDocument/2006/relationships/slide" Target="slide12.xml"/><Relationship Id="rId50" Type="http://schemas.openxmlformats.org/officeDocument/2006/relationships/slide" Target="slide15.xml"/><Relationship Id="rId55" Type="http://schemas.openxmlformats.org/officeDocument/2006/relationships/slide" Target="slide20.xml"/><Relationship Id="rId7" Type="http://schemas.openxmlformats.org/officeDocument/2006/relationships/tags" Target="../tags/tag27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29" Type="http://schemas.openxmlformats.org/officeDocument/2006/relationships/tags" Target="../tags/tag296.xml"/><Relationship Id="rId11" Type="http://schemas.openxmlformats.org/officeDocument/2006/relationships/tags" Target="../tags/tag278.xml"/><Relationship Id="rId24" Type="http://schemas.openxmlformats.org/officeDocument/2006/relationships/tags" Target="../tags/tag291.xml"/><Relationship Id="rId32" Type="http://schemas.openxmlformats.org/officeDocument/2006/relationships/tags" Target="../tags/tag299.xml"/><Relationship Id="rId37" Type="http://schemas.openxmlformats.org/officeDocument/2006/relationships/slide" Target="slide1.xml"/><Relationship Id="rId40" Type="http://schemas.openxmlformats.org/officeDocument/2006/relationships/slide" Target="slide4.xml"/><Relationship Id="rId45" Type="http://schemas.openxmlformats.org/officeDocument/2006/relationships/slide" Target="slide10.xml"/><Relationship Id="rId53" Type="http://schemas.openxmlformats.org/officeDocument/2006/relationships/slide" Target="slide18.xml"/><Relationship Id="rId58" Type="http://schemas.openxmlformats.org/officeDocument/2006/relationships/slide" Target="slide23.xml"/><Relationship Id="rId5" Type="http://schemas.openxmlformats.org/officeDocument/2006/relationships/tags" Target="../tags/tag272.xml"/><Relationship Id="rId61" Type="http://schemas.openxmlformats.org/officeDocument/2006/relationships/slide" Target="slide26.xml"/><Relationship Id="rId19" Type="http://schemas.openxmlformats.org/officeDocument/2006/relationships/tags" Target="../tags/tag286.xml"/><Relationship Id="rId14" Type="http://schemas.openxmlformats.org/officeDocument/2006/relationships/tags" Target="../tags/tag281.xml"/><Relationship Id="rId22" Type="http://schemas.openxmlformats.org/officeDocument/2006/relationships/tags" Target="../tags/tag289.xml"/><Relationship Id="rId27" Type="http://schemas.openxmlformats.org/officeDocument/2006/relationships/tags" Target="../tags/tag294.xml"/><Relationship Id="rId30" Type="http://schemas.openxmlformats.org/officeDocument/2006/relationships/tags" Target="../tags/tag297.xml"/><Relationship Id="rId35" Type="http://schemas.openxmlformats.org/officeDocument/2006/relationships/slideLayout" Target="../slideLayouts/slideLayout7.xml"/><Relationship Id="rId43" Type="http://schemas.openxmlformats.org/officeDocument/2006/relationships/slide" Target="slide9.xml"/><Relationship Id="rId48" Type="http://schemas.openxmlformats.org/officeDocument/2006/relationships/slide" Target="slide13.xml"/><Relationship Id="rId56" Type="http://schemas.openxmlformats.org/officeDocument/2006/relationships/slide" Target="slide21.xml"/><Relationship Id="rId8" Type="http://schemas.openxmlformats.org/officeDocument/2006/relationships/tags" Target="../tags/tag275.xml"/><Relationship Id="rId51" Type="http://schemas.openxmlformats.org/officeDocument/2006/relationships/slide" Target="slide16.xml"/><Relationship Id="rId3" Type="http://schemas.openxmlformats.org/officeDocument/2006/relationships/tags" Target="../tags/tag270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5" Type="http://schemas.openxmlformats.org/officeDocument/2006/relationships/tags" Target="../tags/tag292.xml"/><Relationship Id="rId33" Type="http://schemas.openxmlformats.org/officeDocument/2006/relationships/tags" Target="../tags/tag300.xml"/><Relationship Id="rId38" Type="http://schemas.openxmlformats.org/officeDocument/2006/relationships/slide" Target="slide2.xml"/><Relationship Id="rId46" Type="http://schemas.openxmlformats.org/officeDocument/2006/relationships/slide" Target="slide11.xml"/><Relationship Id="rId59" Type="http://schemas.openxmlformats.org/officeDocument/2006/relationships/slide" Target="slide24.xml"/><Relationship Id="rId20" Type="http://schemas.openxmlformats.org/officeDocument/2006/relationships/tags" Target="../tags/tag287.xml"/><Relationship Id="rId41" Type="http://schemas.openxmlformats.org/officeDocument/2006/relationships/slide" Target="slide5.xml"/><Relationship Id="rId54" Type="http://schemas.openxmlformats.org/officeDocument/2006/relationships/slide" Target="slide19.xml"/><Relationship Id="rId62" Type="http://schemas.openxmlformats.org/officeDocument/2006/relationships/slide" Target="slide27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5" Type="http://schemas.openxmlformats.org/officeDocument/2006/relationships/tags" Target="../tags/tag282.xml"/><Relationship Id="rId23" Type="http://schemas.openxmlformats.org/officeDocument/2006/relationships/tags" Target="../tags/tag290.xml"/><Relationship Id="rId28" Type="http://schemas.openxmlformats.org/officeDocument/2006/relationships/tags" Target="../tags/tag295.xml"/><Relationship Id="rId36" Type="http://schemas.openxmlformats.org/officeDocument/2006/relationships/hyperlink" Target="https://www.utoledo.edu/research/rsp/GettingStarted.html" TargetMode="External"/><Relationship Id="rId49" Type="http://schemas.openxmlformats.org/officeDocument/2006/relationships/slide" Target="slide14.xml"/><Relationship Id="rId57" Type="http://schemas.openxmlformats.org/officeDocument/2006/relationships/slide" Target="slide22.xml"/><Relationship Id="rId10" Type="http://schemas.openxmlformats.org/officeDocument/2006/relationships/tags" Target="../tags/tag277.xml"/><Relationship Id="rId31" Type="http://schemas.openxmlformats.org/officeDocument/2006/relationships/tags" Target="../tags/tag298.xml"/><Relationship Id="rId44" Type="http://schemas.openxmlformats.org/officeDocument/2006/relationships/slide" Target="slide8.xml"/><Relationship Id="rId52" Type="http://schemas.openxmlformats.org/officeDocument/2006/relationships/slide" Target="slide17.xml"/><Relationship Id="rId60" Type="http://schemas.openxmlformats.org/officeDocument/2006/relationships/slide" Target="slide25.xml"/><Relationship Id="rId4" Type="http://schemas.openxmlformats.org/officeDocument/2006/relationships/tags" Target="../tags/tag271.xml"/><Relationship Id="rId9" Type="http://schemas.openxmlformats.org/officeDocument/2006/relationships/tags" Target="../tags/tag2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48D3F-E57C-7A41-8654-096B704D6E3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513992" y="533400"/>
            <a:ext cx="8799512" cy="2895600"/>
          </a:xfrm>
        </p:spPr>
        <p:txBody>
          <a:bodyPr>
            <a:noAutofit/>
          </a:bodyPr>
          <a:lstStyle/>
          <a:p>
            <a:pPr algn="ctr"/>
            <a:r>
              <a:rPr lang="en-US" sz="6700" b="1" cap="none" dirty="0"/>
              <a:t>Research and Writing for the Medical Literature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ADAC4-CF0F-AA4A-80C0-8B07023F755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594954" y="3729382"/>
            <a:ext cx="8637587" cy="1468438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cap="none" dirty="0"/>
              <a:t>		</a:t>
            </a:r>
            <a:r>
              <a:rPr lang="en-US" sz="13200" b="1" cap="none" dirty="0"/>
              <a:t>Margaret Hoogland, MLS, AHIP	</a:t>
            </a:r>
          </a:p>
          <a:p>
            <a:pPr marL="0" indent="0" algn="ctr">
              <a:buClr>
                <a:schemeClr val="bg2">
                  <a:lumMod val="25000"/>
                </a:schemeClr>
              </a:buClr>
              <a:buNone/>
            </a:pPr>
            <a:r>
              <a:rPr lang="en-US" sz="13200" b="1" cap="none" dirty="0"/>
              <a:t>19 November 2020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74E5DE9E-DFB9-DA41-BACB-0560C5F80C40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76200"/>
            <a:ext cx="11938000" cy="369332"/>
            <a:chOff x="127000" y="76200"/>
            <a:chExt cx="11938000" cy="369332"/>
          </a:xfrm>
        </p:grpSpPr>
        <p:sp>
          <p:nvSpPr>
            <p:cNvPr id="208" name="TextBox 207">
              <a:hlinkClick r:id="rId36" action="ppaction://hlinksldjump"/>
              <a:extLst>
                <a:ext uri="{FF2B5EF4-FFF2-40B4-BE49-F238E27FC236}">
                  <a16:creationId xmlns:a16="http://schemas.microsoft.com/office/drawing/2014/main" id="{C9697F5A-B009-0448-A359-2C5D9142CBDB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76200"/>
              <a:ext cx="172915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891732"/>
                  </a:solidFill>
                  <a:latin typeface="Calibri" panose="020F0502020204030204" pitchFamily="34" charset="0"/>
                </a:rPr>
                <a:t>Intro &amp; Library Updates</a:t>
              </a:r>
            </a:p>
          </p:txBody>
        </p:sp>
        <p:sp>
          <p:nvSpPr>
            <p:cNvPr id="209" name="Oval 208">
              <a:hlinkClick r:id="rId36" action="ppaction://hlinksldjump"/>
              <a:extLst>
                <a:ext uri="{FF2B5EF4-FFF2-40B4-BE49-F238E27FC236}">
                  <a16:creationId xmlns:a16="http://schemas.microsoft.com/office/drawing/2014/main" id="{3F87633C-4CB6-E048-86A9-978A2312694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1081" y="254000"/>
              <a:ext cx="63500" cy="63500"/>
            </a:xfrm>
            <a:prstGeom prst="ellipse">
              <a:avLst/>
            </a:prstGeom>
            <a:solidFill>
              <a:srgbClr val="891732"/>
            </a:solidFill>
            <a:ln w="12700" cap="flat" cmpd="sng" algn="ctr">
              <a:solidFill>
                <a:srgbClr val="8917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hlinkClick r:id="rId37" action="ppaction://hlinksldjump"/>
              <a:extLst>
                <a:ext uri="{FF2B5EF4-FFF2-40B4-BE49-F238E27FC236}">
                  <a16:creationId xmlns:a16="http://schemas.microsoft.com/office/drawing/2014/main" id="{07BEC965-5889-5D48-AB8B-ED0F1C7FE50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8691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hlinkClick r:id="rId38" action="ppaction://hlinksldjump"/>
              <a:extLst>
                <a:ext uri="{FF2B5EF4-FFF2-40B4-BE49-F238E27FC236}">
                  <a16:creationId xmlns:a16="http://schemas.microsoft.com/office/drawing/2014/main" id="{464F2939-3C03-0A45-B649-13DD58BB3CE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327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hlinkClick r:id="rId39" action="ppaction://hlinksldjump"/>
              <a:extLst>
                <a:ext uri="{FF2B5EF4-FFF2-40B4-BE49-F238E27FC236}">
                  <a16:creationId xmlns:a16="http://schemas.microsoft.com/office/drawing/2014/main" id="{66B6E7D0-9246-9A43-968A-67571670081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78573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>
              <a:hlinkClick r:id="rId40" action="ppaction://hlinksldjump"/>
              <a:extLst>
                <a:ext uri="{FF2B5EF4-FFF2-40B4-BE49-F238E27FC236}">
                  <a16:creationId xmlns:a16="http://schemas.microsoft.com/office/drawing/2014/main" id="{BE4DD01A-EFC1-1C4E-996A-82B92E27BDA1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983154" y="76200"/>
              <a:ext cx="801077" cy="369332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Tenure &amp; Promotion</a:t>
              </a:r>
            </a:p>
          </p:txBody>
        </p:sp>
        <p:sp>
          <p:nvSpPr>
            <p:cNvPr id="214" name="Oval 213">
              <a:hlinkClick r:id="rId40" action="ppaction://hlinksldjump"/>
              <a:extLst>
                <a:ext uri="{FF2B5EF4-FFF2-40B4-BE49-F238E27FC236}">
                  <a16:creationId xmlns:a16="http://schemas.microsoft.com/office/drawing/2014/main" id="{E8DBF83D-C37B-A844-8C38-438BCB9D6D9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1843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hlinkClick r:id="rId41" action="ppaction://hlinksldjump"/>
              <a:extLst>
                <a:ext uri="{FF2B5EF4-FFF2-40B4-BE49-F238E27FC236}">
                  <a16:creationId xmlns:a16="http://schemas.microsoft.com/office/drawing/2014/main" id="{35FB46CD-E95B-3E4B-868A-2E89ABB56D3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8545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hlinkClick r:id="rId42" action="ppaction://hlinksldjump"/>
              <a:extLst>
                <a:ext uri="{FF2B5EF4-FFF2-40B4-BE49-F238E27FC236}">
                  <a16:creationId xmlns:a16="http://schemas.microsoft.com/office/drawing/2014/main" id="{21903D50-5AF7-014D-BD68-1A6B80B6E3A4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911231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Grants</a:t>
              </a:r>
            </a:p>
          </p:txBody>
        </p:sp>
        <p:sp>
          <p:nvSpPr>
            <p:cNvPr id="217" name="Oval 216">
              <a:hlinkClick r:id="rId42" action="ppaction://hlinksldjump"/>
              <a:extLst>
                <a:ext uri="{FF2B5EF4-FFF2-40B4-BE49-F238E27FC236}">
                  <a16:creationId xmlns:a16="http://schemas.microsoft.com/office/drawing/2014/main" id="{AC051B68-54E3-C340-9267-C61B5EE05E7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4650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hlinkClick r:id="rId43" action="ppaction://hlinksldjump"/>
              <a:extLst>
                <a:ext uri="{FF2B5EF4-FFF2-40B4-BE49-F238E27FC236}">
                  <a16:creationId xmlns:a16="http://schemas.microsoft.com/office/drawing/2014/main" id="{1B85EFA4-293D-4346-BFED-EF6C365F70E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1353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hlinkClick r:id="rId44" action="ppaction://hlinksldjump"/>
              <a:extLst>
                <a:ext uri="{FF2B5EF4-FFF2-40B4-BE49-F238E27FC236}">
                  <a16:creationId xmlns:a16="http://schemas.microsoft.com/office/drawing/2014/main" id="{1FF6E279-F0A9-FF4D-989B-408AFDA1C5A3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839308" y="76200"/>
              <a:ext cx="21931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Scholarly Actiivites</a:t>
              </a:r>
            </a:p>
          </p:txBody>
        </p:sp>
        <p:sp>
          <p:nvSpPr>
            <p:cNvPr id="220" name="Oval 219">
              <a:hlinkClick r:id="rId44" action="ppaction://hlinksldjump"/>
              <a:extLst>
                <a:ext uri="{FF2B5EF4-FFF2-40B4-BE49-F238E27FC236}">
                  <a16:creationId xmlns:a16="http://schemas.microsoft.com/office/drawing/2014/main" id="{A418C11A-14B2-F74B-805F-60CADB651C70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7309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hlinkClick r:id="rId45" action="ppaction://hlinksldjump"/>
              <a:extLst>
                <a:ext uri="{FF2B5EF4-FFF2-40B4-BE49-F238E27FC236}">
                  <a16:creationId xmlns:a16="http://schemas.microsoft.com/office/drawing/2014/main" id="{8B6D3206-29C5-6746-AFAB-385E5297AEE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3862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hlinkClick r:id="rId46" action="ppaction://hlinksldjump"/>
              <a:extLst>
                <a:ext uri="{FF2B5EF4-FFF2-40B4-BE49-F238E27FC236}">
                  <a16:creationId xmlns:a16="http://schemas.microsoft.com/office/drawing/2014/main" id="{01F5CA0D-F63B-654C-869E-E9CE753C27C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90415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hlinkClick r:id="rId47" action="ppaction://hlinksldjump"/>
              <a:extLst>
                <a:ext uri="{FF2B5EF4-FFF2-40B4-BE49-F238E27FC236}">
                  <a16:creationId xmlns:a16="http://schemas.microsoft.com/office/drawing/2014/main" id="{22B62EE2-1AAF-534F-A7E0-ED18F5997C3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6968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hlinkClick r:id="rId48" action="ppaction://hlinksldjump"/>
              <a:extLst>
                <a:ext uri="{FF2B5EF4-FFF2-40B4-BE49-F238E27FC236}">
                  <a16:creationId xmlns:a16="http://schemas.microsoft.com/office/drawing/2014/main" id="{D4B0EFCD-5CD1-FB43-93E1-F62F72DF1DCA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3521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hlinkClick r:id="rId49" action="ppaction://hlinksldjump"/>
              <a:extLst>
                <a:ext uri="{FF2B5EF4-FFF2-40B4-BE49-F238E27FC236}">
                  <a16:creationId xmlns:a16="http://schemas.microsoft.com/office/drawing/2014/main" id="{43AE1954-6920-CA4A-901E-D7EB4C4DFD9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85022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hlinkClick r:id="rId50" action="ppaction://hlinksldjump"/>
              <a:extLst>
                <a:ext uri="{FF2B5EF4-FFF2-40B4-BE49-F238E27FC236}">
                  <a16:creationId xmlns:a16="http://schemas.microsoft.com/office/drawing/2014/main" id="{D9528CBA-64FD-5841-A053-3295E6651815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623538" y="76200"/>
              <a:ext cx="451338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Searching</a:t>
              </a:r>
            </a:p>
          </p:txBody>
        </p:sp>
        <p:sp>
          <p:nvSpPr>
            <p:cNvPr id="228" name="Oval 227">
              <a:hlinkClick r:id="rId50" action="ppaction://hlinksldjump"/>
              <a:extLst>
                <a:ext uri="{FF2B5EF4-FFF2-40B4-BE49-F238E27FC236}">
                  <a16:creationId xmlns:a16="http://schemas.microsoft.com/office/drawing/2014/main" id="{AA33EF2C-6CA4-AE4A-9B3C-761C1537BDA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0209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hlinkClick r:id="rId51" action="ppaction://hlinksldjump"/>
              <a:extLst>
                <a:ext uri="{FF2B5EF4-FFF2-40B4-BE49-F238E27FC236}">
                  <a16:creationId xmlns:a16="http://schemas.microsoft.com/office/drawing/2014/main" id="{4659A979-4EE7-6D4D-A746-CA34FD5F5F6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41240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hlinkClick r:id="rId52" action="ppaction://hlinksldjump"/>
              <a:extLst>
                <a:ext uri="{FF2B5EF4-FFF2-40B4-BE49-F238E27FC236}">
                  <a16:creationId xmlns:a16="http://schemas.microsoft.com/office/drawing/2014/main" id="{A66A99CC-C503-FC49-813A-C41A5DB307E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82271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hlinkClick r:id="rId53" action="ppaction://hlinksldjump"/>
              <a:extLst>
                <a:ext uri="{FF2B5EF4-FFF2-40B4-BE49-F238E27FC236}">
                  <a16:creationId xmlns:a16="http://schemas.microsoft.com/office/drawing/2014/main" id="{D68D579F-1234-AD43-B882-D51EE70E298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3301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hlinkClick r:id="rId54" action="ppaction://hlinksldjump"/>
              <a:extLst>
                <a:ext uri="{FF2B5EF4-FFF2-40B4-BE49-F238E27FC236}">
                  <a16:creationId xmlns:a16="http://schemas.microsoft.com/office/drawing/2014/main" id="{5450093A-F5F4-F14F-8D09-B5377BD59945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4332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hlinkClick r:id="rId55" action="ppaction://hlinksldjump"/>
              <a:extLst>
                <a:ext uri="{FF2B5EF4-FFF2-40B4-BE49-F238E27FC236}">
                  <a16:creationId xmlns:a16="http://schemas.microsoft.com/office/drawing/2014/main" id="{1F30B712-0A04-3B4C-937B-700CFBAFF4B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05363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hlinkClick r:id="rId56" action="ppaction://hlinksldjump"/>
              <a:extLst>
                <a:ext uri="{FF2B5EF4-FFF2-40B4-BE49-F238E27FC236}">
                  <a16:creationId xmlns:a16="http://schemas.microsoft.com/office/drawing/2014/main" id="{02D1D13B-1CD0-434E-889B-8802D5B26D8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4639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hlinkClick r:id="rId57" action="ppaction://hlinksldjump"/>
              <a:extLst>
                <a:ext uri="{FF2B5EF4-FFF2-40B4-BE49-F238E27FC236}">
                  <a16:creationId xmlns:a16="http://schemas.microsoft.com/office/drawing/2014/main" id="{B8408095-8B31-C447-8B2F-5BF7A5D3DDA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7425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hlinkClick r:id="rId58" action="ppaction://hlinksldjump"/>
              <a:extLst>
                <a:ext uri="{FF2B5EF4-FFF2-40B4-BE49-F238E27FC236}">
                  <a16:creationId xmlns:a16="http://schemas.microsoft.com/office/drawing/2014/main" id="{3B95D9E3-FEEF-8841-8182-690FF573748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28455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hlinkClick r:id="rId59" action="ppaction://hlinksldjump"/>
              <a:extLst>
                <a:ext uri="{FF2B5EF4-FFF2-40B4-BE49-F238E27FC236}">
                  <a16:creationId xmlns:a16="http://schemas.microsoft.com/office/drawing/2014/main" id="{829014DD-EA5C-A845-AE46-A28D233666D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69486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TextBox 237">
              <a:hlinkClick r:id="rId60" action="ppaction://hlinksldjump"/>
              <a:extLst>
                <a:ext uri="{FF2B5EF4-FFF2-40B4-BE49-F238E27FC236}">
                  <a16:creationId xmlns:a16="http://schemas.microsoft.com/office/drawing/2014/main" id="{1CA24D3F-6812-7B4E-8FF9-CB3584333AE4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11263923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  <p:sp>
          <p:nvSpPr>
            <p:cNvPr id="239" name="Oval 238">
              <a:hlinkClick r:id="rId60" action="ppaction://hlinksldjump"/>
              <a:extLst>
                <a:ext uri="{FF2B5EF4-FFF2-40B4-BE49-F238E27FC236}">
                  <a16:creationId xmlns:a16="http://schemas.microsoft.com/office/drawing/2014/main" id="{ABE611EF-263A-9A45-8DF9-B1F5CAE7C36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49919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hlinkClick r:id="rId61" action="ppaction://hlinksldjump"/>
              <a:extLst>
                <a:ext uri="{FF2B5EF4-FFF2-40B4-BE49-F238E27FC236}">
                  <a16:creationId xmlns:a16="http://schemas.microsoft.com/office/drawing/2014/main" id="{CE974F59-612E-5F46-AA72-22281BB181F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76622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9981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6BD1-8119-3E4F-82EB-EF4EC1EC90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3812" y="1362292"/>
            <a:ext cx="9604375" cy="262393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0000" b="1" cap="none" dirty="0"/>
              <a:t>Scholarly Activities </a:t>
            </a:r>
            <a:br>
              <a:rPr lang="en-US" sz="10000" b="1" cap="none" dirty="0"/>
            </a:br>
            <a:endParaRPr lang="en-US" sz="10000" b="1" cap="none" dirty="0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516B2C3F-C672-1E4A-B7B1-3A94EA39E734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76200"/>
            <a:ext cx="11938000" cy="475471"/>
            <a:chOff x="127000" y="76200"/>
            <a:chExt cx="11938000" cy="475471"/>
          </a:xfrm>
        </p:grpSpPr>
        <p:sp>
          <p:nvSpPr>
            <p:cNvPr id="207" name="TextBox 206">
              <a:hlinkClick r:id="rId36" action="ppaction://hlinksldjump"/>
              <a:extLst>
                <a:ext uri="{FF2B5EF4-FFF2-40B4-BE49-F238E27FC236}">
                  <a16:creationId xmlns:a16="http://schemas.microsoft.com/office/drawing/2014/main" id="{B4DB67EB-E2FC-444E-BB25-578E15E52F01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76200"/>
              <a:ext cx="172915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5C0F21"/>
                  </a:solidFill>
                  <a:latin typeface="Calibri" panose="020F0502020204030204" pitchFamily="34" charset="0"/>
                </a:rPr>
                <a:t>Intro &amp; Library Updates</a:t>
              </a:r>
            </a:p>
          </p:txBody>
        </p:sp>
        <p:sp>
          <p:nvSpPr>
            <p:cNvPr id="208" name="Oval 207">
              <a:hlinkClick r:id="rId36" action="ppaction://hlinksldjump"/>
              <a:extLst>
                <a:ext uri="{FF2B5EF4-FFF2-40B4-BE49-F238E27FC236}">
                  <a16:creationId xmlns:a16="http://schemas.microsoft.com/office/drawing/2014/main" id="{7D365714-1182-A34A-B19C-338CCA783CE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1081" y="488171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hlinkClick r:id="rId37" action="ppaction://hlinksldjump"/>
              <a:extLst>
                <a:ext uri="{FF2B5EF4-FFF2-40B4-BE49-F238E27FC236}">
                  <a16:creationId xmlns:a16="http://schemas.microsoft.com/office/drawing/2014/main" id="{FB140085-3CD4-9D4C-B50F-636CA4C366B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86912" y="488171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hlinkClick r:id="rId38" action="ppaction://hlinksldjump"/>
              <a:extLst>
                <a:ext uri="{FF2B5EF4-FFF2-40B4-BE49-F238E27FC236}">
                  <a16:creationId xmlns:a16="http://schemas.microsoft.com/office/drawing/2014/main" id="{8CA014AE-3276-9040-A88C-47FAC192CB0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32742" y="488171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hlinkClick r:id="rId39" action="ppaction://hlinksldjump"/>
              <a:extLst>
                <a:ext uri="{FF2B5EF4-FFF2-40B4-BE49-F238E27FC236}">
                  <a16:creationId xmlns:a16="http://schemas.microsoft.com/office/drawing/2014/main" id="{87160B43-A1FD-C74F-94AC-18ED0481158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78573" y="488171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TextBox 211">
              <a:hlinkClick r:id="rId40" action="ppaction://hlinksldjump"/>
              <a:extLst>
                <a:ext uri="{FF2B5EF4-FFF2-40B4-BE49-F238E27FC236}">
                  <a16:creationId xmlns:a16="http://schemas.microsoft.com/office/drawing/2014/main" id="{42BF09C7-A3A3-1943-A32B-8E587084C43C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983154" y="76200"/>
              <a:ext cx="924821" cy="369332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5C0F21"/>
                  </a:solidFill>
                  <a:latin typeface="Calibri" panose="020F0502020204030204" pitchFamily="34" charset="0"/>
                </a:rPr>
                <a:t>Tenure &amp; Promotion</a:t>
              </a:r>
            </a:p>
          </p:txBody>
        </p:sp>
        <p:sp>
          <p:nvSpPr>
            <p:cNvPr id="213" name="Oval 212">
              <a:hlinkClick r:id="rId40" action="ppaction://hlinksldjump"/>
              <a:extLst>
                <a:ext uri="{FF2B5EF4-FFF2-40B4-BE49-F238E27FC236}">
                  <a16:creationId xmlns:a16="http://schemas.microsoft.com/office/drawing/2014/main" id="{93B8FF35-5589-6046-B357-1F66AB62EEB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18430" y="488171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hlinkClick r:id="rId41" action="ppaction://hlinksldjump"/>
              <a:extLst>
                <a:ext uri="{FF2B5EF4-FFF2-40B4-BE49-F238E27FC236}">
                  <a16:creationId xmlns:a16="http://schemas.microsoft.com/office/drawing/2014/main" id="{C54FB7B3-419E-AF4D-BC2A-F2EA843B1A2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85455" y="488171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>
              <a:hlinkClick r:id="rId42" action="ppaction://hlinksldjump"/>
              <a:extLst>
                <a:ext uri="{FF2B5EF4-FFF2-40B4-BE49-F238E27FC236}">
                  <a16:creationId xmlns:a16="http://schemas.microsoft.com/office/drawing/2014/main" id="{07CA87BB-9669-414E-AFEF-AD5B4DC8879E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944684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5C0F21"/>
                  </a:solidFill>
                  <a:latin typeface="Calibri" panose="020F0502020204030204" pitchFamily="34" charset="0"/>
                </a:rPr>
                <a:t>Grants</a:t>
              </a:r>
            </a:p>
          </p:txBody>
        </p:sp>
        <p:sp>
          <p:nvSpPr>
            <p:cNvPr id="216" name="Oval 215">
              <a:hlinkClick r:id="rId42" action="ppaction://hlinksldjump"/>
              <a:extLst>
                <a:ext uri="{FF2B5EF4-FFF2-40B4-BE49-F238E27FC236}">
                  <a16:creationId xmlns:a16="http://schemas.microsoft.com/office/drawing/2014/main" id="{9F27A953-F94B-E840-A44E-37B25432E23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46507" y="488171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hlinkClick r:id="rId43" action="ppaction://hlinksldjump"/>
              <a:extLst>
                <a:ext uri="{FF2B5EF4-FFF2-40B4-BE49-F238E27FC236}">
                  <a16:creationId xmlns:a16="http://schemas.microsoft.com/office/drawing/2014/main" id="{6CB7D7EF-8009-FA41-848A-F57EB0512BA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13532" y="488171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Box 217">
              <a:hlinkClick r:id="rId44" action="ppaction://hlinksldjump"/>
              <a:extLst>
                <a:ext uri="{FF2B5EF4-FFF2-40B4-BE49-F238E27FC236}">
                  <a16:creationId xmlns:a16="http://schemas.microsoft.com/office/drawing/2014/main" id="{7CA3825B-41BA-FB4E-8E7F-03F94A795DE5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872761" y="76200"/>
              <a:ext cx="21931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891732"/>
                  </a:solidFill>
                  <a:latin typeface="Calibri" panose="020F0502020204030204" pitchFamily="34" charset="0"/>
                </a:rPr>
                <a:t>Scholarly </a:t>
              </a:r>
              <a:r>
                <a:rPr lang="en-US" sz="1200" dirty="0" err="1">
                  <a:solidFill>
                    <a:srgbClr val="891732"/>
                  </a:solidFill>
                  <a:latin typeface="Calibri" panose="020F0502020204030204" pitchFamily="34" charset="0"/>
                </a:rPr>
                <a:t>Actiivites</a:t>
              </a:r>
              <a:endParaRPr lang="en-US" sz="1200" dirty="0">
                <a:solidFill>
                  <a:srgbClr val="89173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19" name="Oval 218">
              <a:hlinkClick r:id="rId44" action="ppaction://hlinksldjump"/>
              <a:extLst>
                <a:ext uri="{FF2B5EF4-FFF2-40B4-BE49-F238E27FC236}">
                  <a16:creationId xmlns:a16="http://schemas.microsoft.com/office/drawing/2014/main" id="{3CB6819F-B215-B04F-8B83-26215B189E8F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73090" y="488171"/>
              <a:ext cx="63500" cy="63500"/>
            </a:xfrm>
            <a:prstGeom prst="ellipse">
              <a:avLst/>
            </a:prstGeom>
            <a:solidFill>
              <a:srgbClr val="891732"/>
            </a:solidFill>
            <a:ln w="12700" cap="flat" cmpd="sng" algn="ctr">
              <a:solidFill>
                <a:srgbClr val="8917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hlinkClick r:id="rId45" action="ppaction://hlinksldjump"/>
              <a:extLst>
                <a:ext uri="{FF2B5EF4-FFF2-40B4-BE49-F238E27FC236}">
                  <a16:creationId xmlns:a16="http://schemas.microsoft.com/office/drawing/2014/main" id="{D6AF874F-040C-A049-82BE-D137CC9E849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38622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hlinkClick r:id="rId46" action="ppaction://hlinksldjump"/>
              <a:extLst>
                <a:ext uri="{FF2B5EF4-FFF2-40B4-BE49-F238E27FC236}">
                  <a16:creationId xmlns:a16="http://schemas.microsoft.com/office/drawing/2014/main" id="{3ABCD71F-6FA7-CB4F-B18F-E10C52F0603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904154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hlinkClick r:id="rId47" action="ppaction://hlinksldjump"/>
              <a:extLst>
                <a:ext uri="{FF2B5EF4-FFF2-40B4-BE49-F238E27FC236}">
                  <a16:creationId xmlns:a16="http://schemas.microsoft.com/office/drawing/2014/main" id="{DF2D28E4-E84C-B54E-9B85-6633858F8AD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69686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hlinkClick r:id="rId48" action="ppaction://hlinksldjump"/>
              <a:extLst>
                <a:ext uri="{FF2B5EF4-FFF2-40B4-BE49-F238E27FC236}">
                  <a16:creationId xmlns:a16="http://schemas.microsoft.com/office/drawing/2014/main" id="{5342CF90-CDBA-2D47-9AC7-51EE7AC47A32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35218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hlinkClick r:id="rId49" action="ppaction://hlinksldjump"/>
              <a:extLst>
                <a:ext uri="{FF2B5EF4-FFF2-40B4-BE49-F238E27FC236}">
                  <a16:creationId xmlns:a16="http://schemas.microsoft.com/office/drawing/2014/main" id="{A992EC31-A3E5-9C45-BE7B-33AA693E685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28279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TextBox 225">
              <a:hlinkClick r:id="rId50" action="ppaction://hlinksldjump"/>
              <a:extLst>
                <a:ext uri="{FF2B5EF4-FFF2-40B4-BE49-F238E27FC236}">
                  <a16:creationId xmlns:a16="http://schemas.microsoft.com/office/drawing/2014/main" id="{0ACDDDB5-1905-BF47-BCD3-BAF5682F2CE1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623538" y="76200"/>
              <a:ext cx="451338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71E42"/>
                  </a:solidFill>
                  <a:latin typeface="Calibri" panose="020F0502020204030204" pitchFamily="34" charset="0"/>
                </a:rPr>
                <a:t>Searching</a:t>
              </a:r>
            </a:p>
          </p:txBody>
        </p:sp>
        <p:sp>
          <p:nvSpPr>
            <p:cNvPr id="227" name="Oval 226">
              <a:hlinkClick r:id="rId50" action="ppaction://hlinksldjump"/>
              <a:extLst>
                <a:ext uri="{FF2B5EF4-FFF2-40B4-BE49-F238E27FC236}">
                  <a16:creationId xmlns:a16="http://schemas.microsoft.com/office/drawing/2014/main" id="{25F398CF-AF95-F14B-A9AB-306EC51AF3E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02097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>
              <a:hlinkClick r:id="rId51" action="ppaction://hlinksldjump"/>
              <a:extLst>
                <a:ext uri="{FF2B5EF4-FFF2-40B4-BE49-F238E27FC236}">
                  <a16:creationId xmlns:a16="http://schemas.microsoft.com/office/drawing/2014/main" id="{B53A3494-627A-7441-B1C2-104573001C3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412404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hlinkClick r:id="rId52" action="ppaction://hlinksldjump"/>
              <a:extLst>
                <a:ext uri="{FF2B5EF4-FFF2-40B4-BE49-F238E27FC236}">
                  <a16:creationId xmlns:a16="http://schemas.microsoft.com/office/drawing/2014/main" id="{7082BB0E-BF47-6642-B24D-0ED8F313066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822712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hlinkClick r:id="rId53" action="ppaction://hlinksldjump"/>
              <a:extLst>
                <a:ext uri="{FF2B5EF4-FFF2-40B4-BE49-F238E27FC236}">
                  <a16:creationId xmlns:a16="http://schemas.microsoft.com/office/drawing/2014/main" id="{427C3F19-FDCB-FE40-8ED7-1EC2DCD929E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33019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hlinkClick r:id="rId54" action="ppaction://hlinksldjump"/>
              <a:extLst>
                <a:ext uri="{FF2B5EF4-FFF2-40B4-BE49-F238E27FC236}">
                  <a16:creationId xmlns:a16="http://schemas.microsoft.com/office/drawing/2014/main" id="{A7702CEC-6A3B-0E4D-862C-F72D838C0D7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43327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hlinkClick r:id="rId55" action="ppaction://hlinksldjump"/>
              <a:extLst>
                <a:ext uri="{FF2B5EF4-FFF2-40B4-BE49-F238E27FC236}">
                  <a16:creationId xmlns:a16="http://schemas.microsoft.com/office/drawing/2014/main" id="{99692F4C-3BA3-B74B-8945-542C86254C93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053635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hlinkClick r:id="rId56" action="ppaction://hlinksldjump"/>
              <a:extLst>
                <a:ext uri="{FF2B5EF4-FFF2-40B4-BE49-F238E27FC236}">
                  <a16:creationId xmlns:a16="http://schemas.microsoft.com/office/drawing/2014/main" id="{6490C6F8-1695-5642-B232-0D9403B70E15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463942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hlinkClick r:id="rId57" action="ppaction://hlinksldjump"/>
              <a:extLst>
                <a:ext uri="{FF2B5EF4-FFF2-40B4-BE49-F238E27FC236}">
                  <a16:creationId xmlns:a16="http://schemas.microsoft.com/office/drawing/2014/main" id="{4EEDCBCA-64AD-4D46-ABAD-E16FA9DA72B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74250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hlinkClick r:id="rId58" action="ppaction://hlinksldjump"/>
              <a:extLst>
                <a:ext uri="{FF2B5EF4-FFF2-40B4-BE49-F238E27FC236}">
                  <a16:creationId xmlns:a16="http://schemas.microsoft.com/office/drawing/2014/main" id="{6BB5306B-8F5E-1F49-8DAC-79E19DB77CFF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284558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hlinkClick r:id="rId59" action="ppaction://hlinksldjump"/>
              <a:extLst>
                <a:ext uri="{FF2B5EF4-FFF2-40B4-BE49-F238E27FC236}">
                  <a16:creationId xmlns:a16="http://schemas.microsoft.com/office/drawing/2014/main" id="{D67EE93E-42F3-0240-868A-74A989962ED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694866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Box 236">
              <a:hlinkClick r:id="rId60" action="ppaction://hlinksldjump"/>
              <a:extLst>
                <a:ext uri="{FF2B5EF4-FFF2-40B4-BE49-F238E27FC236}">
                  <a16:creationId xmlns:a16="http://schemas.microsoft.com/office/drawing/2014/main" id="{F0055A13-3D09-E54C-B19A-65672C3207B2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11263923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  <p:sp>
          <p:nvSpPr>
            <p:cNvPr id="238" name="Oval 237">
              <a:hlinkClick r:id="rId60" action="ppaction://hlinksldjump"/>
              <a:extLst>
                <a:ext uri="{FF2B5EF4-FFF2-40B4-BE49-F238E27FC236}">
                  <a16:creationId xmlns:a16="http://schemas.microsoft.com/office/drawing/2014/main" id="{65FB41F6-96CA-4049-8255-99D5E23A753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499199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>
              <a:hlinkClick r:id="rId61" action="ppaction://hlinksldjump"/>
              <a:extLst>
                <a:ext uri="{FF2B5EF4-FFF2-40B4-BE49-F238E27FC236}">
                  <a16:creationId xmlns:a16="http://schemas.microsoft.com/office/drawing/2014/main" id="{1E1CF90C-E675-2F4F-87D4-E016243AF08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766224" y="488171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077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070C15-73DB-1D45-8267-538593A8F1D1}"/>
              </a:ext>
            </a:extLst>
          </p:cNvPr>
          <p:cNvSpPr txBox="1"/>
          <p:nvPr/>
        </p:nvSpPr>
        <p:spPr>
          <a:xfrm>
            <a:off x="1060621" y="284205"/>
            <a:ext cx="10070757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/>
          </a:p>
          <a:p>
            <a:pPr algn="ctr"/>
            <a:r>
              <a:rPr lang="en-US" sz="4800" b="1" dirty="0"/>
              <a:t>Staying Current</a:t>
            </a:r>
          </a:p>
          <a:p>
            <a:endParaRPr lang="en-US" sz="2000" b="1" dirty="0"/>
          </a:p>
          <a:p>
            <a:r>
              <a:rPr lang="en-US" sz="3500" b="1" dirty="0"/>
              <a:t>Journal Table of Contents</a:t>
            </a:r>
          </a:p>
          <a:p>
            <a:endParaRPr lang="en-US" sz="3500" b="1" dirty="0"/>
          </a:p>
          <a:p>
            <a:r>
              <a:rPr lang="en-US" sz="3500" b="1" dirty="0"/>
              <a:t>Saved Searches – PubMed, Embase, etc.</a:t>
            </a:r>
          </a:p>
          <a:p>
            <a:br>
              <a:rPr lang="en-US" sz="3500" b="1" dirty="0"/>
            </a:br>
            <a:r>
              <a:rPr lang="en-US" sz="3500" b="1" dirty="0"/>
              <a:t>Google Scholar Alerts</a:t>
            </a:r>
          </a:p>
          <a:p>
            <a:endParaRPr lang="en-US" sz="3500" b="1" dirty="0"/>
          </a:p>
          <a:p>
            <a:r>
              <a:rPr lang="en-US" sz="3500" b="1" dirty="0"/>
              <a:t>Twitter (weird but true!)</a:t>
            </a:r>
          </a:p>
        </p:txBody>
      </p:sp>
      <p:sp>
        <p:nvSpPr>
          <p:cNvPr id="273" name="TextBox 272">
            <a:hlinkClick r:id="rId34" action="ppaction://hlinksldjump"/>
            <a:extLst>
              <a:ext uri="{FF2B5EF4-FFF2-40B4-BE49-F238E27FC236}">
                <a16:creationId xmlns:a16="http://schemas.microsoft.com/office/drawing/2014/main" id="{7EB9F03C-D0F1-EC40-A8FD-0686B750F63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74" name="Oval 273">
            <a:hlinkClick r:id="rId34" action="ppaction://hlinksldjump"/>
            <a:extLst>
              <a:ext uri="{FF2B5EF4-FFF2-40B4-BE49-F238E27FC236}">
                <a16:creationId xmlns:a16="http://schemas.microsoft.com/office/drawing/2014/main" id="{003B9182-90F2-4D46-8B82-25E84D895E4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>
            <a:hlinkClick r:id="rId35" action="ppaction://hlinksldjump"/>
            <a:extLst>
              <a:ext uri="{FF2B5EF4-FFF2-40B4-BE49-F238E27FC236}">
                <a16:creationId xmlns:a16="http://schemas.microsoft.com/office/drawing/2014/main" id="{DC7154B2-B73A-6B42-AF91-E66E24781F6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>
            <a:hlinkClick r:id="rId36" action="ppaction://hlinksldjump"/>
            <a:extLst>
              <a:ext uri="{FF2B5EF4-FFF2-40B4-BE49-F238E27FC236}">
                <a16:creationId xmlns:a16="http://schemas.microsoft.com/office/drawing/2014/main" id="{14A033AB-3C83-C440-A072-E1B4C1AD2D9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>
            <a:hlinkClick r:id="rId37" action="ppaction://hlinksldjump"/>
            <a:extLst>
              <a:ext uri="{FF2B5EF4-FFF2-40B4-BE49-F238E27FC236}">
                <a16:creationId xmlns:a16="http://schemas.microsoft.com/office/drawing/2014/main" id="{902817DF-3528-3B48-9148-C8E2825B2F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TextBox 277">
            <a:hlinkClick r:id="rId38" action="ppaction://hlinksldjump"/>
            <a:extLst>
              <a:ext uri="{FF2B5EF4-FFF2-40B4-BE49-F238E27FC236}">
                <a16:creationId xmlns:a16="http://schemas.microsoft.com/office/drawing/2014/main" id="{818DA7E6-F2D9-A440-888F-938444611B9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79" name="Oval 278">
            <a:hlinkClick r:id="rId38" action="ppaction://hlinksldjump"/>
            <a:extLst>
              <a:ext uri="{FF2B5EF4-FFF2-40B4-BE49-F238E27FC236}">
                <a16:creationId xmlns:a16="http://schemas.microsoft.com/office/drawing/2014/main" id="{25698023-BE56-404C-9050-51C9CB884D6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>
            <a:hlinkClick r:id="rId39" action="ppaction://hlinksldjump"/>
            <a:extLst>
              <a:ext uri="{FF2B5EF4-FFF2-40B4-BE49-F238E27FC236}">
                <a16:creationId xmlns:a16="http://schemas.microsoft.com/office/drawing/2014/main" id="{C7A7449E-1F50-2545-9727-3B380EC9EAD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TextBox 280">
            <a:hlinkClick r:id="rId40" action="ppaction://hlinksldjump"/>
            <a:extLst>
              <a:ext uri="{FF2B5EF4-FFF2-40B4-BE49-F238E27FC236}">
                <a16:creationId xmlns:a16="http://schemas.microsoft.com/office/drawing/2014/main" id="{8A80BCC4-85D6-1B4C-8884-43709E27576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82" name="Oval 281">
            <a:hlinkClick r:id="rId40" action="ppaction://hlinksldjump"/>
            <a:extLst>
              <a:ext uri="{FF2B5EF4-FFF2-40B4-BE49-F238E27FC236}">
                <a16:creationId xmlns:a16="http://schemas.microsoft.com/office/drawing/2014/main" id="{39AC5067-9A4A-F24E-854A-9877E1911F8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>
            <a:hlinkClick r:id="rId41" action="ppaction://hlinksldjump"/>
            <a:extLst>
              <a:ext uri="{FF2B5EF4-FFF2-40B4-BE49-F238E27FC236}">
                <a16:creationId xmlns:a16="http://schemas.microsoft.com/office/drawing/2014/main" id="{4DD55273-33CF-3549-82B7-FBA9CA89A50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TextBox 283">
            <a:hlinkClick r:id="rId42" action="ppaction://hlinksldjump"/>
            <a:extLst>
              <a:ext uri="{FF2B5EF4-FFF2-40B4-BE49-F238E27FC236}">
                <a16:creationId xmlns:a16="http://schemas.microsoft.com/office/drawing/2014/main" id="{746E3D5D-2376-CD43-9B18-42D528C40DE1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85" name="Oval 284">
            <a:hlinkClick r:id="rId42" action="ppaction://hlinksldjump"/>
            <a:extLst>
              <a:ext uri="{FF2B5EF4-FFF2-40B4-BE49-F238E27FC236}">
                <a16:creationId xmlns:a16="http://schemas.microsoft.com/office/drawing/2014/main" id="{BB36C655-2E09-2849-8AD2-FDA198F5C2E2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>
            <a:hlinkClick r:id="rId43" action="ppaction://hlinksldjump"/>
            <a:extLst>
              <a:ext uri="{FF2B5EF4-FFF2-40B4-BE49-F238E27FC236}">
                <a16:creationId xmlns:a16="http://schemas.microsoft.com/office/drawing/2014/main" id="{14A9CE95-52EE-4A4D-B3AF-20DDDB95F0CC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>
            <a:hlinkClick r:id="rId44" action="ppaction://hlinksldjump"/>
            <a:extLst>
              <a:ext uri="{FF2B5EF4-FFF2-40B4-BE49-F238E27FC236}">
                <a16:creationId xmlns:a16="http://schemas.microsoft.com/office/drawing/2014/main" id="{DDD1CF74-42FB-3245-8B41-76C926B2169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>
            <a:hlinkClick r:id="rId45" action="ppaction://hlinksldjump"/>
            <a:extLst>
              <a:ext uri="{FF2B5EF4-FFF2-40B4-BE49-F238E27FC236}">
                <a16:creationId xmlns:a16="http://schemas.microsoft.com/office/drawing/2014/main" id="{5152DCA4-0A69-4E49-8BB0-615D2C8B73DB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>
            <a:hlinkClick r:id="rId46" action="ppaction://hlinksldjump"/>
            <a:extLst>
              <a:ext uri="{FF2B5EF4-FFF2-40B4-BE49-F238E27FC236}">
                <a16:creationId xmlns:a16="http://schemas.microsoft.com/office/drawing/2014/main" id="{97A63441-FD7E-1C4F-AED9-CD55DDF28073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>
            <a:hlinkClick r:id="rId47" action="ppaction://hlinksldjump"/>
            <a:extLst>
              <a:ext uri="{FF2B5EF4-FFF2-40B4-BE49-F238E27FC236}">
                <a16:creationId xmlns:a16="http://schemas.microsoft.com/office/drawing/2014/main" id="{043AC749-E59F-9347-A47C-30E63EC4A79C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TextBox 290">
            <a:hlinkClick r:id="rId48" action="ppaction://hlinksldjump"/>
            <a:extLst>
              <a:ext uri="{FF2B5EF4-FFF2-40B4-BE49-F238E27FC236}">
                <a16:creationId xmlns:a16="http://schemas.microsoft.com/office/drawing/2014/main" id="{DBE58A19-00CD-B042-9D37-3D0B3F0FEAA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92" name="Oval 291">
            <a:hlinkClick r:id="rId48" action="ppaction://hlinksldjump"/>
            <a:extLst>
              <a:ext uri="{FF2B5EF4-FFF2-40B4-BE49-F238E27FC236}">
                <a16:creationId xmlns:a16="http://schemas.microsoft.com/office/drawing/2014/main" id="{770AFFEE-AD1E-E94D-A1A4-02455A1FE1E0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>
            <a:hlinkClick r:id="rId49" action="ppaction://hlinksldjump"/>
            <a:extLst>
              <a:ext uri="{FF2B5EF4-FFF2-40B4-BE49-F238E27FC236}">
                <a16:creationId xmlns:a16="http://schemas.microsoft.com/office/drawing/2014/main" id="{EE2C0E0E-AE62-D145-8FDF-38B2ACA8FFF1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>
            <a:hlinkClick r:id="rId50" action="ppaction://hlinksldjump"/>
            <a:extLst>
              <a:ext uri="{FF2B5EF4-FFF2-40B4-BE49-F238E27FC236}">
                <a16:creationId xmlns:a16="http://schemas.microsoft.com/office/drawing/2014/main" id="{6D42B8E8-BED7-9A4A-BA67-46FCF42B7C9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>
            <a:hlinkClick r:id="rId51" action="ppaction://hlinksldjump"/>
            <a:extLst>
              <a:ext uri="{FF2B5EF4-FFF2-40B4-BE49-F238E27FC236}">
                <a16:creationId xmlns:a16="http://schemas.microsoft.com/office/drawing/2014/main" id="{91C36FF7-AB86-434B-B3EC-BE4F95A0C78A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>
            <a:hlinkClick r:id="rId52" action="ppaction://hlinksldjump"/>
            <a:extLst>
              <a:ext uri="{FF2B5EF4-FFF2-40B4-BE49-F238E27FC236}">
                <a16:creationId xmlns:a16="http://schemas.microsoft.com/office/drawing/2014/main" id="{23E2B492-E4C2-0F4E-AD9E-FBE69FA50792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>
            <a:hlinkClick r:id="rId53" action="ppaction://hlinksldjump"/>
            <a:extLst>
              <a:ext uri="{FF2B5EF4-FFF2-40B4-BE49-F238E27FC236}">
                <a16:creationId xmlns:a16="http://schemas.microsoft.com/office/drawing/2014/main" id="{1D2BE270-FDA8-8A49-9940-D4DB93969B1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>
            <a:hlinkClick r:id="rId54" action="ppaction://hlinksldjump"/>
            <a:extLst>
              <a:ext uri="{FF2B5EF4-FFF2-40B4-BE49-F238E27FC236}">
                <a16:creationId xmlns:a16="http://schemas.microsoft.com/office/drawing/2014/main" id="{AD14EEA3-C6E6-7345-A8FF-3A4E9A83CB9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>
            <a:hlinkClick r:id="rId55" action="ppaction://hlinksldjump"/>
            <a:extLst>
              <a:ext uri="{FF2B5EF4-FFF2-40B4-BE49-F238E27FC236}">
                <a16:creationId xmlns:a16="http://schemas.microsoft.com/office/drawing/2014/main" id="{DA664C26-CD23-2048-B54F-4C1F24A22D35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>
            <a:hlinkClick r:id="rId56" action="ppaction://hlinksldjump"/>
            <a:extLst>
              <a:ext uri="{FF2B5EF4-FFF2-40B4-BE49-F238E27FC236}">
                <a16:creationId xmlns:a16="http://schemas.microsoft.com/office/drawing/2014/main" id="{84BE5698-269F-0B4A-93D3-592E6164755D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>
            <a:hlinkClick r:id="rId57" action="ppaction://hlinksldjump"/>
            <a:extLst>
              <a:ext uri="{FF2B5EF4-FFF2-40B4-BE49-F238E27FC236}">
                <a16:creationId xmlns:a16="http://schemas.microsoft.com/office/drawing/2014/main" id="{FA15F917-FAD1-3D4D-8D2E-42237A9958AD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TextBox 301">
            <a:hlinkClick r:id="rId58" action="ppaction://hlinksldjump"/>
            <a:extLst>
              <a:ext uri="{FF2B5EF4-FFF2-40B4-BE49-F238E27FC236}">
                <a16:creationId xmlns:a16="http://schemas.microsoft.com/office/drawing/2014/main" id="{2841AD49-42CE-434A-AB71-B67174D889E9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303" name="Oval 302">
            <a:hlinkClick r:id="rId58" action="ppaction://hlinksldjump"/>
            <a:extLst>
              <a:ext uri="{FF2B5EF4-FFF2-40B4-BE49-F238E27FC236}">
                <a16:creationId xmlns:a16="http://schemas.microsoft.com/office/drawing/2014/main" id="{39B49747-E8ED-0246-A342-D02C4BA822CF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>
            <a:hlinkClick r:id="rId59" action="ppaction://hlinksldjump"/>
            <a:extLst>
              <a:ext uri="{FF2B5EF4-FFF2-40B4-BE49-F238E27FC236}">
                <a16:creationId xmlns:a16="http://schemas.microsoft.com/office/drawing/2014/main" id="{7BC1CD7F-4B90-894C-803C-5D1CD0B963D3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61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C6D70B-640F-F441-9E4B-E1C916A3BE15}"/>
              </a:ext>
            </a:extLst>
          </p:cNvPr>
          <p:cNvSpPr txBox="1"/>
          <p:nvPr/>
        </p:nvSpPr>
        <p:spPr>
          <a:xfrm>
            <a:off x="368643" y="358346"/>
            <a:ext cx="11454714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00" b="1" dirty="0"/>
          </a:p>
          <a:p>
            <a:pPr algn="ctr"/>
            <a:endParaRPr lang="en-US" sz="2000" b="1" dirty="0"/>
          </a:p>
          <a:p>
            <a:pPr algn="ctr"/>
            <a:r>
              <a:rPr lang="en-US" sz="4000" b="1" dirty="0"/>
              <a:t>Systematic Reviews</a:t>
            </a:r>
          </a:p>
          <a:p>
            <a:endParaRPr lang="en-US" sz="1000" b="1" dirty="0"/>
          </a:p>
          <a:p>
            <a:endParaRPr lang="en-US" sz="1000" b="1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/>
              <a:t>3 Different Databases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/>
              <a:t>Adjust search to be repeatable but specific to each database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/>
              <a:t>Register Protocol in Prospero – Complete PRISMA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b="1" dirty="0"/>
              <a:t>Depending on the type of review, allocate a minimum of 3-6 months from project start-to-finish.</a:t>
            </a:r>
          </a:p>
          <a:p>
            <a:endParaRPr lang="en-US" sz="2000" b="1" dirty="0"/>
          </a:p>
          <a:p>
            <a:r>
              <a:rPr lang="en-US" sz="3500" b="1" dirty="0"/>
              <a:t>More information: </a:t>
            </a:r>
            <a:r>
              <a:rPr lang="en-US" sz="3500" b="1" dirty="0" err="1"/>
              <a:t>libguides.utoledo.edu</a:t>
            </a:r>
            <a:r>
              <a:rPr lang="en-US" sz="3500" b="1" dirty="0"/>
              <a:t>/</a:t>
            </a:r>
            <a:r>
              <a:rPr lang="en-US" sz="3500" b="1" dirty="0" err="1"/>
              <a:t>sysrev</a:t>
            </a:r>
            <a:endParaRPr lang="en-US" sz="3500" b="1" dirty="0"/>
          </a:p>
          <a:p>
            <a:endParaRPr lang="en-US" sz="3500" b="1" dirty="0"/>
          </a:p>
          <a:p>
            <a:endParaRPr lang="en-US" sz="3500" b="1" dirty="0"/>
          </a:p>
          <a:p>
            <a:endParaRPr lang="en-US" sz="3500" b="1" dirty="0"/>
          </a:p>
          <a:p>
            <a:endParaRPr lang="en-US" sz="5000" b="1" dirty="0"/>
          </a:p>
        </p:txBody>
      </p:sp>
      <p:sp>
        <p:nvSpPr>
          <p:cNvPr id="241" name="TextBox 240">
            <a:hlinkClick r:id="rId34" action="ppaction://hlinksldjump"/>
            <a:extLst>
              <a:ext uri="{FF2B5EF4-FFF2-40B4-BE49-F238E27FC236}">
                <a16:creationId xmlns:a16="http://schemas.microsoft.com/office/drawing/2014/main" id="{8F7DC447-3643-054B-8488-B95E4AD55D74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2" name="Oval 241">
            <a:hlinkClick r:id="rId34" action="ppaction://hlinksldjump"/>
            <a:extLst>
              <a:ext uri="{FF2B5EF4-FFF2-40B4-BE49-F238E27FC236}">
                <a16:creationId xmlns:a16="http://schemas.microsoft.com/office/drawing/2014/main" id="{666CF2CC-11FF-244D-8B12-B949C93A5B5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hlinkClick r:id="rId35" action="ppaction://hlinksldjump"/>
            <a:extLst>
              <a:ext uri="{FF2B5EF4-FFF2-40B4-BE49-F238E27FC236}">
                <a16:creationId xmlns:a16="http://schemas.microsoft.com/office/drawing/2014/main" id="{6A8B6C72-A708-8649-B2E2-EFAB6B3B6BA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hlinkClick r:id="rId36" action="ppaction://hlinksldjump"/>
            <a:extLst>
              <a:ext uri="{FF2B5EF4-FFF2-40B4-BE49-F238E27FC236}">
                <a16:creationId xmlns:a16="http://schemas.microsoft.com/office/drawing/2014/main" id="{1E28E2D5-2D66-D440-B367-18C62D2D227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hlinkClick r:id="rId37" action="ppaction://hlinksldjump"/>
            <a:extLst>
              <a:ext uri="{FF2B5EF4-FFF2-40B4-BE49-F238E27FC236}">
                <a16:creationId xmlns:a16="http://schemas.microsoft.com/office/drawing/2014/main" id="{98E76871-936A-6E40-B60C-637CC672DA1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>
            <a:hlinkClick r:id="rId38" action="ppaction://hlinksldjump"/>
            <a:extLst>
              <a:ext uri="{FF2B5EF4-FFF2-40B4-BE49-F238E27FC236}">
                <a16:creationId xmlns:a16="http://schemas.microsoft.com/office/drawing/2014/main" id="{FA642F28-C70B-D841-BB60-13FCA375874C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47" name="Oval 246">
            <a:hlinkClick r:id="rId38" action="ppaction://hlinksldjump"/>
            <a:extLst>
              <a:ext uri="{FF2B5EF4-FFF2-40B4-BE49-F238E27FC236}">
                <a16:creationId xmlns:a16="http://schemas.microsoft.com/office/drawing/2014/main" id="{A9D02446-4019-1742-8C06-5CC2DBEF40D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hlinkClick r:id="rId39" action="ppaction://hlinksldjump"/>
            <a:extLst>
              <a:ext uri="{FF2B5EF4-FFF2-40B4-BE49-F238E27FC236}">
                <a16:creationId xmlns:a16="http://schemas.microsoft.com/office/drawing/2014/main" id="{60964CA3-7B50-5040-8C87-2F9946000697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hlinkClick r:id="rId40" action="ppaction://hlinksldjump"/>
            <a:extLst>
              <a:ext uri="{FF2B5EF4-FFF2-40B4-BE49-F238E27FC236}">
                <a16:creationId xmlns:a16="http://schemas.microsoft.com/office/drawing/2014/main" id="{72034B8E-F57D-634D-A04A-4E362A77E1A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0" name="Oval 249">
            <a:hlinkClick r:id="rId40" action="ppaction://hlinksldjump"/>
            <a:extLst>
              <a:ext uri="{FF2B5EF4-FFF2-40B4-BE49-F238E27FC236}">
                <a16:creationId xmlns:a16="http://schemas.microsoft.com/office/drawing/2014/main" id="{5B062905-0188-C541-9660-E91B1E9FCC43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hlinkClick r:id="rId41" action="ppaction://hlinksldjump"/>
            <a:extLst>
              <a:ext uri="{FF2B5EF4-FFF2-40B4-BE49-F238E27FC236}">
                <a16:creationId xmlns:a16="http://schemas.microsoft.com/office/drawing/2014/main" id="{D48CD2A2-214A-FC46-A0B6-F2906AE8229B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hlinkClick r:id="rId42" action="ppaction://hlinksldjump"/>
            <a:extLst>
              <a:ext uri="{FF2B5EF4-FFF2-40B4-BE49-F238E27FC236}">
                <a16:creationId xmlns:a16="http://schemas.microsoft.com/office/drawing/2014/main" id="{1A684FC4-8079-4B47-A0B6-80AE6D4CB5C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3" name="Oval 252">
            <a:hlinkClick r:id="rId42" action="ppaction://hlinksldjump"/>
            <a:extLst>
              <a:ext uri="{FF2B5EF4-FFF2-40B4-BE49-F238E27FC236}">
                <a16:creationId xmlns:a16="http://schemas.microsoft.com/office/drawing/2014/main" id="{2D78C77D-5490-D848-93FE-6ABF0B786B20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hlinkClick r:id="rId43" action="ppaction://hlinksldjump"/>
            <a:extLst>
              <a:ext uri="{FF2B5EF4-FFF2-40B4-BE49-F238E27FC236}">
                <a16:creationId xmlns:a16="http://schemas.microsoft.com/office/drawing/2014/main" id="{45845E77-8196-C242-AB41-F7830DBF75D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4" action="ppaction://hlinksldjump"/>
            <a:extLst>
              <a:ext uri="{FF2B5EF4-FFF2-40B4-BE49-F238E27FC236}">
                <a16:creationId xmlns:a16="http://schemas.microsoft.com/office/drawing/2014/main" id="{B192157C-23DE-E44E-9B6C-63068A1981F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hlinkClick r:id="rId45" action="ppaction://hlinksldjump"/>
            <a:extLst>
              <a:ext uri="{FF2B5EF4-FFF2-40B4-BE49-F238E27FC236}">
                <a16:creationId xmlns:a16="http://schemas.microsoft.com/office/drawing/2014/main" id="{51B8B2AA-6490-A748-ACCC-C1DE6C7967AF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hlinkClick r:id="rId46" action="ppaction://hlinksldjump"/>
            <a:extLst>
              <a:ext uri="{FF2B5EF4-FFF2-40B4-BE49-F238E27FC236}">
                <a16:creationId xmlns:a16="http://schemas.microsoft.com/office/drawing/2014/main" id="{CA57256A-58FF-6245-B269-ECF17D20A4B1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7" action="ppaction://hlinksldjump"/>
            <a:extLst>
              <a:ext uri="{FF2B5EF4-FFF2-40B4-BE49-F238E27FC236}">
                <a16:creationId xmlns:a16="http://schemas.microsoft.com/office/drawing/2014/main" id="{7D429315-3483-A246-8FDD-5069C9E0FBF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hlinkClick r:id="rId48" action="ppaction://hlinksldjump"/>
            <a:extLst>
              <a:ext uri="{FF2B5EF4-FFF2-40B4-BE49-F238E27FC236}">
                <a16:creationId xmlns:a16="http://schemas.microsoft.com/office/drawing/2014/main" id="{FBD75C93-25B2-8C4C-BD55-B9EF13B1F16C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0" name="Oval 259">
            <a:hlinkClick r:id="rId48" action="ppaction://hlinksldjump"/>
            <a:extLst>
              <a:ext uri="{FF2B5EF4-FFF2-40B4-BE49-F238E27FC236}">
                <a16:creationId xmlns:a16="http://schemas.microsoft.com/office/drawing/2014/main" id="{4A458FE9-7663-EE4E-A1A5-3DB8C7AC5268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hlinkClick r:id="rId49" action="ppaction://hlinksldjump"/>
            <a:extLst>
              <a:ext uri="{FF2B5EF4-FFF2-40B4-BE49-F238E27FC236}">
                <a16:creationId xmlns:a16="http://schemas.microsoft.com/office/drawing/2014/main" id="{6A4A8110-0852-AE41-96D6-39DB053B7A18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50" action="ppaction://hlinksldjump"/>
            <a:extLst>
              <a:ext uri="{FF2B5EF4-FFF2-40B4-BE49-F238E27FC236}">
                <a16:creationId xmlns:a16="http://schemas.microsoft.com/office/drawing/2014/main" id="{37DACE7F-F289-264C-883A-519C3901C26D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hlinkClick r:id="rId51" action="ppaction://hlinksldjump"/>
            <a:extLst>
              <a:ext uri="{FF2B5EF4-FFF2-40B4-BE49-F238E27FC236}">
                <a16:creationId xmlns:a16="http://schemas.microsoft.com/office/drawing/2014/main" id="{B9319D17-4297-7444-8045-27630411BDE4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hlinkClick r:id="rId52" action="ppaction://hlinksldjump"/>
            <a:extLst>
              <a:ext uri="{FF2B5EF4-FFF2-40B4-BE49-F238E27FC236}">
                <a16:creationId xmlns:a16="http://schemas.microsoft.com/office/drawing/2014/main" id="{CCC1DB74-9A6C-A347-8A7F-8A91C733AC48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3" action="ppaction://hlinksldjump"/>
            <a:extLst>
              <a:ext uri="{FF2B5EF4-FFF2-40B4-BE49-F238E27FC236}">
                <a16:creationId xmlns:a16="http://schemas.microsoft.com/office/drawing/2014/main" id="{4D21C3E5-A7B8-BA47-9711-EFCB645A9366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4" action="ppaction://hlinksldjump"/>
            <a:extLst>
              <a:ext uri="{FF2B5EF4-FFF2-40B4-BE49-F238E27FC236}">
                <a16:creationId xmlns:a16="http://schemas.microsoft.com/office/drawing/2014/main" id="{3879DE01-7A4D-1C49-A019-B063D4A371D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5" action="ppaction://hlinksldjump"/>
            <a:extLst>
              <a:ext uri="{FF2B5EF4-FFF2-40B4-BE49-F238E27FC236}">
                <a16:creationId xmlns:a16="http://schemas.microsoft.com/office/drawing/2014/main" id="{123B356A-8937-7D45-B90B-CCAD4078F079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6" action="ppaction://hlinksldjump"/>
            <a:extLst>
              <a:ext uri="{FF2B5EF4-FFF2-40B4-BE49-F238E27FC236}">
                <a16:creationId xmlns:a16="http://schemas.microsoft.com/office/drawing/2014/main" id="{E79849B6-5799-6D43-AE25-4C9D9F415FB5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7" action="ppaction://hlinksldjump"/>
            <a:extLst>
              <a:ext uri="{FF2B5EF4-FFF2-40B4-BE49-F238E27FC236}">
                <a16:creationId xmlns:a16="http://schemas.microsoft.com/office/drawing/2014/main" id="{7170B2AD-37A2-FC42-A75C-68F9F568D5DB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>
            <a:hlinkClick r:id="rId58" action="ppaction://hlinksldjump"/>
            <a:extLst>
              <a:ext uri="{FF2B5EF4-FFF2-40B4-BE49-F238E27FC236}">
                <a16:creationId xmlns:a16="http://schemas.microsoft.com/office/drawing/2014/main" id="{79080657-9B35-094E-86BB-B90E8603100B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1" name="Oval 270">
            <a:hlinkClick r:id="rId58" action="ppaction://hlinksldjump"/>
            <a:extLst>
              <a:ext uri="{FF2B5EF4-FFF2-40B4-BE49-F238E27FC236}">
                <a16:creationId xmlns:a16="http://schemas.microsoft.com/office/drawing/2014/main" id="{D74CB5B6-78BE-9549-AE0F-3A5A3ECE73AA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hlinkClick r:id="rId59" action="ppaction://hlinksldjump"/>
            <a:extLst>
              <a:ext uri="{FF2B5EF4-FFF2-40B4-BE49-F238E27FC236}">
                <a16:creationId xmlns:a16="http://schemas.microsoft.com/office/drawing/2014/main" id="{3003A1B9-4EE9-2E4F-9781-379B6269612A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8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15492-D7A5-D74A-877A-E0A87C5AD01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9919" y="715222"/>
            <a:ext cx="9605962" cy="1058862"/>
          </a:xfrm>
        </p:spPr>
        <p:txBody>
          <a:bodyPr>
            <a:noAutofit/>
          </a:bodyPr>
          <a:lstStyle/>
          <a:p>
            <a:pPr algn="ctr"/>
            <a:r>
              <a:rPr lang="en-US" sz="6000" b="1" cap="none" dirty="0"/>
              <a:t>Translations Journal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408524-EE0B-7646-A2A9-CA18EE2E27A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291431" y="1708150"/>
            <a:ext cx="9609137" cy="3441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Open Access – No Publication Charge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3000" dirty="0"/>
              <a:t>~8 weeks from submission to acceptance</a:t>
            </a:r>
          </a:p>
          <a:p>
            <a:pPr marL="0" indent="0">
              <a:buNone/>
            </a:pPr>
            <a:r>
              <a:rPr lang="en-US" sz="3200" dirty="0"/>
              <a:t>Accepted Submission Types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3200" i="1" dirty="0"/>
              <a:t>Original</a:t>
            </a:r>
            <a:r>
              <a:rPr lang="en-US" sz="3200" dirty="0"/>
              <a:t> Basic or Clinical Research Articles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3200" dirty="0"/>
              <a:t>Case Reports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3200" dirty="0"/>
              <a:t>Accepts Reviews on All Aspects of Medical Sciences</a:t>
            </a:r>
          </a:p>
        </p:txBody>
      </p:sp>
      <p:sp>
        <p:nvSpPr>
          <p:cNvPr id="242" name="TextBox 241">
            <a:hlinkClick r:id="rId34" action="ppaction://hlinksldjump"/>
            <a:extLst>
              <a:ext uri="{FF2B5EF4-FFF2-40B4-BE49-F238E27FC236}">
                <a16:creationId xmlns:a16="http://schemas.microsoft.com/office/drawing/2014/main" id="{D2ADE98C-AB21-394E-B3E1-D2DDC9877CE5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3" name="Oval 242">
            <a:hlinkClick r:id="rId34" action="ppaction://hlinksldjump"/>
            <a:extLst>
              <a:ext uri="{FF2B5EF4-FFF2-40B4-BE49-F238E27FC236}">
                <a16:creationId xmlns:a16="http://schemas.microsoft.com/office/drawing/2014/main" id="{BE479E49-3E77-F642-9DEB-1A4667766B4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hlinkClick r:id="rId35" action="ppaction://hlinksldjump"/>
            <a:extLst>
              <a:ext uri="{FF2B5EF4-FFF2-40B4-BE49-F238E27FC236}">
                <a16:creationId xmlns:a16="http://schemas.microsoft.com/office/drawing/2014/main" id="{9F788933-23F5-264C-981C-448F5B34C4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hlinkClick r:id="rId36" action="ppaction://hlinksldjump"/>
            <a:extLst>
              <a:ext uri="{FF2B5EF4-FFF2-40B4-BE49-F238E27FC236}">
                <a16:creationId xmlns:a16="http://schemas.microsoft.com/office/drawing/2014/main" id="{704D6166-2927-5E49-8835-08367D14CAE7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hlinkClick r:id="rId37" action="ppaction://hlinksldjump"/>
            <a:extLst>
              <a:ext uri="{FF2B5EF4-FFF2-40B4-BE49-F238E27FC236}">
                <a16:creationId xmlns:a16="http://schemas.microsoft.com/office/drawing/2014/main" id="{36F3D178-B170-3A4D-ABDA-DA183CD33E49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hlinkClick r:id="rId38" action="ppaction://hlinksldjump"/>
            <a:extLst>
              <a:ext uri="{FF2B5EF4-FFF2-40B4-BE49-F238E27FC236}">
                <a16:creationId xmlns:a16="http://schemas.microsoft.com/office/drawing/2014/main" id="{8D4EFF57-3890-D840-836C-9B10FE92FEA0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48" name="Oval 247">
            <a:hlinkClick r:id="rId38" action="ppaction://hlinksldjump"/>
            <a:extLst>
              <a:ext uri="{FF2B5EF4-FFF2-40B4-BE49-F238E27FC236}">
                <a16:creationId xmlns:a16="http://schemas.microsoft.com/office/drawing/2014/main" id="{16FBD11B-59EB-DF4E-9293-6ABE2D1DC0E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hlinkClick r:id="rId39" action="ppaction://hlinksldjump"/>
            <a:extLst>
              <a:ext uri="{FF2B5EF4-FFF2-40B4-BE49-F238E27FC236}">
                <a16:creationId xmlns:a16="http://schemas.microsoft.com/office/drawing/2014/main" id="{1D392FA9-C8A3-3D43-9E0B-1ACCE36D6CD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>
            <a:hlinkClick r:id="rId40" action="ppaction://hlinksldjump"/>
            <a:extLst>
              <a:ext uri="{FF2B5EF4-FFF2-40B4-BE49-F238E27FC236}">
                <a16:creationId xmlns:a16="http://schemas.microsoft.com/office/drawing/2014/main" id="{57FF52E9-16F0-C046-9809-90DD24BC328E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1" name="Oval 250">
            <a:hlinkClick r:id="rId40" action="ppaction://hlinksldjump"/>
            <a:extLst>
              <a:ext uri="{FF2B5EF4-FFF2-40B4-BE49-F238E27FC236}">
                <a16:creationId xmlns:a16="http://schemas.microsoft.com/office/drawing/2014/main" id="{9AE2F800-FEAE-1D4A-9819-E34465958B0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hlinkClick r:id="rId41" action="ppaction://hlinksldjump"/>
            <a:extLst>
              <a:ext uri="{FF2B5EF4-FFF2-40B4-BE49-F238E27FC236}">
                <a16:creationId xmlns:a16="http://schemas.microsoft.com/office/drawing/2014/main" id="{6563C052-E925-4E4C-BC24-1A627468426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hlinkClick r:id="rId42" action="ppaction://hlinksldjump"/>
            <a:extLst>
              <a:ext uri="{FF2B5EF4-FFF2-40B4-BE49-F238E27FC236}">
                <a16:creationId xmlns:a16="http://schemas.microsoft.com/office/drawing/2014/main" id="{D064FD77-1F49-EE48-9B39-1AEF4F1A58C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4" name="Oval 253">
            <a:hlinkClick r:id="rId42" action="ppaction://hlinksldjump"/>
            <a:extLst>
              <a:ext uri="{FF2B5EF4-FFF2-40B4-BE49-F238E27FC236}">
                <a16:creationId xmlns:a16="http://schemas.microsoft.com/office/drawing/2014/main" id="{DE34AADF-B79B-C847-95B4-5901000979E5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3" action="ppaction://hlinksldjump"/>
            <a:extLst>
              <a:ext uri="{FF2B5EF4-FFF2-40B4-BE49-F238E27FC236}">
                <a16:creationId xmlns:a16="http://schemas.microsoft.com/office/drawing/2014/main" id="{19E330F6-F454-5B40-ADDA-F15F4D0997E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hlinkClick r:id="rId44" action="ppaction://hlinksldjump"/>
            <a:extLst>
              <a:ext uri="{FF2B5EF4-FFF2-40B4-BE49-F238E27FC236}">
                <a16:creationId xmlns:a16="http://schemas.microsoft.com/office/drawing/2014/main" id="{97136693-D781-6141-A0AB-7C82E2A169E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hlinkClick r:id="rId45" action="ppaction://hlinksldjump"/>
            <a:extLst>
              <a:ext uri="{FF2B5EF4-FFF2-40B4-BE49-F238E27FC236}">
                <a16:creationId xmlns:a16="http://schemas.microsoft.com/office/drawing/2014/main" id="{7D7471A9-4BFF-1F49-B45F-87F48298A07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6" action="ppaction://hlinksldjump"/>
            <a:extLst>
              <a:ext uri="{FF2B5EF4-FFF2-40B4-BE49-F238E27FC236}">
                <a16:creationId xmlns:a16="http://schemas.microsoft.com/office/drawing/2014/main" id="{D430FC26-DC5A-7D44-AF54-2F7BCF9F42A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hlinkClick r:id="rId47" action="ppaction://hlinksldjump"/>
            <a:extLst>
              <a:ext uri="{FF2B5EF4-FFF2-40B4-BE49-F238E27FC236}">
                <a16:creationId xmlns:a16="http://schemas.microsoft.com/office/drawing/2014/main" id="{30628130-9CB8-2846-8722-121B1463209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TextBox 259">
            <a:hlinkClick r:id="rId48" action="ppaction://hlinksldjump"/>
            <a:extLst>
              <a:ext uri="{FF2B5EF4-FFF2-40B4-BE49-F238E27FC236}">
                <a16:creationId xmlns:a16="http://schemas.microsoft.com/office/drawing/2014/main" id="{FF8F8C03-A8A5-004E-994D-26BB89594B52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1" name="Oval 260">
            <a:hlinkClick r:id="rId48" action="ppaction://hlinksldjump"/>
            <a:extLst>
              <a:ext uri="{FF2B5EF4-FFF2-40B4-BE49-F238E27FC236}">
                <a16:creationId xmlns:a16="http://schemas.microsoft.com/office/drawing/2014/main" id="{E9D794C1-EC95-9845-9F81-B77CE0E9E1E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49" action="ppaction://hlinksldjump"/>
            <a:extLst>
              <a:ext uri="{FF2B5EF4-FFF2-40B4-BE49-F238E27FC236}">
                <a16:creationId xmlns:a16="http://schemas.microsoft.com/office/drawing/2014/main" id="{3B313279-A133-7546-804D-87F1B76421C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hlinkClick r:id="rId50" action="ppaction://hlinksldjump"/>
            <a:extLst>
              <a:ext uri="{FF2B5EF4-FFF2-40B4-BE49-F238E27FC236}">
                <a16:creationId xmlns:a16="http://schemas.microsoft.com/office/drawing/2014/main" id="{9855E17F-FA82-B041-AC42-D3847D51BC6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hlinkClick r:id="rId51" action="ppaction://hlinksldjump"/>
            <a:extLst>
              <a:ext uri="{FF2B5EF4-FFF2-40B4-BE49-F238E27FC236}">
                <a16:creationId xmlns:a16="http://schemas.microsoft.com/office/drawing/2014/main" id="{B8B19220-31AC-3C48-B376-9848D27FF0DF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2" action="ppaction://hlinksldjump"/>
            <a:extLst>
              <a:ext uri="{FF2B5EF4-FFF2-40B4-BE49-F238E27FC236}">
                <a16:creationId xmlns:a16="http://schemas.microsoft.com/office/drawing/2014/main" id="{BCF4467C-D4E4-4249-BC6D-F269E93E916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3" action="ppaction://hlinksldjump"/>
            <a:extLst>
              <a:ext uri="{FF2B5EF4-FFF2-40B4-BE49-F238E27FC236}">
                <a16:creationId xmlns:a16="http://schemas.microsoft.com/office/drawing/2014/main" id="{342F4D24-C435-6F44-B797-722A691E66E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4" action="ppaction://hlinksldjump"/>
            <a:extLst>
              <a:ext uri="{FF2B5EF4-FFF2-40B4-BE49-F238E27FC236}">
                <a16:creationId xmlns:a16="http://schemas.microsoft.com/office/drawing/2014/main" id="{372A6679-2D70-9146-9F43-7F0C195EFF59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5" action="ppaction://hlinksldjump"/>
            <a:extLst>
              <a:ext uri="{FF2B5EF4-FFF2-40B4-BE49-F238E27FC236}">
                <a16:creationId xmlns:a16="http://schemas.microsoft.com/office/drawing/2014/main" id="{39E3DE1D-1E52-BE41-BB55-ACB3D8D9F85C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6" action="ppaction://hlinksldjump"/>
            <a:extLst>
              <a:ext uri="{FF2B5EF4-FFF2-40B4-BE49-F238E27FC236}">
                <a16:creationId xmlns:a16="http://schemas.microsoft.com/office/drawing/2014/main" id="{2DFD140C-5FE2-9E40-BC88-28A9CE6A3671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hlinkClick r:id="rId57" action="ppaction://hlinksldjump"/>
            <a:extLst>
              <a:ext uri="{FF2B5EF4-FFF2-40B4-BE49-F238E27FC236}">
                <a16:creationId xmlns:a16="http://schemas.microsoft.com/office/drawing/2014/main" id="{E8EFA1CA-EF51-1A45-97B1-1C4F8D0C0317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TextBox 270">
            <a:hlinkClick r:id="rId58" action="ppaction://hlinksldjump"/>
            <a:extLst>
              <a:ext uri="{FF2B5EF4-FFF2-40B4-BE49-F238E27FC236}">
                <a16:creationId xmlns:a16="http://schemas.microsoft.com/office/drawing/2014/main" id="{492D41D9-C6DB-2142-BDBB-9490DFFCFB75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2" name="Oval 271">
            <a:hlinkClick r:id="rId58" action="ppaction://hlinksldjump"/>
            <a:extLst>
              <a:ext uri="{FF2B5EF4-FFF2-40B4-BE49-F238E27FC236}">
                <a16:creationId xmlns:a16="http://schemas.microsoft.com/office/drawing/2014/main" id="{2CD9B7D6-99D3-5741-AB6E-3BD020D51BBB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hlinkClick r:id="rId59" action="ppaction://hlinksldjump"/>
            <a:extLst>
              <a:ext uri="{FF2B5EF4-FFF2-40B4-BE49-F238E27FC236}">
                <a16:creationId xmlns:a16="http://schemas.microsoft.com/office/drawing/2014/main" id="{B28166F5-5D42-E144-B470-AE605DBCF1BB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1318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2CE5F8-865B-BC46-8144-965F3ED59EAF}"/>
              </a:ext>
            </a:extLst>
          </p:cNvPr>
          <p:cNvSpPr txBox="1"/>
          <p:nvPr/>
        </p:nvSpPr>
        <p:spPr>
          <a:xfrm>
            <a:off x="1009638" y="2149156"/>
            <a:ext cx="102725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0" b="1" dirty="0"/>
              <a:t>Author Dashboard</a:t>
            </a:r>
          </a:p>
        </p:txBody>
      </p:sp>
      <p:sp>
        <p:nvSpPr>
          <p:cNvPr id="241" name="TextBox 240">
            <a:hlinkClick r:id="rId34" action="ppaction://hlinksldjump"/>
            <a:extLst>
              <a:ext uri="{FF2B5EF4-FFF2-40B4-BE49-F238E27FC236}">
                <a16:creationId xmlns:a16="http://schemas.microsoft.com/office/drawing/2014/main" id="{83B6EF27-1B0E-5A46-B724-CABB86767823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2" name="Oval 241">
            <a:hlinkClick r:id="rId34" action="ppaction://hlinksldjump"/>
            <a:extLst>
              <a:ext uri="{FF2B5EF4-FFF2-40B4-BE49-F238E27FC236}">
                <a16:creationId xmlns:a16="http://schemas.microsoft.com/office/drawing/2014/main" id="{5AE19455-636F-344D-8F8D-D42D1BD4B7F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hlinkClick r:id="rId35" action="ppaction://hlinksldjump"/>
            <a:extLst>
              <a:ext uri="{FF2B5EF4-FFF2-40B4-BE49-F238E27FC236}">
                <a16:creationId xmlns:a16="http://schemas.microsoft.com/office/drawing/2014/main" id="{06A1415A-5005-2E4D-A922-168C762BD00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hlinkClick r:id="rId36" action="ppaction://hlinksldjump"/>
            <a:extLst>
              <a:ext uri="{FF2B5EF4-FFF2-40B4-BE49-F238E27FC236}">
                <a16:creationId xmlns:a16="http://schemas.microsoft.com/office/drawing/2014/main" id="{329ED109-9A34-DC40-ABA5-58AB67720BA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hlinkClick r:id="rId37" action="ppaction://hlinksldjump"/>
            <a:extLst>
              <a:ext uri="{FF2B5EF4-FFF2-40B4-BE49-F238E27FC236}">
                <a16:creationId xmlns:a16="http://schemas.microsoft.com/office/drawing/2014/main" id="{6D51535B-4879-DC4E-862F-B166BA8880B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>
            <a:hlinkClick r:id="rId38" action="ppaction://hlinksldjump"/>
            <a:extLst>
              <a:ext uri="{FF2B5EF4-FFF2-40B4-BE49-F238E27FC236}">
                <a16:creationId xmlns:a16="http://schemas.microsoft.com/office/drawing/2014/main" id="{7E0C9378-2E17-0E4E-93C6-95AA066C850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47" name="Oval 246">
            <a:hlinkClick r:id="rId38" action="ppaction://hlinksldjump"/>
            <a:extLst>
              <a:ext uri="{FF2B5EF4-FFF2-40B4-BE49-F238E27FC236}">
                <a16:creationId xmlns:a16="http://schemas.microsoft.com/office/drawing/2014/main" id="{F47CEB77-B7A3-D54E-B7C5-F90EAE0DB3F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hlinkClick r:id="rId39" action="ppaction://hlinksldjump"/>
            <a:extLst>
              <a:ext uri="{FF2B5EF4-FFF2-40B4-BE49-F238E27FC236}">
                <a16:creationId xmlns:a16="http://schemas.microsoft.com/office/drawing/2014/main" id="{9132799E-B90C-CF42-8F86-0318533AF2DB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hlinkClick r:id="rId40" action="ppaction://hlinksldjump"/>
            <a:extLst>
              <a:ext uri="{FF2B5EF4-FFF2-40B4-BE49-F238E27FC236}">
                <a16:creationId xmlns:a16="http://schemas.microsoft.com/office/drawing/2014/main" id="{F8C35004-1269-0445-BA0E-68C56DA3021A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0" name="Oval 249">
            <a:hlinkClick r:id="rId40" action="ppaction://hlinksldjump"/>
            <a:extLst>
              <a:ext uri="{FF2B5EF4-FFF2-40B4-BE49-F238E27FC236}">
                <a16:creationId xmlns:a16="http://schemas.microsoft.com/office/drawing/2014/main" id="{DB180DCE-95AD-7140-8F5E-EDAECDF8A771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hlinkClick r:id="rId41" action="ppaction://hlinksldjump"/>
            <a:extLst>
              <a:ext uri="{FF2B5EF4-FFF2-40B4-BE49-F238E27FC236}">
                <a16:creationId xmlns:a16="http://schemas.microsoft.com/office/drawing/2014/main" id="{FE8EBF8F-1EE8-5346-818C-173F73AEF19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hlinkClick r:id="rId42" action="ppaction://hlinksldjump"/>
            <a:extLst>
              <a:ext uri="{FF2B5EF4-FFF2-40B4-BE49-F238E27FC236}">
                <a16:creationId xmlns:a16="http://schemas.microsoft.com/office/drawing/2014/main" id="{107A0D6B-8D35-A34A-906D-5A677E328CB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3" name="Oval 252">
            <a:hlinkClick r:id="rId42" action="ppaction://hlinksldjump"/>
            <a:extLst>
              <a:ext uri="{FF2B5EF4-FFF2-40B4-BE49-F238E27FC236}">
                <a16:creationId xmlns:a16="http://schemas.microsoft.com/office/drawing/2014/main" id="{4F035637-E015-C64E-9DB8-869B24A9BB6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hlinkClick r:id="rId43" action="ppaction://hlinksldjump"/>
            <a:extLst>
              <a:ext uri="{FF2B5EF4-FFF2-40B4-BE49-F238E27FC236}">
                <a16:creationId xmlns:a16="http://schemas.microsoft.com/office/drawing/2014/main" id="{EB7102DF-1E07-774F-9F90-58FD3EA258A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4" action="ppaction://hlinksldjump"/>
            <a:extLst>
              <a:ext uri="{FF2B5EF4-FFF2-40B4-BE49-F238E27FC236}">
                <a16:creationId xmlns:a16="http://schemas.microsoft.com/office/drawing/2014/main" id="{5D3A5A3F-4A7D-A74F-85BA-45CAF5981A4C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hlinkClick r:id="rId45" action="ppaction://hlinksldjump"/>
            <a:extLst>
              <a:ext uri="{FF2B5EF4-FFF2-40B4-BE49-F238E27FC236}">
                <a16:creationId xmlns:a16="http://schemas.microsoft.com/office/drawing/2014/main" id="{F456C773-CE5D-AE49-B907-CB4F43A4FF05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hlinkClick r:id="rId46" action="ppaction://hlinksldjump"/>
            <a:extLst>
              <a:ext uri="{FF2B5EF4-FFF2-40B4-BE49-F238E27FC236}">
                <a16:creationId xmlns:a16="http://schemas.microsoft.com/office/drawing/2014/main" id="{471CD374-E38F-A242-B589-554C772524A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7" action="ppaction://hlinksldjump"/>
            <a:extLst>
              <a:ext uri="{FF2B5EF4-FFF2-40B4-BE49-F238E27FC236}">
                <a16:creationId xmlns:a16="http://schemas.microsoft.com/office/drawing/2014/main" id="{FF53423E-F9BF-F443-A8A2-D9CA97B6B9A4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hlinkClick r:id="rId48" action="ppaction://hlinksldjump"/>
            <a:extLst>
              <a:ext uri="{FF2B5EF4-FFF2-40B4-BE49-F238E27FC236}">
                <a16:creationId xmlns:a16="http://schemas.microsoft.com/office/drawing/2014/main" id="{72BC3DC2-608E-7E40-9BDA-8E55C2439711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0" name="Oval 259">
            <a:hlinkClick r:id="rId48" action="ppaction://hlinksldjump"/>
            <a:extLst>
              <a:ext uri="{FF2B5EF4-FFF2-40B4-BE49-F238E27FC236}">
                <a16:creationId xmlns:a16="http://schemas.microsoft.com/office/drawing/2014/main" id="{7B8563C5-56A1-C04B-9F8D-AEA55913E7B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hlinkClick r:id="rId49" action="ppaction://hlinksldjump"/>
            <a:extLst>
              <a:ext uri="{FF2B5EF4-FFF2-40B4-BE49-F238E27FC236}">
                <a16:creationId xmlns:a16="http://schemas.microsoft.com/office/drawing/2014/main" id="{DCBA07F9-B000-BE47-A1B1-FB4B51D489A7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50" action="ppaction://hlinksldjump"/>
            <a:extLst>
              <a:ext uri="{FF2B5EF4-FFF2-40B4-BE49-F238E27FC236}">
                <a16:creationId xmlns:a16="http://schemas.microsoft.com/office/drawing/2014/main" id="{724E086B-8ACF-D84D-8C05-55DD6B73350D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hlinkClick r:id="rId51" action="ppaction://hlinksldjump"/>
            <a:extLst>
              <a:ext uri="{FF2B5EF4-FFF2-40B4-BE49-F238E27FC236}">
                <a16:creationId xmlns:a16="http://schemas.microsoft.com/office/drawing/2014/main" id="{3EA4855E-760C-614A-A29D-DC383853A4E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hlinkClick r:id="rId52" action="ppaction://hlinksldjump"/>
            <a:extLst>
              <a:ext uri="{FF2B5EF4-FFF2-40B4-BE49-F238E27FC236}">
                <a16:creationId xmlns:a16="http://schemas.microsoft.com/office/drawing/2014/main" id="{C10063D1-8129-4C4D-960C-164AEF814DF8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3" action="ppaction://hlinksldjump"/>
            <a:extLst>
              <a:ext uri="{FF2B5EF4-FFF2-40B4-BE49-F238E27FC236}">
                <a16:creationId xmlns:a16="http://schemas.microsoft.com/office/drawing/2014/main" id="{3CC2FF4D-E1A1-5B44-93E3-4950743A611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4" action="ppaction://hlinksldjump"/>
            <a:extLst>
              <a:ext uri="{FF2B5EF4-FFF2-40B4-BE49-F238E27FC236}">
                <a16:creationId xmlns:a16="http://schemas.microsoft.com/office/drawing/2014/main" id="{E33FB901-2469-164F-AB50-C22D0789661C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5" action="ppaction://hlinksldjump"/>
            <a:extLst>
              <a:ext uri="{FF2B5EF4-FFF2-40B4-BE49-F238E27FC236}">
                <a16:creationId xmlns:a16="http://schemas.microsoft.com/office/drawing/2014/main" id="{26A82C14-E514-CB4E-BC70-79B3EE82470C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6" action="ppaction://hlinksldjump"/>
            <a:extLst>
              <a:ext uri="{FF2B5EF4-FFF2-40B4-BE49-F238E27FC236}">
                <a16:creationId xmlns:a16="http://schemas.microsoft.com/office/drawing/2014/main" id="{CF1330F9-AD11-8049-85B8-7FF083DBD7E9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7" action="ppaction://hlinksldjump"/>
            <a:extLst>
              <a:ext uri="{FF2B5EF4-FFF2-40B4-BE49-F238E27FC236}">
                <a16:creationId xmlns:a16="http://schemas.microsoft.com/office/drawing/2014/main" id="{52FF77AC-B9A2-8B4E-A0FD-AAC97B1E07C9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>
            <a:hlinkClick r:id="rId58" action="ppaction://hlinksldjump"/>
            <a:extLst>
              <a:ext uri="{FF2B5EF4-FFF2-40B4-BE49-F238E27FC236}">
                <a16:creationId xmlns:a16="http://schemas.microsoft.com/office/drawing/2014/main" id="{8E38D049-FF0E-3348-BFB8-BD87B719EC58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1" name="Oval 270">
            <a:hlinkClick r:id="rId58" action="ppaction://hlinksldjump"/>
            <a:extLst>
              <a:ext uri="{FF2B5EF4-FFF2-40B4-BE49-F238E27FC236}">
                <a16:creationId xmlns:a16="http://schemas.microsoft.com/office/drawing/2014/main" id="{3D24B805-30D7-434C-B185-B60B3740C322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hlinkClick r:id="rId59" action="ppaction://hlinksldjump"/>
            <a:extLst>
              <a:ext uri="{FF2B5EF4-FFF2-40B4-BE49-F238E27FC236}">
                <a16:creationId xmlns:a16="http://schemas.microsoft.com/office/drawing/2014/main" id="{F84F9267-F8EF-1249-9723-642F97FC4D77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097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7708B528-C5E9-2F4A-A697-855DD4ABB513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844900055"/>
              </p:ext>
            </p:extLst>
          </p:nvPr>
        </p:nvGraphicFramePr>
        <p:xfrm>
          <a:off x="49425" y="454782"/>
          <a:ext cx="12105505" cy="59502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1101">
                  <a:extLst>
                    <a:ext uri="{9D8B030D-6E8A-4147-A177-3AD203B41FA5}">
                      <a16:colId xmlns:a16="http://schemas.microsoft.com/office/drawing/2014/main" val="302530373"/>
                    </a:ext>
                  </a:extLst>
                </a:gridCol>
                <a:gridCol w="2421101">
                  <a:extLst>
                    <a:ext uri="{9D8B030D-6E8A-4147-A177-3AD203B41FA5}">
                      <a16:colId xmlns:a16="http://schemas.microsoft.com/office/drawing/2014/main" val="2148251661"/>
                    </a:ext>
                  </a:extLst>
                </a:gridCol>
                <a:gridCol w="2421101">
                  <a:extLst>
                    <a:ext uri="{9D8B030D-6E8A-4147-A177-3AD203B41FA5}">
                      <a16:colId xmlns:a16="http://schemas.microsoft.com/office/drawing/2014/main" val="593980306"/>
                    </a:ext>
                  </a:extLst>
                </a:gridCol>
                <a:gridCol w="2421101">
                  <a:extLst>
                    <a:ext uri="{9D8B030D-6E8A-4147-A177-3AD203B41FA5}">
                      <a16:colId xmlns:a16="http://schemas.microsoft.com/office/drawing/2014/main" val="4008670478"/>
                    </a:ext>
                  </a:extLst>
                </a:gridCol>
                <a:gridCol w="2421101">
                  <a:extLst>
                    <a:ext uri="{9D8B030D-6E8A-4147-A177-3AD203B41FA5}">
                      <a16:colId xmlns:a16="http://schemas.microsoft.com/office/drawing/2014/main" val="2363479916"/>
                    </a:ext>
                  </a:extLst>
                </a:gridCol>
              </a:tblGrid>
              <a:tr h="417443">
                <a:tc>
                  <a:txBody>
                    <a:bodyPr/>
                    <a:lstStyle/>
                    <a:p>
                      <a:r>
                        <a:rPr lang="en-US" sz="1800" dirty="0"/>
                        <a:t>Features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EndNote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Mendeley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Zotero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SciWheel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182444"/>
                  </a:ext>
                </a:extLst>
              </a:tr>
              <a:tr h="8693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Deduplication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Best – multiple options and a tutorial are available to facilitate this!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Not great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8580017"/>
                  </a:ext>
                </a:extLst>
              </a:tr>
              <a:tr h="8713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Operating System &amp; Storage options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Apple, PC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Does not work with Chromebook or Surface!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Web based, Desktop App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Additional Storage can be purchased.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900" dirty="0"/>
                        <a:t>Web based, Desktop App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900" dirty="0"/>
                        <a:t>Open Source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/>
                        <a:t>Web based, Desktop App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700" dirty="0"/>
                        <a:t>Limits shareable folders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700" dirty="0"/>
                        <a:t>Suggest Tagging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928042"/>
                  </a:ext>
                </a:extLst>
              </a:tr>
              <a:tr h="773268">
                <a:tc>
                  <a:txBody>
                    <a:bodyPr/>
                    <a:lstStyle/>
                    <a:p>
                      <a:r>
                        <a:rPr lang="en-US" sz="1800" dirty="0"/>
                        <a:t>Ideal for ____ type of projects.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Systematic Reviews, Meta Analysis, Projects requiring sophisticated deduplication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Systematic Reviews,</a:t>
                      </a:r>
                    </a:p>
                    <a:p>
                      <a:r>
                        <a:rPr lang="en-US" sz="1500" dirty="0"/>
                        <a:t>Meta Analysis, Articles, Reviews, etc.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Best for non-Systematic Review and Meta Analyses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Best for non-Systematic Review and Meta Analyses projects</a:t>
                      </a:r>
                    </a:p>
                    <a:p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4178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dirty="0"/>
                        <a:t>Learning Curve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Steep </a:t>
                      </a:r>
                    </a:p>
                    <a:p>
                      <a:endParaRPr lang="en-US" sz="1500" dirty="0"/>
                    </a:p>
                    <a:p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Middle of the 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Fairly simply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Easy</a:t>
                      </a:r>
                    </a:p>
                    <a:p>
                      <a:pPr algn="ctr"/>
                      <a:endParaRPr lang="en-U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678742"/>
                  </a:ext>
                </a:extLst>
              </a:tr>
              <a:tr h="1095079">
                <a:tc>
                  <a:txBody>
                    <a:bodyPr/>
                    <a:lstStyle/>
                    <a:p>
                      <a:r>
                        <a:rPr lang="en-US" sz="1800" dirty="0"/>
                        <a:t>Collaborative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/>
                        <a:t>Not good – shared folders with each person maintaining an individual EndNote files (libraries) works best.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Varies (browser, </a:t>
                      </a:r>
                      <a:r>
                        <a:rPr lang="en-US" sz="1500" dirty="0" err="1"/>
                        <a:t>wifi</a:t>
                      </a:r>
                      <a:r>
                        <a:rPr lang="en-US" sz="1500" dirty="0"/>
                        <a:t> strength).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Use the desktop browser and then share folders/files.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Free file sharing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Share individual folders.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Google Plug-in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Upload Document in shared account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dirty="0"/>
                        <a:t>Connect to shared account from Word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859581"/>
                  </a:ext>
                </a:extLst>
              </a:tr>
            </a:tbl>
          </a:graphicData>
        </a:graphic>
      </p:graphicFrame>
      <p:sp>
        <p:nvSpPr>
          <p:cNvPr id="241" name="TextBox 240">
            <a:hlinkClick r:id="rId35" action="ppaction://hlinksldjump"/>
            <a:extLst>
              <a:ext uri="{FF2B5EF4-FFF2-40B4-BE49-F238E27FC236}">
                <a16:creationId xmlns:a16="http://schemas.microsoft.com/office/drawing/2014/main" id="{66C22B03-189F-1E42-AC22-45EB4D9D6589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2" name="Oval 241">
            <a:hlinkClick r:id="rId35" action="ppaction://hlinksldjump"/>
            <a:extLst>
              <a:ext uri="{FF2B5EF4-FFF2-40B4-BE49-F238E27FC236}">
                <a16:creationId xmlns:a16="http://schemas.microsoft.com/office/drawing/2014/main" id="{520267F4-36FD-C447-8A8E-116429DB2EB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hlinkClick r:id="rId36" action="ppaction://hlinksldjump"/>
            <a:extLst>
              <a:ext uri="{FF2B5EF4-FFF2-40B4-BE49-F238E27FC236}">
                <a16:creationId xmlns:a16="http://schemas.microsoft.com/office/drawing/2014/main" id="{C9AEFDE8-78A7-2346-A433-7399473A20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hlinkClick r:id="rId37" action="ppaction://hlinksldjump"/>
            <a:extLst>
              <a:ext uri="{FF2B5EF4-FFF2-40B4-BE49-F238E27FC236}">
                <a16:creationId xmlns:a16="http://schemas.microsoft.com/office/drawing/2014/main" id="{9B8AAF73-EFA1-0045-B981-A650F7246EF3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hlinkClick r:id="rId38" action="ppaction://hlinksldjump"/>
            <a:extLst>
              <a:ext uri="{FF2B5EF4-FFF2-40B4-BE49-F238E27FC236}">
                <a16:creationId xmlns:a16="http://schemas.microsoft.com/office/drawing/2014/main" id="{B272FE52-79F2-9043-B627-8B706A6E002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>
            <a:hlinkClick r:id="rId39" action="ppaction://hlinksldjump"/>
            <a:extLst>
              <a:ext uri="{FF2B5EF4-FFF2-40B4-BE49-F238E27FC236}">
                <a16:creationId xmlns:a16="http://schemas.microsoft.com/office/drawing/2014/main" id="{7B94EDF6-6637-534C-9151-D3859C940E1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47" name="Oval 246">
            <a:hlinkClick r:id="rId39" action="ppaction://hlinksldjump"/>
            <a:extLst>
              <a:ext uri="{FF2B5EF4-FFF2-40B4-BE49-F238E27FC236}">
                <a16:creationId xmlns:a16="http://schemas.microsoft.com/office/drawing/2014/main" id="{DE7E3FD1-D84D-D94D-BDE1-409041C568CA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hlinkClick r:id="rId40" action="ppaction://hlinksldjump"/>
            <a:extLst>
              <a:ext uri="{FF2B5EF4-FFF2-40B4-BE49-F238E27FC236}">
                <a16:creationId xmlns:a16="http://schemas.microsoft.com/office/drawing/2014/main" id="{D4F557DB-F6C9-504A-9814-D3FC257B6F61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hlinkClick r:id="rId41" action="ppaction://hlinksldjump"/>
            <a:extLst>
              <a:ext uri="{FF2B5EF4-FFF2-40B4-BE49-F238E27FC236}">
                <a16:creationId xmlns:a16="http://schemas.microsoft.com/office/drawing/2014/main" id="{476C0001-3715-B74E-8E08-A281E9D9CDFA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0" name="Oval 249">
            <a:hlinkClick r:id="rId41" action="ppaction://hlinksldjump"/>
            <a:extLst>
              <a:ext uri="{FF2B5EF4-FFF2-40B4-BE49-F238E27FC236}">
                <a16:creationId xmlns:a16="http://schemas.microsoft.com/office/drawing/2014/main" id="{C0F79129-7F8E-1547-894C-811519BCB86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hlinkClick r:id="rId42" action="ppaction://hlinksldjump"/>
            <a:extLst>
              <a:ext uri="{FF2B5EF4-FFF2-40B4-BE49-F238E27FC236}">
                <a16:creationId xmlns:a16="http://schemas.microsoft.com/office/drawing/2014/main" id="{C431645C-BA3D-3B43-ADF6-5AC73C1BED38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hlinkClick r:id="rId43" action="ppaction://hlinksldjump"/>
            <a:extLst>
              <a:ext uri="{FF2B5EF4-FFF2-40B4-BE49-F238E27FC236}">
                <a16:creationId xmlns:a16="http://schemas.microsoft.com/office/drawing/2014/main" id="{1003295F-F3C1-9448-87B5-8E57FC60C254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3" name="Oval 252">
            <a:hlinkClick r:id="rId43" action="ppaction://hlinksldjump"/>
            <a:extLst>
              <a:ext uri="{FF2B5EF4-FFF2-40B4-BE49-F238E27FC236}">
                <a16:creationId xmlns:a16="http://schemas.microsoft.com/office/drawing/2014/main" id="{76691D03-82CA-7948-9C07-CD99150483B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hlinkClick r:id="rId44" action="ppaction://hlinksldjump"/>
            <a:extLst>
              <a:ext uri="{FF2B5EF4-FFF2-40B4-BE49-F238E27FC236}">
                <a16:creationId xmlns:a16="http://schemas.microsoft.com/office/drawing/2014/main" id="{4F46106B-69E4-4349-9532-3B92216CD26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5" action="ppaction://hlinksldjump"/>
            <a:extLst>
              <a:ext uri="{FF2B5EF4-FFF2-40B4-BE49-F238E27FC236}">
                <a16:creationId xmlns:a16="http://schemas.microsoft.com/office/drawing/2014/main" id="{131AFA79-F503-CD40-9FF3-17BA7186386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hlinkClick r:id="rId46" action="ppaction://hlinksldjump"/>
            <a:extLst>
              <a:ext uri="{FF2B5EF4-FFF2-40B4-BE49-F238E27FC236}">
                <a16:creationId xmlns:a16="http://schemas.microsoft.com/office/drawing/2014/main" id="{059BF79E-2413-0445-99FD-0CE02E36921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hlinkClick r:id="rId47" action="ppaction://hlinksldjump"/>
            <a:extLst>
              <a:ext uri="{FF2B5EF4-FFF2-40B4-BE49-F238E27FC236}">
                <a16:creationId xmlns:a16="http://schemas.microsoft.com/office/drawing/2014/main" id="{1391ABF0-B0E6-4F4D-B1F2-5010021B6998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8" action="ppaction://hlinksldjump"/>
            <a:extLst>
              <a:ext uri="{FF2B5EF4-FFF2-40B4-BE49-F238E27FC236}">
                <a16:creationId xmlns:a16="http://schemas.microsoft.com/office/drawing/2014/main" id="{0604680A-F62B-4B40-AA28-3B8BC995002F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hlinkClick r:id="rId49" action="ppaction://hlinksldjump"/>
            <a:extLst>
              <a:ext uri="{FF2B5EF4-FFF2-40B4-BE49-F238E27FC236}">
                <a16:creationId xmlns:a16="http://schemas.microsoft.com/office/drawing/2014/main" id="{5B6AF4A2-0A08-2C49-A473-85479939AB5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0" name="Oval 259">
            <a:hlinkClick r:id="rId49" action="ppaction://hlinksldjump"/>
            <a:extLst>
              <a:ext uri="{FF2B5EF4-FFF2-40B4-BE49-F238E27FC236}">
                <a16:creationId xmlns:a16="http://schemas.microsoft.com/office/drawing/2014/main" id="{C47E1CA1-364C-8E40-B243-A7DA019888AC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hlinkClick r:id="rId50" action="ppaction://hlinksldjump"/>
            <a:extLst>
              <a:ext uri="{FF2B5EF4-FFF2-40B4-BE49-F238E27FC236}">
                <a16:creationId xmlns:a16="http://schemas.microsoft.com/office/drawing/2014/main" id="{3DFEDE53-3309-F545-9731-E0052A94DDBE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51" action="ppaction://hlinksldjump"/>
            <a:extLst>
              <a:ext uri="{FF2B5EF4-FFF2-40B4-BE49-F238E27FC236}">
                <a16:creationId xmlns:a16="http://schemas.microsoft.com/office/drawing/2014/main" id="{1464A557-662E-704A-BBE7-4628113110A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hlinkClick r:id="rId52" action="ppaction://hlinksldjump"/>
            <a:extLst>
              <a:ext uri="{FF2B5EF4-FFF2-40B4-BE49-F238E27FC236}">
                <a16:creationId xmlns:a16="http://schemas.microsoft.com/office/drawing/2014/main" id="{DC71A88A-65A6-7646-AE92-44719C7B011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hlinkClick r:id="rId53" action="ppaction://hlinksldjump"/>
            <a:extLst>
              <a:ext uri="{FF2B5EF4-FFF2-40B4-BE49-F238E27FC236}">
                <a16:creationId xmlns:a16="http://schemas.microsoft.com/office/drawing/2014/main" id="{83C810E8-AB73-4F40-B7FF-6857134C9F1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4" action="ppaction://hlinksldjump"/>
            <a:extLst>
              <a:ext uri="{FF2B5EF4-FFF2-40B4-BE49-F238E27FC236}">
                <a16:creationId xmlns:a16="http://schemas.microsoft.com/office/drawing/2014/main" id="{ECE8BD87-345D-CC4B-8019-9D71B01E0E57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5" action="ppaction://hlinksldjump"/>
            <a:extLst>
              <a:ext uri="{FF2B5EF4-FFF2-40B4-BE49-F238E27FC236}">
                <a16:creationId xmlns:a16="http://schemas.microsoft.com/office/drawing/2014/main" id="{042520F6-DEF1-FF4C-AB1E-F6C9306E75BA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6" action="ppaction://hlinksldjump"/>
            <a:extLst>
              <a:ext uri="{FF2B5EF4-FFF2-40B4-BE49-F238E27FC236}">
                <a16:creationId xmlns:a16="http://schemas.microsoft.com/office/drawing/2014/main" id="{AD8AACF5-219E-DA4F-B544-FB0827AF3724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7" action="ppaction://hlinksldjump"/>
            <a:extLst>
              <a:ext uri="{FF2B5EF4-FFF2-40B4-BE49-F238E27FC236}">
                <a16:creationId xmlns:a16="http://schemas.microsoft.com/office/drawing/2014/main" id="{72C5AF9B-1EC8-984D-8FC9-02F22ACE8F2E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8" action="ppaction://hlinksldjump"/>
            <a:extLst>
              <a:ext uri="{FF2B5EF4-FFF2-40B4-BE49-F238E27FC236}">
                <a16:creationId xmlns:a16="http://schemas.microsoft.com/office/drawing/2014/main" id="{1138CDF8-1B26-DE4E-A2F0-250D5E90359B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>
            <a:hlinkClick r:id="rId59" action="ppaction://hlinksldjump"/>
            <a:extLst>
              <a:ext uri="{FF2B5EF4-FFF2-40B4-BE49-F238E27FC236}">
                <a16:creationId xmlns:a16="http://schemas.microsoft.com/office/drawing/2014/main" id="{926DB96F-27FE-024D-A984-CFC5E664D20A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1" name="Oval 270">
            <a:hlinkClick r:id="rId59" action="ppaction://hlinksldjump"/>
            <a:extLst>
              <a:ext uri="{FF2B5EF4-FFF2-40B4-BE49-F238E27FC236}">
                <a16:creationId xmlns:a16="http://schemas.microsoft.com/office/drawing/2014/main" id="{611D70FF-AC00-E844-91EA-C180571F3DDA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hlinkClick r:id="rId60" action="ppaction://hlinksldjump"/>
            <a:extLst>
              <a:ext uri="{FF2B5EF4-FFF2-40B4-BE49-F238E27FC236}">
                <a16:creationId xmlns:a16="http://schemas.microsoft.com/office/drawing/2014/main" id="{75F7785F-59A2-3B49-8698-1713D841B751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884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9A7A-20CF-ED48-BEBC-A0917F9829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58840" y="431170"/>
            <a:ext cx="9607550" cy="1055687"/>
          </a:xfrm>
        </p:spPr>
        <p:txBody>
          <a:bodyPr>
            <a:noAutofit/>
          </a:bodyPr>
          <a:lstStyle/>
          <a:p>
            <a:pPr algn="ctr"/>
            <a:r>
              <a:rPr lang="en-US" sz="5300" b="1" cap="none" dirty="0"/>
              <a:t>General Database Tips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6DDA80-D59F-484B-859E-3323D17FBD02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61587" y="1612280"/>
            <a:ext cx="4635399" cy="77848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5500" b="1" i="1" cap="none" dirty="0">
                <a:solidFill>
                  <a:schemeClr val="bg2">
                    <a:lumMod val="10000"/>
                  </a:schemeClr>
                </a:solidFill>
              </a:rPr>
              <a:t>Left Side</a:t>
            </a:r>
            <a:endParaRPr lang="en-US" b="1" i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77EF-90DF-2541-B8BE-B7E0A369435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89025" y="2193864"/>
            <a:ext cx="4645025" cy="2737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dirty="0"/>
              <a:t>Publication Year</a:t>
            </a:r>
          </a:p>
          <a:p>
            <a:pPr marL="0" indent="0">
              <a:buNone/>
            </a:pPr>
            <a:r>
              <a:rPr lang="en-US" sz="3000" dirty="0"/>
              <a:t>Study Type</a:t>
            </a:r>
          </a:p>
          <a:p>
            <a:pPr marL="0" indent="0">
              <a:buNone/>
            </a:pPr>
            <a:r>
              <a:rPr lang="en-US" sz="3000" dirty="0"/>
              <a:t>Geography (some databases)</a:t>
            </a:r>
          </a:p>
          <a:p>
            <a:pPr marL="0" indent="0">
              <a:buNone/>
            </a:pPr>
            <a:r>
              <a:rPr lang="en-US" sz="3000" dirty="0" err="1"/>
              <a:t>FindIt@UT</a:t>
            </a:r>
            <a:r>
              <a:rPr lang="en-US" sz="3000" dirty="0"/>
              <a:t> (within records)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6601C4-C881-3646-B522-FF1CAE23CAD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841525" y="1532778"/>
            <a:ext cx="5951835" cy="1034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300" b="1" i="1" cap="none" dirty="0">
                <a:solidFill>
                  <a:schemeClr val="bg2">
                    <a:lumMod val="10000"/>
                  </a:schemeClr>
                </a:solidFill>
              </a:rPr>
              <a:t>Middle or Right Side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2F7FB1-E866-1549-92A7-B5B41071AA53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841526" y="2230935"/>
            <a:ext cx="5951831" cy="32745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/>
              <a:t>Save or print listed records</a:t>
            </a:r>
          </a:p>
          <a:p>
            <a:pPr marL="0" indent="0">
              <a:buNone/>
            </a:pPr>
            <a:r>
              <a:rPr lang="en-US" sz="3000" dirty="0"/>
              <a:t>Search History: Save, Email or Print </a:t>
            </a:r>
          </a:p>
          <a:p>
            <a:pPr marL="0" indent="0">
              <a:buNone/>
            </a:pPr>
            <a:r>
              <a:rPr lang="en-US" sz="3000" dirty="0"/>
              <a:t>Export to Citation Manager(s)</a:t>
            </a:r>
          </a:p>
          <a:p>
            <a:pPr marL="0" indent="0">
              <a:buNone/>
            </a:pPr>
            <a:r>
              <a:rPr lang="en-US" sz="3000" dirty="0"/>
              <a:t>Email or save full-text articles</a:t>
            </a:r>
          </a:p>
        </p:txBody>
      </p:sp>
      <p:sp>
        <p:nvSpPr>
          <p:cNvPr id="245" name="TextBox 244">
            <a:hlinkClick r:id="rId35" action="ppaction://hlinksldjump"/>
            <a:extLst>
              <a:ext uri="{FF2B5EF4-FFF2-40B4-BE49-F238E27FC236}">
                <a16:creationId xmlns:a16="http://schemas.microsoft.com/office/drawing/2014/main" id="{A5555207-99A9-C946-8DD3-8A5219185A62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6" name="Oval 245">
            <a:hlinkClick r:id="rId35" action="ppaction://hlinksldjump"/>
            <a:extLst>
              <a:ext uri="{FF2B5EF4-FFF2-40B4-BE49-F238E27FC236}">
                <a16:creationId xmlns:a16="http://schemas.microsoft.com/office/drawing/2014/main" id="{045C4516-5625-A749-A363-E03831FC7C3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hlinkClick r:id="rId36" action="ppaction://hlinksldjump"/>
            <a:extLst>
              <a:ext uri="{FF2B5EF4-FFF2-40B4-BE49-F238E27FC236}">
                <a16:creationId xmlns:a16="http://schemas.microsoft.com/office/drawing/2014/main" id="{F2202512-91E6-7940-A7E9-B8199FB29ED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hlinkClick r:id="rId37" action="ppaction://hlinksldjump"/>
            <a:extLst>
              <a:ext uri="{FF2B5EF4-FFF2-40B4-BE49-F238E27FC236}">
                <a16:creationId xmlns:a16="http://schemas.microsoft.com/office/drawing/2014/main" id="{821523AA-2D59-F842-AE51-D0880F60C43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hlinkClick r:id="rId38" action="ppaction://hlinksldjump"/>
            <a:extLst>
              <a:ext uri="{FF2B5EF4-FFF2-40B4-BE49-F238E27FC236}">
                <a16:creationId xmlns:a16="http://schemas.microsoft.com/office/drawing/2014/main" id="{60548999-3EC2-2C4E-A2D7-C2AD8DB0FFC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>
            <a:hlinkClick r:id="rId39" action="ppaction://hlinksldjump"/>
            <a:extLst>
              <a:ext uri="{FF2B5EF4-FFF2-40B4-BE49-F238E27FC236}">
                <a16:creationId xmlns:a16="http://schemas.microsoft.com/office/drawing/2014/main" id="{9052AF1B-CB32-DA4D-A9C9-518814EC8623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51" name="Oval 250">
            <a:hlinkClick r:id="rId39" action="ppaction://hlinksldjump"/>
            <a:extLst>
              <a:ext uri="{FF2B5EF4-FFF2-40B4-BE49-F238E27FC236}">
                <a16:creationId xmlns:a16="http://schemas.microsoft.com/office/drawing/2014/main" id="{67BEF5CF-2400-E84D-BC83-19CB9B615635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hlinkClick r:id="rId40" action="ppaction://hlinksldjump"/>
            <a:extLst>
              <a:ext uri="{FF2B5EF4-FFF2-40B4-BE49-F238E27FC236}">
                <a16:creationId xmlns:a16="http://schemas.microsoft.com/office/drawing/2014/main" id="{9B5D935C-790C-8743-B36F-518B49DB4A2F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hlinkClick r:id="rId41" action="ppaction://hlinksldjump"/>
            <a:extLst>
              <a:ext uri="{FF2B5EF4-FFF2-40B4-BE49-F238E27FC236}">
                <a16:creationId xmlns:a16="http://schemas.microsoft.com/office/drawing/2014/main" id="{E0B0D601-2F3A-3B49-9429-8DF1B9D32CB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4" name="Oval 253">
            <a:hlinkClick r:id="rId41" action="ppaction://hlinksldjump"/>
            <a:extLst>
              <a:ext uri="{FF2B5EF4-FFF2-40B4-BE49-F238E27FC236}">
                <a16:creationId xmlns:a16="http://schemas.microsoft.com/office/drawing/2014/main" id="{77FC309D-047B-D94E-8BDF-C581736CD9D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2" action="ppaction://hlinksldjump"/>
            <a:extLst>
              <a:ext uri="{FF2B5EF4-FFF2-40B4-BE49-F238E27FC236}">
                <a16:creationId xmlns:a16="http://schemas.microsoft.com/office/drawing/2014/main" id="{8FA93A3A-79D7-904E-84C7-113F52F65479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TextBox 255">
            <a:hlinkClick r:id="rId43" action="ppaction://hlinksldjump"/>
            <a:extLst>
              <a:ext uri="{FF2B5EF4-FFF2-40B4-BE49-F238E27FC236}">
                <a16:creationId xmlns:a16="http://schemas.microsoft.com/office/drawing/2014/main" id="{915393FC-B75C-1E42-B58C-D13AD630827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7" name="Oval 256">
            <a:hlinkClick r:id="rId43" action="ppaction://hlinksldjump"/>
            <a:extLst>
              <a:ext uri="{FF2B5EF4-FFF2-40B4-BE49-F238E27FC236}">
                <a16:creationId xmlns:a16="http://schemas.microsoft.com/office/drawing/2014/main" id="{C47187F7-B038-AA47-B86D-092341E65E1B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4" action="ppaction://hlinksldjump"/>
            <a:extLst>
              <a:ext uri="{FF2B5EF4-FFF2-40B4-BE49-F238E27FC236}">
                <a16:creationId xmlns:a16="http://schemas.microsoft.com/office/drawing/2014/main" id="{16096CEF-99B8-0D4F-87DC-42B7F5CB257D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hlinkClick r:id="rId45" action="ppaction://hlinksldjump"/>
            <a:extLst>
              <a:ext uri="{FF2B5EF4-FFF2-40B4-BE49-F238E27FC236}">
                <a16:creationId xmlns:a16="http://schemas.microsoft.com/office/drawing/2014/main" id="{C2AE63C7-6F50-7D43-B0CE-80579D1D5177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>
            <a:hlinkClick r:id="rId46" action="ppaction://hlinksldjump"/>
            <a:extLst>
              <a:ext uri="{FF2B5EF4-FFF2-40B4-BE49-F238E27FC236}">
                <a16:creationId xmlns:a16="http://schemas.microsoft.com/office/drawing/2014/main" id="{0B597769-9714-9F43-B09D-73F79B39DE22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hlinkClick r:id="rId47" action="ppaction://hlinksldjump"/>
            <a:extLst>
              <a:ext uri="{FF2B5EF4-FFF2-40B4-BE49-F238E27FC236}">
                <a16:creationId xmlns:a16="http://schemas.microsoft.com/office/drawing/2014/main" id="{21583188-6000-AF4A-8E3B-93AB9EBD851D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48" action="ppaction://hlinksldjump"/>
            <a:extLst>
              <a:ext uri="{FF2B5EF4-FFF2-40B4-BE49-F238E27FC236}">
                <a16:creationId xmlns:a16="http://schemas.microsoft.com/office/drawing/2014/main" id="{792288E6-0533-F744-8AF1-259D682D36FE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>
            <a:hlinkClick r:id="rId49" action="ppaction://hlinksldjump"/>
            <a:extLst>
              <a:ext uri="{FF2B5EF4-FFF2-40B4-BE49-F238E27FC236}">
                <a16:creationId xmlns:a16="http://schemas.microsoft.com/office/drawing/2014/main" id="{29A080BD-2790-9845-B55E-EEF8487D460C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4" name="Oval 263">
            <a:hlinkClick r:id="rId49" action="ppaction://hlinksldjump"/>
            <a:extLst>
              <a:ext uri="{FF2B5EF4-FFF2-40B4-BE49-F238E27FC236}">
                <a16:creationId xmlns:a16="http://schemas.microsoft.com/office/drawing/2014/main" id="{B1474262-2231-7D49-AD8D-68EE6D3CA1D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0" action="ppaction://hlinksldjump"/>
            <a:extLst>
              <a:ext uri="{FF2B5EF4-FFF2-40B4-BE49-F238E27FC236}">
                <a16:creationId xmlns:a16="http://schemas.microsoft.com/office/drawing/2014/main" id="{0E836C6C-B01D-5040-A5DA-9602646EE976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1" action="ppaction://hlinksldjump"/>
            <a:extLst>
              <a:ext uri="{FF2B5EF4-FFF2-40B4-BE49-F238E27FC236}">
                <a16:creationId xmlns:a16="http://schemas.microsoft.com/office/drawing/2014/main" id="{6797BD05-DF77-7247-84F6-DB8D9C68165C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2" action="ppaction://hlinksldjump"/>
            <a:extLst>
              <a:ext uri="{FF2B5EF4-FFF2-40B4-BE49-F238E27FC236}">
                <a16:creationId xmlns:a16="http://schemas.microsoft.com/office/drawing/2014/main" id="{2C5AD10C-0EE2-0D46-8486-89ED837A4504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3" action="ppaction://hlinksldjump"/>
            <a:extLst>
              <a:ext uri="{FF2B5EF4-FFF2-40B4-BE49-F238E27FC236}">
                <a16:creationId xmlns:a16="http://schemas.microsoft.com/office/drawing/2014/main" id="{1C494098-AFB7-4542-9B2B-D6DAA1941446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4" action="ppaction://hlinksldjump"/>
            <a:extLst>
              <a:ext uri="{FF2B5EF4-FFF2-40B4-BE49-F238E27FC236}">
                <a16:creationId xmlns:a16="http://schemas.microsoft.com/office/drawing/2014/main" id="{8E2CE36C-DE3B-1B4E-926D-357C45C065A2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hlinkClick r:id="rId55" action="ppaction://hlinksldjump"/>
            <a:extLst>
              <a:ext uri="{FF2B5EF4-FFF2-40B4-BE49-F238E27FC236}">
                <a16:creationId xmlns:a16="http://schemas.microsoft.com/office/drawing/2014/main" id="{89DE8975-B98D-0847-B47A-C4A991E55960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hlinkClick r:id="rId56" action="ppaction://hlinksldjump"/>
            <a:extLst>
              <a:ext uri="{FF2B5EF4-FFF2-40B4-BE49-F238E27FC236}">
                <a16:creationId xmlns:a16="http://schemas.microsoft.com/office/drawing/2014/main" id="{672D00FD-76AA-514D-9A24-70AFB54AA3AF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hlinkClick r:id="rId57" action="ppaction://hlinksldjump"/>
            <a:extLst>
              <a:ext uri="{FF2B5EF4-FFF2-40B4-BE49-F238E27FC236}">
                <a16:creationId xmlns:a16="http://schemas.microsoft.com/office/drawing/2014/main" id="{F4759102-B666-AF43-8C9A-3F3D1D68CC76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hlinkClick r:id="rId58" action="ppaction://hlinksldjump"/>
            <a:extLst>
              <a:ext uri="{FF2B5EF4-FFF2-40B4-BE49-F238E27FC236}">
                <a16:creationId xmlns:a16="http://schemas.microsoft.com/office/drawing/2014/main" id="{1F6336DA-FA9C-2141-A81D-A9C7A038B58E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TextBox 273">
            <a:hlinkClick r:id="rId59" action="ppaction://hlinksldjump"/>
            <a:extLst>
              <a:ext uri="{FF2B5EF4-FFF2-40B4-BE49-F238E27FC236}">
                <a16:creationId xmlns:a16="http://schemas.microsoft.com/office/drawing/2014/main" id="{2FC0C5EC-E6CD-514D-92CE-C438F524D67F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5" name="Oval 274">
            <a:hlinkClick r:id="rId59" action="ppaction://hlinksldjump"/>
            <a:extLst>
              <a:ext uri="{FF2B5EF4-FFF2-40B4-BE49-F238E27FC236}">
                <a16:creationId xmlns:a16="http://schemas.microsoft.com/office/drawing/2014/main" id="{4B03D40F-D8BC-8F4F-8836-1B5A936E1675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>
            <a:hlinkClick r:id="rId60" action="ppaction://hlinksldjump"/>
            <a:extLst>
              <a:ext uri="{FF2B5EF4-FFF2-40B4-BE49-F238E27FC236}">
                <a16:creationId xmlns:a16="http://schemas.microsoft.com/office/drawing/2014/main" id="{CA6C0509-FEAB-204A-8025-D5730400F1A2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23911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2F71-5856-D047-890F-A598E65026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3812" y="268078"/>
            <a:ext cx="9604375" cy="1049338"/>
          </a:xfrm>
        </p:spPr>
        <p:txBody>
          <a:bodyPr>
            <a:noAutofit/>
          </a:bodyPr>
          <a:lstStyle/>
          <a:p>
            <a:pPr algn="ctr"/>
            <a:r>
              <a:rPr lang="en-US" sz="6000" b="1" cap="none" dirty="0"/>
              <a:t>Searching </a:t>
            </a:r>
            <a:r>
              <a:rPr lang="en-US" sz="6000" b="1" dirty="0"/>
              <a:t>W</a:t>
            </a:r>
            <a:r>
              <a:rPr lang="en-US" sz="6000" b="1" cap="none" dirty="0"/>
              <a:t>eb</a:t>
            </a:r>
            <a:r>
              <a:rPr lang="en-US" sz="6000" b="1" dirty="0"/>
              <a:t> </a:t>
            </a:r>
            <a:r>
              <a:rPr lang="en-US" sz="6000" b="1" cap="none" dirty="0"/>
              <a:t>of</a:t>
            </a:r>
            <a:r>
              <a:rPr lang="en-US" sz="6000" b="1" dirty="0"/>
              <a:t> S</a:t>
            </a:r>
            <a:r>
              <a:rPr lang="en-US" sz="6000" b="1" cap="none" dirty="0"/>
              <a:t>cience</a:t>
            </a:r>
            <a:endParaRPr lang="en-US" sz="6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80DE-2F1B-274A-8E5E-8D216E0665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24465" y="1495832"/>
            <a:ext cx="9992497" cy="345122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2">
                    <a:lumMod val="10000"/>
                  </a:schemeClr>
                </a:solidFill>
              </a:rPr>
              <a:t>General Tricks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800" dirty="0"/>
              <a:t>Free text searching (keywords,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800" dirty="0"/>
              <a:t>Limit to topic (broadest), Title (slightly narrower),  Abstract/Subject –most narrow)</a:t>
            </a:r>
          </a:p>
          <a:p>
            <a:pPr marL="0" indent="0">
              <a:buNone/>
            </a:pPr>
            <a:r>
              <a:rPr lang="en-US" sz="2800" b="1" dirty="0"/>
              <a:t>Author Search 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800" dirty="0"/>
              <a:t>For some names (e.g. Hoogland), simple search works.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800" dirty="0"/>
              <a:t>Compare/contrast with your Google Scholar and PubMed Records</a:t>
            </a:r>
          </a:p>
          <a:p>
            <a:pPr marL="457200" lvl="1" indent="0">
              <a:buNone/>
            </a:pPr>
            <a:endParaRPr lang="en-US" sz="2800" dirty="0"/>
          </a:p>
        </p:txBody>
      </p:sp>
      <p:sp>
        <p:nvSpPr>
          <p:cNvPr id="242" name="TextBox 241">
            <a:hlinkClick r:id="rId34" action="ppaction://hlinksldjump"/>
            <a:extLst>
              <a:ext uri="{FF2B5EF4-FFF2-40B4-BE49-F238E27FC236}">
                <a16:creationId xmlns:a16="http://schemas.microsoft.com/office/drawing/2014/main" id="{A075914D-69BC-9448-80D8-293C747FC85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3" name="Oval 242">
            <a:hlinkClick r:id="rId34" action="ppaction://hlinksldjump"/>
            <a:extLst>
              <a:ext uri="{FF2B5EF4-FFF2-40B4-BE49-F238E27FC236}">
                <a16:creationId xmlns:a16="http://schemas.microsoft.com/office/drawing/2014/main" id="{71EC5500-23E9-4F47-ADDC-88AC2588F0B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hlinkClick r:id="rId35" action="ppaction://hlinksldjump"/>
            <a:extLst>
              <a:ext uri="{FF2B5EF4-FFF2-40B4-BE49-F238E27FC236}">
                <a16:creationId xmlns:a16="http://schemas.microsoft.com/office/drawing/2014/main" id="{8108A99F-8ECE-4342-BF63-018D938C998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hlinkClick r:id="rId36" action="ppaction://hlinksldjump"/>
            <a:extLst>
              <a:ext uri="{FF2B5EF4-FFF2-40B4-BE49-F238E27FC236}">
                <a16:creationId xmlns:a16="http://schemas.microsoft.com/office/drawing/2014/main" id="{811AA280-5C2A-D64E-8743-BA8F1CD55D6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hlinkClick r:id="rId37" action="ppaction://hlinksldjump"/>
            <a:extLst>
              <a:ext uri="{FF2B5EF4-FFF2-40B4-BE49-F238E27FC236}">
                <a16:creationId xmlns:a16="http://schemas.microsoft.com/office/drawing/2014/main" id="{D4A3C679-2D1B-F44B-9CBA-5A11774CB27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hlinkClick r:id="rId38" action="ppaction://hlinksldjump"/>
            <a:extLst>
              <a:ext uri="{FF2B5EF4-FFF2-40B4-BE49-F238E27FC236}">
                <a16:creationId xmlns:a16="http://schemas.microsoft.com/office/drawing/2014/main" id="{50DA0750-AB0D-484E-BF1C-48659374945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48" name="Oval 247">
            <a:hlinkClick r:id="rId38" action="ppaction://hlinksldjump"/>
            <a:extLst>
              <a:ext uri="{FF2B5EF4-FFF2-40B4-BE49-F238E27FC236}">
                <a16:creationId xmlns:a16="http://schemas.microsoft.com/office/drawing/2014/main" id="{D333DEC6-471C-7E49-9515-6C1CCF456366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hlinkClick r:id="rId39" action="ppaction://hlinksldjump"/>
            <a:extLst>
              <a:ext uri="{FF2B5EF4-FFF2-40B4-BE49-F238E27FC236}">
                <a16:creationId xmlns:a16="http://schemas.microsoft.com/office/drawing/2014/main" id="{742C449C-58B6-6041-BCA1-832E748ECAA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>
            <a:hlinkClick r:id="rId40" action="ppaction://hlinksldjump"/>
            <a:extLst>
              <a:ext uri="{FF2B5EF4-FFF2-40B4-BE49-F238E27FC236}">
                <a16:creationId xmlns:a16="http://schemas.microsoft.com/office/drawing/2014/main" id="{0F3FDB46-DBA8-EC4C-9C5F-46FD606647B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1" name="Oval 250">
            <a:hlinkClick r:id="rId40" action="ppaction://hlinksldjump"/>
            <a:extLst>
              <a:ext uri="{FF2B5EF4-FFF2-40B4-BE49-F238E27FC236}">
                <a16:creationId xmlns:a16="http://schemas.microsoft.com/office/drawing/2014/main" id="{0ACDC9F8-4EB9-A045-ABC3-C474D1A9D957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hlinkClick r:id="rId41" action="ppaction://hlinksldjump"/>
            <a:extLst>
              <a:ext uri="{FF2B5EF4-FFF2-40B4-BE49-F238E27FC236}">
                <a16:creationId xmlns:a16="http://schemas.microsoft.com/office/drawing/2014/main" id="{C3A96306-7C3C-BB43-B8CA-2E73904E9B25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hlinkClick r:id="rId42" action="ppaction://hlinksldjump"/>
            <a:extLst>
              <a:ext uri="{FF2B5EF4-FFF2-40B4-BE49-F238E27FC236}">
                <a16:creationId xmlns:a16="http://schemas.microsoft.com/office/drawing/2014/main" id="{CD102DF4-A3E1-AC4E-8332-5D389648CE29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4" name="Oval 253">
            <a:hlinkClick r:id="rId42" action="ppaction://hlinksldjump"/>
            <a:extLst>
              <a:ext uri="{FF2B5EF4-FFF2-40B4-BE49-F238E27FC236}">
                <a16:creationId xmlns:a16="http://schemas.microsoft.com/office/drawing/2014/main" id="{FF224B63-06A7-3A4D-990C-409B2D52FB6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3" action="ppaction://hlinksldjump"/>
            <a:extLst>
              <a:ext uri="{FF2B5EF4-FFF2-40B4-BE49-F238E27FC236}">
                <a16:creationId xmlns:a16="http://schemas.microsoft.com/office/drawing/2014/main" id="{74DD2C57-05B6-A947-8CEF-755FBF01EBAA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hlinkClick r:id="rId44" action="ppaction://hlinksldjump"/>
            <a:extLst>
              <a:ext uri="{FF2B5EF4-FFF2-40B4-BE49-F238E27FC236}">
                <a16:creationId xmlns:a16="http://schemas.microsoft.com/office/drawing/2014/main" id="{1BA0DC39-0F9B-3544-927F-B077EB4ACEA2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hlinkClick r:id="rId45" action="ppaction://hlinksldjump"/>
            <a:extLst>
              <a:ext uri="{FF2B5EF4-FFF2-40B4-BE49-F238E27FC236}">
                <a16:creationId xmlns:a16="http://schemas.microsoft.com/office/drawing/2014/main" id="{AA516B93-33E2-5B4F-ABDB-2A9C93B9F8E5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6" action="ppaction://hlinksldjump"/>
            <a:extLst>
              <a:ext uri="{FF2B5EF4-FFF2-40B4-BE49-F238E27FC236}">
                <a16:creationId xmlns:a16="http://schemas.microsoft.com/office/drawing/2014/main" id="{BA563C53-2389-2149-BB30-542C1BC0E49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hlinkClick r:id="rId47" action="ppaction://hlinksldjump"/>
            <a:extLst>
              <a:ext uri="{FF2B5EF4-FFF2-40B4-BE49-F238E27FC236}">
                <a16:creationId xmlns:a16="http://schemas.microsoft.com/office/drawing/2014/main" id="{3E8F62E8-D6C4-774F-B240-B8936B7C4709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TextBox 259">
            <a:hlinkClick r:id="rId48" action="ppaction://hlinksldjump"/>
            <a:extLst>
              <a:ext uri="{FF2B5EF4-FFF2-40B4-BE49-F238E27FC236}">
                <a16:creationId xmlns:a16="http://schemas.microsoft.com/office/drawing/2014/main" id="{E7287F78-A3EC-854D-AE7E-C9F7B815A9BD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1" name="Oval 260">
            <a:hlinkClick r:id="rId48" action="ppaction://hlinksldjump"/>
            <a:extLst>
              <a:ext uri="{FF2B5EF4-FFF2-40B4-BE49-F238E27FC236}">
                <a16:creationId xmlns:a16="http://schemas.microsoft.com/office/drawing/2014/main" id="{34C9FBFD-6F54-1E48-9C58-F338AFDC6632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49" action="ppaction://hlinksldjump"/>
            <a:extLst>
              <a:ext uri="{FF2B5EF4-FFF2-40B4-BE49-F238E27FC236}">
                <a16:creationId xmlns:a16="http://schemas.microsoft.com/office/drawing/2014/main" id="{61D1026B-A4C0-C54D-AD91-18B413F65C1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hlinkClick r:id="rId50" action="ppaction://hlinksldjump"/>
            <a:extLst>
              <a:ext uri="{FF2B5EF4-FFF2-40B4-BE49-F238E27FC236}">
                <a16:creationId xmlns:a16="http://schemas.microsoft.com/office/drawing/2014/main" id="{1689F25F-4DB5-DF49-AFE6-257F11185254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hlinkClick r:id="rId51" action="ppaction://hlinksldjump"/>
            <a:extLst>
              <a:ext uri="{FF2B5EF4-FFF2-40B4-BE49-F238E27FC236}">
                <a16:creationId xmlns:a16="http://schemas.microsoft.com/office/drawing/2014/main" id="{0DDB25F0-E97D-5C49-8645-3C4C5C9BB648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2" action="ppaction://hlinksldjump"/>
            <a:extLst>
              <a:ext uri="{FF2B5EF4-FFF2-40B4-BE49-F238E27FC236}">
                <a16:creationId xmlns:a16="http://schemas.microsoft.com/office/drawing/2014/main" id="{15034DE4-8EA9-BC4C-9681-A61F163888D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3" action="ppaction://hlinksldjump"/>
            <a:extLst>
              <a:ext uri="{FF2B5EF4-FFF2-40B4-BE49-F238E27FC236}">
                <a16:creationId xmlns:a16="http://schemas.microsoft.com/office/drawing/2014/main" id="{2810CD7F-431F-0741-840F-E925971CFF34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4" action="ppaction://hlinksldjump"/>
            <a:extLst>
              <a:ext uri="{FF2B5EF4-FFF2-40B4-BE49-F238E27FC236}">
                <a16:creationId xmlns:a16="http://schemas.microsoft.com/office/drawing/2014/main" id="{42C642C9-55D5-6F49-8F69-27441AF3AAE4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5" action="ppaction://hlinksldjump"/>
            <a:extLst>
              <a:ext uri="{FF2B5EF4-FFF2-40B4-BE49-F238E27FC236}">
                <a16:creationId xmlns:a16="http://schemas.microsoft.com/office/drawing/2014/main" id="{F12B8DD7-F243-DD44-A84F-B84B33AA91BE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6" action="ppaction://hlinksldjump"/>
            <a:extLst>
              <a:ext uri="{FF2B5EF4-FFF2-40B4-BE49-F238E27FC236}">
                <a16:creationId xmlns:a16="http://schemas.microsoft.com/office/drawing/2014/main" id="{45FEEB5A-7288-7948-A9C1-DDDD4677EC2A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hlinkClick r:id="rId57" action="ppaction://hlinksldjump"/>
            <a:extLst>
              <a:ext uri="{FF2B5EF4-FFF2-40B4-BE49-F238E27FC236}">
                <a16:creationId xmlns:a16="http://schemas.microsoft.com/office/drawing/2014/main" id="{134F080E-EB70-4A4F-A1C6-CE653ECC4C70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TextBox 270">
            <a:hlinkClick r:id="rId58" action="ppaction://hlinksldjump"/>
            <a:extLst>
              <a:ext uri="{FF2B5EF4-FFF2-40B4-BE49-F238E27FC236}">
                <a16:creationId xmlns:a16="http://schemas.microsoft.com/office/drawing/2014/main" id="{93D3F9BC-2271-AC45-8EC6-437F6B23DD96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2" name="Oval 271">
            <a:hlinkClick r:id="rId58" action="ppaction://hlinksldjump"/>
            <a:extLst>
              <a:ext uri="{FF2B5EF4-FFF2-40B4-BE49-F238E27FC236}">
                <a16:creationId xmlns:a16="http://schemas.microsoft.com/office/drawing/2014/main" id="{B19FD74E-CC7D-6841-B915-D4A1BD1A7640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hlinkClick r:id="rId59" action="ppaction://hlinksldjump"/>
            <a:extLst>
              <a:ext uri="{FF2B5EF4-FFF2-40B4-BE49-F238E27FC236}">
                <a16:creationId xmlns:a16="http://schemas.microsoft.com/office/drawing/2014/main" id="{2EF86EC1-403E-EB47-8F5F-926ECC8D32C9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19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6F3F0-5931-BE44-B31D-AEB35D7C50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52617" y="457200"/>
            <a:ext cx="11339384" cy="1306513"/>
          </a:xfrm>
        </p:spPr>
        <p:txBody>
          <a:bodyPr>
            <a:noAutofit/>
          </a:bodyPr>
          <a:lstStyle/>
          <a:p>
            <a:pPr algn="ctr"/>
            <a:r>
              <a:rPr lang="en-US" sz="6500" b="1" cap="none" dirty="0"/>
              <a:t>PubMed Specific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47AF7-218C-1847-877E-C62C99E0294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93812" y="1476718"/>
            <a:ext cx="9604375" cy="3451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1) </a:t>
            </a:r>
            <a:r>
              <a:rPr lang="en-US" sz="2800" b="1" i="1" dirty="0"/>
              <a:t>Always Use</a:t>
            </a:r>
            <a:r>
              <a:rPr lang="en-US" sz="2800" dirty="0"/>
              <a:t> the Advanced Search Screen </a:t>
            </a:r>
          </a:p>
          <a:p>
            <a:pPr marL="0" indent="0">
              <a:buNone/>
            </a:pPr>
            <a:r>
              <a:rPr lang="en-US" sz="2800" dirty="0"/>
              <a:t>2) Add Fields (Used in 98% of my searches!)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800" dirty="0"/>
              <a:t>All fields [all fields]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800" dirty="0"/>
              <a:t>Mesh [mesh] 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800" dirty="0"/>
              <a:t>Text word [</a:t>
            </a:r>
            <a:r>
              <a:rPr lang="en-US" sz="2800" dirty="0" err="1"/>
              <a:t>tw</a:t>
            </a:r>
            <a:r>
              <a:rPr lang="en-US" sz="2800" dirty="0"/>
              <a:t>] </a:t>
            </a:r>
          </a:p>
          <a:p>
            <a:pPr marL="0" indent="0">
              <a:buNone/>
            </a:pPr>
            <a:r>
              <a:rPr lang="en-US" sz="2800" dirty="0"/>
              <a:t>3) Add to history </a:t>
            </a:r>
          </a:p>
          <a:p>
            <a:pPr marL="0" indent="0">
              <a:buNone/>
            </a:pPr>
            <a:r>
              <a:rPr lang="en-US" sz="2800" dirty="0"/>
              <a:t>4) Is PubMed a good interpreter? Scrutinize the Search Details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242" name="TextBox 241">
            <a:hlinkClick r:id="rId34" action="ppaction://hlinksldjump"/>
            <a:extLst>
              <a:ext uri="{FF2B5EF4-FFF2-40B4-BE49-F238E27FC236}">
                <a16:creationId xmlns:a16="http://schemas.microsoft.com/office/drawing/2014/main" id="{E750AD76-6510-344B-8753-30FF6C7A968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3" name="Oval 242">
            <a:hlinkClick r:id="rId34" action="ppaction://hlinksldjump"/>
            <a:extLst>
              <a:ext uri="{FF2B5EF4-FFF2-40B4-BE49-F238E27FC236}">
                <a16:creationId xmlns:a16="http://schemas.microsoft.com/office/drawing/2014/main" id="{6B9D3711-768B-0943-B74D-F1A8179F69EE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hlinkClick r:id="rId35" action="ppaction://hlinksldjump"/>
            <a:extLst>
              <a:ext uri="{FF2B5EF4-FFF2-40B4-BE49-F238E27FC236}">
                <a16:creationId xmlns:a16="http://schemas.microsoft.com/office/drawing/2014/main" id="{3943393C-7C44-B44A-B7AD-25A97AA618C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hlinkClick r:id="rId36" action="ppaction://hlinksldjump"/>
            <a:extLst>
              <a:ext uri="{FF2B5EF4-FFF2-40B4-BE49-F238E27FC236}">
                <a16:creationId xmlns:a16="http://schemas.microsoft.com/office/drawing/2014/main" id="{9E462441-0750-6542-80F0-9630D996F04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hlinkClick r:id="rId37" action="ppaction://hlinksldjump"/>
            <a:extLst>
              <a:ext uri="{FF2B5EF4-FFF2-40B4-BE49-F238E27FC236}">
                <a16:creationId xmlns:a16="http://schemas.microsoft.com/office/drawing/2014/main" id="{F2CADDAB-F901-FC45-B25A-1763278C68E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hlinkClick r:id="rId38" action="ppaction://hlinksldjump"/>
            <a:extLst>
              <a:ext uri="{FF2B5EF4-FFF2-40B4-BE49-F238E27FC236}">
                <a16:creationId xmlns:a16="http://schemas.microsoft.com/office/drawing/2014/main" id="{C9227165-D2AD-9644-A2DF-4D1B519A81E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48" name="Oval 247">
            <a:hlinkClick r:id="rId38" action="ppaction://hlinksldjump"/>
            <a:extLst>
              <a:ext uri="{FF2B5EF4-FFF2-40B4-BE49-F238E27FC236}">
                <a16:creationId xmlns:a16="http://schemas.microsoft.com/office/drawing/2014/main" id="{17A27293-68BF-D240-BF44-A825F737700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hlinkClick r:id="rId39" action="ppaction://hlinksldjump"/>
            <a:extLst>
              <a:ext uri="{FF2B5EF4-FFF2-40B4-BE49-F238E27FC236}">
                <a16:creationId xmlns:a16="http://schemas.microsoft.com/office/drawing/2014/main" id="{22F54C46-9569-6B44-BB44-63994705F779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>
            <a:hlinkClick r:id="rId40" action="ppaction://hlinksldjump"/>
            <a:extLst>
              <a:ext uri="{FF2B5EF4-FFF2-40B4-BE49-F238E27FC236}">
                <a16:creationId xmlns:a16="http://schemas.microsoft.com/office/drawing/2014/main" id="{40E8D35C-CFE2-D74B-BFA9-957FE627CB6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1" name="Oval 250">
            <a:hlinkClick r:id="rId40" action="ppaction://hlinksldjump"/>
            <a:extLst>
              <a:ext uri="{FF2B5EF4-FFF2-40B4-BE49-F238E27FC236}">
                <a16:creationId xmlns:a16="http://schemas.microsoft.com/office/drawing/2014/main" id="{E7E42400-DF68-6B49-976A-9E1390F96DCB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hlinkClick r:id="rId41" action="ppaction://hlinksldjump"/>
            <a:extLst>
              <a:ext uri="{FF2B5EF4-FFF2-40B4-BE49-F238E27FC236}">
                <a16:creationId xmlns:a16="http://schemas.microsoft.com/office/drawing/2014/main" id="{E0EBFC73-E464-A543-B119-054327B8B924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hlinkClick r:id="rId42" action="ppaction://hlinksldjump"/>
            <a:extLst>
              <a:ext uri="{FF2B5EF4-FFF2-40B4-BE49-F238E27FC236}">
                <a16:creationId xmlns:a16="http://schemas.microsoft.com/office/drawing/2014/main" id="{61D003B2-504D-DC46-B0C6-E4B0F50805E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4" name="Oval 253">
            <a:hlinkClick r:id="rId42" action="ppaction://hlinksldjump"/>
            <a:extLst>
              <a:ext uri="{FF2B5EF4-FFF2-40B4-BE49-F238E27FC236}">
                <a16:creationId xmlns:a16="http://schemas.microsoft.com/office/drawing/2014/main" id="{385D5532-1CA3-9C4C-A66B-0AF745E529E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3" action="ppaction://hlinksldjump"/>
            <a:extLst>
              <a:ext uri="{FF2B5EF4-FFF2-40B4-BE49-F238E27FC236}">
                <a16:creationId xmlns:a16="http://schemas.microsoft.com/office/drawing/2014/main" id="{76243038-9996-5C4F-81CA-35BA1702C157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hlinkClick r:id="rId44" action="ppaction://hlinksldjump"/>
            <a:extLst>
              <a:ext uri="{FF2B5EF4-FFF2-40B4-BE49-F238E27FC236}">
                <a16:creationId xmlns:a16="http://schemas.microsoft.com/office/drawing/2014/main" id="{2B6CCBA0-1613-6A43-B640-0B04EE3865F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hlinkClick r:id="rId45" action="ppaction://hlinksldjump"/>
            <a:extLst>
              <a:ext uri="{FF2B5EF4-FFF2-40B4-BE49-F238E27FC236}">
                <a16:creationId xmlns:a16="http://schemas.microsoft.com/office/drawing/2014/main" id="{9AD62286-243A-F749-93CB-E9BD2A7589D8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6" action="ppaction://hlinksldjump"/>
            <a:extLst>
              <a:ext uri="{FF2B5EF4-FFF2-40B4-BE49-F238E27FC236}">
                <a16:creationId xmlns:a16="http://schemas.microsoft.com/office/drawing/2014/main" id="{BEBC6B42-7169-174A-9570-9A82EEC4915D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hlinkClick r:id="rId47" action="ppaction://hlinksldjump"/>
            <a:extLst>
              <a:ext uri="{FF2B5EF4-FFF2-40B4-BE49-F238E27FC236}">
                <a16:creationId xmlns:a16="http://schemas.microsoft.com/office/drawing/2014/main" id="{41C20843-44F4-2B48-B40C-FB2638A4D2E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TextBox 259">
            <a:hlinkClick r:id="rId48" action="ppaction://hlinksldjump"/>
            <a:extLst>
              <a:ext uri="{FF2B5EF4-FFF2-40B4-BE49-F238E27FC236}">
                <a16:creationId xmlns:a16="http://schemas.microsoft.com/office/drawing/2014/main" id="{16068878-557C-434A-AD23-326474D37D0A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1" name="Oval 260">
            <a:hlinkClick r:id="rId48" action="ppaction://hlinksldjump"/>
            <a:extLst>
              <a:ext uri="{FF2B5EF4-FFF2-40B4-BE49-F238E27FC236}">
                <a16:creationId xmlns:a16="http://schemas.microsoft.com/office/drawing/2014/main" id="{135A838A-FB0E-7A4C-B090-BA74C8E1DA8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49" action="ppaction://hlinksldjump"/>
            <a:extLst>
              <a:ext uri="{FF2B5EF4-FFF2-40B4-BE49-F238E27FC236}">
                <a16:creationId xmlns:a16="http://schemas.microsoft.com/office/drawing/2014/main" id="{005E4544-9D4F-AB48-BC22-91EECC81AB1F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hlinkClick r:id="rId50" action="ppaction://hlinksldjump"/>
            <a:extLst>
              <a:ext uri="{FF2B5EF4-FFF2-40B4-BE49-F238E27FC236}">
                <a16:creationId xmlns:a16="http://schemas.microsoft.com/office/drawing/2014/main" id="{C47B84FA-8576-C949-90AC-590F33411680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hlinkClick r:id="rId51" action="ppaction://hlinksldjump"/>
            <a:extLst>
              <a:ext uri="{FF2B5EF4-FFF2-40B4-BE49-F238E27FC236}">
                <a16:creationId xmlns:a16="http://schemas.microsoft.com/office/drawing/2014/main" id="{CA6A0121-F001-9F49-A6F6-09E7B780BF75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2" action="ppaction://hlinksldjump"/>
            <a:extLst>
              <a:ext uri="{FF2B5EF4-FFF2-40B4-BE49-F238E27FC236}">
                <a16:creationId xmlns:a16="http://schemas.microsoft.com/office/drawing/2014/main" id="{F600E47A-D7E3-8842-BEC8-C197BEF10DCA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3" action="ppaction://hlinksldjump"/>
            <a:extLst>
              <a:ext uri="{FF2B5EF4-FFF2-40B4-BE49-F238E27FC236}">
                <a16:creationId xmlns:a16="http://schemas.microsoft.com/office/drawing/2014/main" id="{53D3D514-4452-4544-B35B-FFDD10107F97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4" action="ppaction://hlinksldjump"/>
            <a:extLst>
              <a:ext uri="{FF2B5EF4-FFF2-40B4-BE49-F238E27FC236}">
                <a16:creationId xmlns:a16="http://schemas.microsoft.com/office/drawing/2014/main" id="{AFFC12F4-B2FE-4848-ADC9-533AB443CB1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5" action="ppaction://hlinksldjump"/>
            <a:extLst>
              <a:ext uri="{FF2B5EF4-FFF2-40B4-BE49-F238E27FC236}">
                <a16:creationId xmlns:a16="http://schemas.microsoft.com/office/drawing/2014/main" id="{1EF8FBEA-403F-234E-A08E-C8AA151FD546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6" action="ppaction://hlinksldjump"/>
            <a:extLst>
              <a:ext uri="{FF2B5EF4-FFF2-40B4-BE49-F238E27FC236}">
                <a16:creationId xmlns:a16="http://schemas.microsoft.com/office/drawing/2014/main" id="{F388902B-29BC-4044-B878-E28FF8973A55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hlinkClick r:id="rId57" action="ppaction://hlinksldjump"/>
            <a:extLst>
              <a:ext uri="{FF2B5EF4-FFF2-40B4-BE49-F238E27FC236}">
                <a16:creationId xmlns:a16="http://schemas.microsoft.com/office/drawing/2014/main" id="{DEE0550B-D846-6C46-9E0F-1E9E6D4B5434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TextBox 270">
            <a:hlinkClick r:id="rId58" action="ppaction://hlinksldjump"/>
            <a:extLst>
              <a:ext uri="{FF2B5EF4-FFF2-40B4-BE49-F238E27FC236}">
                <a16:creationId xmlns:a16="http://schemas.microsoft.com/office/drawing/2014/main" id="{ADE930AF-83FE-F643-ACD4-C5F4384AA063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2" name="Oval 271">
            <a:hlinkClick r:id="rId58" action="ppaction://hlinksldjump"/>
            <a:extLst>
              <a:ext uri="{FF2B5EF4-FFF2-40B4-BE49-F238E27FC236}">
                <a16:creationId xmlns:a16="http://schemas.microsoft.com/office/drawing/2014/main" id="{CBE9B7A5-FC37-4049-A1F7-29BD5412DDE2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hlinkClick r:id="rId59" action="ppaction://hlinksldjump"/>
            <a:extLst>
              <a:ext uri="{FF2B5EF4-FFF2-40B4-BE49-F238E27FC236}">
                <a16:creationId xmlns:a16="http://schemas.microsoft.com/office/drawing/2014/main" id="{3D896F1E-56E2-5448-8425-12E6C3E19E0F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0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C41AD36-6D35-6948-9832-A0DDCBC22163}"/>
              </a:ext>
            </a:extLst>
          </p:cNvPr>
          <p:cNvSpPr txBox="1"/>
          <p:nvPr/>
        </p:nvSpPr>
        <p:spPr>
          <a:xfrm>
            <a:off x="852616" y="457200"/>
            <a:ext cx="104043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Getting to PubMed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32CF3D8-5D28-C344-8C5E-536B239E1BC2}"/>
              </a:ext>
            </a:extLst>
          </p:cNvPr>
          <p:cNvSpPr txBox="1"/>
          <p:nvPr/>
        </p:nvSpPr>
        <p:spPr>
          <a:xfrm>
            <a:off x="617839" y="1569308"/>
            <a:ext cx="10972800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Portal</a:t>
            </a:r>
          </a:p>
          <a:p>
            <a:endParaRPr lang="en-US" sz="1000" dirty="0"/>
          </a:p>
          <a:p>
            <a:r>
              <a:rPr lang="en-US" sz="3600" dirty="0" err="1"/>
              <a:t>myut.utoledo.edu</a:t>
            </a:r>
            <a:r>
              <a:rPr lang="en-US" sz="3600" dirty="0"/>
              <a:t> &gt;Login to My UT&gt;Libraries&gt;Mulford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3000" b="1" dirty="0"/>
              <a:t>Mulford website</a:t>
            </a:r>
          </a:p>
          <a:p>
            <a:endParaRPr lang="en-US" sz="500" dirty="0"/>
          </a:p>
          <a:p>
            <a:endParaRPr lang="en-US" sz="1000" dirty="0"/>
          </a:p>
          <a:p>
            <a:r>
              <a:rPr lang="en-US" sz="3000" dirty="0">
                <a:hlinkClick r:id="rId34"/>
              </a:rPr>
              <a:t>www.utoledo.edu/library/mulford</a:t>
            </a:r>
            <a:r>
              <a:rPr lang="en-US" sz="3000" dirty="0"/>
              <a:t> &gt; More Databases &gt; </a:t>
            </a:r>
            <a:r>
              <a:rPr lang="en-US" sz="3000" dirty="0" err="1"/>
              <a:t>PubMed@UT</a:t>
            </a:r>
            <a:endParaRPr lang="en-US" sz="3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3000" b="1" dirty="0"/>
              <a:t>Customized website</a:t>
            </a:r>
          </a:p>
          <a:p>
            <a:endParaRPr lang="en-US" sz="1000" dirty="0"/>
          </a:p>
          <a:p>
            <a:r>
              <a:rPr lang="en-US" sz="3200" dirty="0" err="1"/>
              <a:t>Libguides.utoledo.edu</a:t>
            </a:r>
            <a:r>
              <a:rPr lang="en-US" sz="3200" dirty="0"/>
              <a:t>/md/databases &gt; PubMed &gt; </a:t>
            </a:r>
            <a:r>
              <a:rPr lang="en-US" sz="3200" dirty="0" err="1"/>
              <a:t>PubMed@UT</a:t>
            </a:r>
            <a:endParaRPr lang="en-US" sz="3200" dirty="0"/>
          </a:p>
        </p:txBody>
      </p:sp>
      <p:sp>
        <p:nvSpPr>
          <p:cNvPr id="242" name="TextBox 241">
            <a:hlinkClick r:id="rId35" action="ppaction://hlinksldjump"/>
            <a:extLst>
              <a:ext uri="{FF2B5EF4-FFF2-40B4-BE49-F238E27FC236}">
                <a16:creationId xmlns:a16="http://schemas.microsoft.com/office/drawing/2014/main" id="{7EC23AF4-A652-9D4F-A225-769248BDA5A6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3" name="Oval 242">
            <a:hlinkClick r:id="rId35" action="ppaction://hlinksldjump"/>
            <a:extLst>
              <a:ext uri="{FF2B5EF4-FFF2-40B4-BE49-F238E27FC236}">
                <a16:creationId xmlns:a16="http://schemas.microsoft.com/office/drawing/2014/main" id="{20AFD792-9574-D045-A2B1-2BEFBFC2E05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hlinkClick r:id="rId36" action="ppaction://hlinksldjump"/>
            <a:extLst>
              <a:ext uri="{FF2B5EF4-FFF2-40B4-BE49-F238E27FC236}">
                <a16:creationId xmlns:a16="http://schemas.microsoft.com/office/drawing/2014/main" id="{EBD209A1-7DC2-6149-91DF-B6A2C3B051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hlinkClick r:id="rId37" action="ppaction://hlinksldjump"/>
            <a:extLst>
              <a:ext uri="{FF2B5EF4-FFF2-40B4-BE49-F238E27FC236}">
                <a16:creationId xmlns:a16="http://schemas.microsoft.com/office/drawing/2014/main" id="{D1BDB0F9-695A-5D42-921B-29BC693C976E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hlinkClick r:id="rId38" action="ppaction://hlinksldjump"/>
            <a:extLst>
              <a:ext uri="{FF2B5EF4-FFF2-40B4-BE49-F238E27FC236}">
                <a16:creationId xmlns:a16="http://schemas.microsoft.com/office/drawing/2014/main" id="{C2E16F5A-122C-E341-84F4-4168E048AE3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hlinkClick r:id="rId39" action="ppaction://hlinksldjump"/>
            <a:extLst>
              <a:ext uri="{FF2B5EF4-FFF2-40B4-BE49-F238E27FC236}">
                <a16:creationId xmlns:a16="http://schemas.microsoft.com/office/drawing/2014/main" id="{BD035001-69ED-A34E-8FCA-9A7C472A284E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48" name="Oval 247">
            <a:hlinkClick r:id="rId39" action="ppaction://hlinksldjump"/>
            <a:extLst>
              <a:ext uri="{FF2B5EF4-FFF2-40B4-BE49-F238E27FC236}">
                <a16:creationId xmlns:a16="http://schemas.microsoft.com/office/drawing/2014/main" id="{8C74ABDC-8AE9-7142-B3C6-66F831E5FE6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hlinkClick r:id="rId40" action="ppaction://hlinksldjump"/>
            <a:extLst>
              <a:ext uri="{FF2B5EF4-FFF2-40B4-BE49-F238E27FC236}">
                <a16:creationId xmlns:a16="http://schemas.microsoft.com/office/drawing/2014/main" id="{DECCB0B0-174E-C743-BADD-D3990FF2605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>
            <a:hlinkClick r:id="rId41" action="ppaction://hlinksldjump"/>
            <a:extLst>
              <a:ext uri="{FF2B5EF4-FFF2-40B4-BE49-F238E27FC236}">
                <a16:creationId xmlns:a16="http://schemas.microsoft.com/office/drawing/2014/main" id="{D2930F3D-DF80-F940-9EAA-BB1DAD3E1F88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1" name="Oval 250">
            <a:hlinkClick r:id="rId41" action="ppaction://hlinksldjump"/>
            <a:extLst>
              <a:ext uri="{FF2B5EF4-FFF2-40B4-BE49-F238E27FC236}">
                <a16:creationId xmlns:a16="http://schemas.microsoft.com/office/drawing/2014/main" id="{8D95E77A-FCA4-1F4B-BA83-79270459C33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hlinkClick r:id="rId42" action="ppaction://hlinksldjump"/>
            <a:extLst>
              <a:ext uri="{FF2B5EF4-FFF2-40B4-BE49-F238E27FC236}">
                <a16:creationId xmlns:a16="http://schemas.microsoft.com/office/drawing/2014/main" id="{D7DC58B4-52A9-6941-96F7-16764C1613A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hlinkClick r:id="rId43" action="ppaction://hlinksldjump"/>
            <a:extLst>
              <a:ext uri="{FF2B5EF4-FFF2-40B4-BE49-F238E27FC236}">
                <a16:creationId xmlns:a16="http://schemas.microsoft.com/office/drawing/2014/main" id="{DD35A917-DA60-3542-BADB-C3FFFB659483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4" name="Oval 253">
            <a:hlinkClick r:id="rId43" action="ppaction://hlinksldjump"/>
            <a:extLst>
              <a:ext uri="{FF2B5EF4-FFF2-40B4-BE49-F238E27FC236}">
                <a16:creationId xmlns:a16="http://schemas.microsoft.com/office/drawing/2014/main" id="{29D1F071-2FE2-5B46-924D-39FAC65D361B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4" action="ppaction://hlinksldjump"/>
            <a:extLst>
              <a:ext uri="{FF2B5EF4-FFF2-40B4-BE49-F238E27FC236}">
                <a16:creationId xmlns:a16="http://schemas.microsoft.com/office/drawing/2014/main" id="{780C1650-8DCD-6946-9935-89D77620EA7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hlinkClick r:id="rId45" action="ppaction://hlinksldjump"/>
            <a:extLst>
              <a:ext uri="{FF2B5EF4-FFF2-40B4-BE49-F238E27FC236}">
                <a16:creationId xmlns:a16="http://schemas.microsoft.com/office/drawing/2014/main" id="{3D701334-B07B-844D-84E1-A1C3F2E8866E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hlinkClick r:id="rId46" action="ppaction://hlinksldjump"/>
            <a:extLst>
              <a:ext uri="{FF2B5EF4-FFF2-40B4-BE49-F238E27FC236}">
                <a16:creationId xmlns:a16="http://schemas.microsoft.com/office/drawing/2014/main" id="{CD196C98-9BD3-D54B-BE2E-42A73FF51810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7" action="ppaction://hlinksldjump"/>
            <a:extLst>
              <a:ext uri="{FF2B5EF4-FFF2-40B4-BE49-F238E27FC236}">
                <a16:creationId xmlns:a16="http://schemas.microsoft.com/office/drawing/2014/main" id="{002B966B-077D-FC4B-9CBC-91680F41B04C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hlinkClick r:id="rId48" action="ppaction://hlinksldjump"/>
            <a:extLst>
              <a:ext uri="{FF2B5EF4-FFF2-40B4-BE49-F238E27FC236}">
                <a16:creationId xmlns:a16="http://schemas.microsoft.com/office/drawing/2014/main" id="{13D21F51-A2F0-4C4E-8AF8-F4E90BD520FB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TextBox 259">
            <a:hlinkClick r:id="rId49" action="ppaction://hlinksldjump"/>
            <a:extLst>
              <a:ext uri="{FF2B5EF4-FFF2-40B4-BE49-F238E27FC236}">
                <a16:creationId xmlns:a16="http://schemas.microsoft.com/office/drawing/2014/main" id="{21574FAB-C672-7D4D-8053-4B2D42808DD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1" name="Oval 260">
            <a:hlinkClick r:id="rId49" action="ppaction://hlinksldjump"/>
            <a:extLst>
              <a:ext uri="{FF2B5EF4-FFF2-40B4-BE49-F238E27FC236}">
                <a16:creationId xmlns:a16="http://schemas.microsoft.com/office/drawing/2014/main" id="{0FF2D2BA-F69F-D049-9682-0100B52593DE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50" action="ppaction://hlinksldjump"/>
            <a:extLst>
              <a:ext uri="{FF2B5EF4-FFF2-40B4-BE49-F238E27FC236}">
                <a16:creationId xmlns:a16="http://schemas.microsoft.com/office/drawing/2014/main" id="{48AEA782-3C82-8A47-B911-7284151449D0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hlinkClick r:id="rId51" action="ppaction://hlinksldjump"/>
            <a:extLst>
              <a:ext uri="{FF2B5EF4-FFF2-40B4-BE49-F238E27FC236}">
                <a16:creationId xmlns:a16="http://schemas.microsoft.com/office/drawing/2014/main" id="{FAE32425-0461-DD4E-9643-65BA329051F6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hlinkClick r:id="rId52" action="ppaction://hlinksldjump"/>
            <a:extLst>
              <a:ext uri="{FF2B5EF4-FFF2-40B4-BE49-F238E27FC236}">
                <a16:creationId xmlns:a16="http://schemas.microsoft.com/office/drawing/2014/main" id="{F8CE0E01-0ED7-2240-959C-0B062F3C3412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3" action="ppaction://hlinksldjump"/>
            <a:extLst>
              <a:ext uri="{FF2B5EF4-FFF2-40B4-BE49-F238E27FC236}">
                <a16:creationId xmlns:a16="http://schemas.microsoft.com/office/drawing/2014/main" id="{3FB3F147-CFBC-ED47-BEF4-00CDD4E4795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4" action="ppaction://hlinksldjump"/>
            <a:extLst>
              <a:ext uri="{FF2B5EF4-FFF2-40B4-BE49-F238E27FC236}">
                <a16:creationId xmlns:a16="http://schemas.microsoft.com/office/drawing/2014/main" id="{D5DC5A32-CE4D-4649-AEAE-A498DE8D8D1A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5" action="ppaction://hlinksldjump"/>
            <a:extLst>
              <a:ext uri="{FF2B5EF4-FFF2-40B4-BE49-F238E27FC236}">
                <a16:creationId xmlns:a16="http://schemas.microsoft.com/office/drawing/2014/main" id="{0C9C212C-EF9A-074C-B358-64895B27E04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6" action="ppaction://hlinksldjump"/>
            <a:extLst>
              <a:ext uri="{FF2B5EF4-FFF2-40B4-BE49-F238E27FC236}">
                <a16:creationId xmlns:a16="http://schemas.microsoft.com/office/drawing/2014/main" id="{F18101A8-BDC6-DC43-A339-DEA5F5A5AD3E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7" action="ppaction://hlinksldjump"/>
            <a:extLst>
              <a:ext uri="{FF2B5EF4-FFF2-40B4-BE49-F238E27FC236}">
                <a16:creationId xmlns:a16="http://schemas.microsoft.com/office/drawing/2014/main" id="{FFB4D672-00A1-BA4B-8683-9D6511B358E6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hlinkClick r:id="rId58" action="ppaction://hlinksldjump"/>
            <a:extLst>
              <a:ext uri="{FF2B5EF4-FFF2-40B4-BE49-F238E27FC236}">
                <a16:creationId xmlns:a16="http://schemas.microsoft.com/office/drawing/2014/main" id="{96FFA38A-AEE7-D046-B50B-2B56E66E878F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TextBox 270">
            <a:hlinkClick r:id="rId59" action="ppaction://hlinksldjump"/>
            <a:extLst>
              <a:ext uri="{FF2B5EF4-FFF2-40B4-BE49-F238E27FC236}">
                <a16:creationId xmlns:a16="http://schemas.microsoft.com/office/drawing/2014/main" id="{DA7941B3-8738-404D-8551-7FAD74EDFCE4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2" name="Oval 271">
            <a:hlinkClick r:id="rId59" action="ppaction://hlinksldjump"/>
            <a:extLst>
              <a:ext uri="{FF2B5EF4-FFF2-40B4-BE49-F238E27FC236}">
                <a16:creationId xmlns:a16="http://schemas.microsoft.com/office/drawing/2014/main" id="{03D4BCD8-7145-8548-BCA4-9BF954565C50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hlinkClick r:id="rId60" action="ppaction://hlinksldjump"/>
            <a:extLst>
              <a:ext uri="{FF2B5EF4-FFF2-40B4-BE49-F238E27FC236}">
                <a16:creationId xmlns:a16="http://schemas.microsoft.com/office/drawing/2014/main" id="{7D2D1313-676B-D149-BB25-BCE244C2D27D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16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A small elephant walking across a dirt field&#10;&#10;Description automatically generated">
            <a:extLst>
              <a:ext uri="{FF2B5EF4-FFF2-40B4-BE49-F238E27FC236}">
                <a16:creationId xmlns:a16="http://schemas.microsoft.com/office/drawing/2014/main" id="{D68A0ACC-862C-DC48-A074-8EB754FAA83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426411" y="500910"/>
            <a:ext cx="4203726" cy="56121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7DD36E-A266-1A4B-B200-6FFE2E1E3853}"/>
              </a:ext>
            </a:extLst>
          </p:cNvPr>
          <p:cNvSpPr txBox="1"/>
          <p:nvPr/>
        </p:nvSpPr>
        <p:spPr>
          <a:xfrm>
            <a:off x="250359" y="568409"/>
            <a:ext cx="717605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100" b="1" dirty="0"/>
          </a:p>
          <a:p>
            <a:pPr algn="ctr"/>
            <a:r>
              <a:rPr lang="en-US" sz="6100" b="1" dirty="0"/>
              <a:t>Acknowledgement</a:t>
            </a:r>
          </a:p>
          <a:p>
            <a:pPr algn="ctr"/>
            <a:r>
              <a:rPr lang="en-US" sz="6100" b="1" dirty="0"/>
              <a:t>Of</a:t>
            </a:r>
          </a:p>
          <a:p>
            <a:pPr algn="ctr"/>
            <a:r>
              <a:rPr lang="en-US" sz="6100" b="1" dirty="0"/>
              <a:t>Elephants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4679266D-4297-AE45-A153-37DB702F5F0D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76200"/>
            <a:ext cx="11938000" cy="369332"/>
            <a:chOff x="127000" y="76200"/>
            <a:chExt cx="11938000" cy="369332"/>
          </a:xfrm>
        </p:grpSpPr>
        <p:sp>
          <p:nvSpPr>
            <p:cNvPr id="208" name="TextBox 207">
              <a:hlinkClick r:id="rId36" action="ppaction://hlinksldjump"/>
              <a:extLst>
                <a:ext uri="{FF2B5EF4-FFF2-40B4-BE49-F238E27FC236}">
                  <a16:creationId xmlns:a16="http://schemas.microsoft.com/office/drawing/2014/main" id="{005F46D5-ECFF-404D-B052-A12016C9AF39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76200"/>
              <a:ext cx="172915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891732"/>
                  </a:solidFill>
                  <a:latin typeface="Calibri" panose="020F0502020204030204" pitchFamily="34" charset="0"/>
                </a:rPr>
                <a:t>Intro &amp; Library Updates</a:t>
              </a:r>
            </a:p>
          </p:txBody>
        </p:sp>
        <p:sp>
          <p:nvSpPr>
            <p:cNvPr id="209" name="Oval 208">
              <a:hlinkClick r:id="rId36" action="ppaction://hlinksldjump"/>
              <a:extLst>
                <a:ext uri="{FF2B5EF4-FFF2-40B4-BE49-F238E27FC236}">
                  <a16:creationId xmlns:a16="http://schemas.microsoft.com/office/drawing/2014/main" id="{D2048DE9-E1BD-A44C-B022-97D6F80236FC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1081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hlinkClick r:id="rId37" action="ppaction://hlinksldjump"/>
              <a:extLst>
                <a:ext uri="{FF2B5EF4-FFF2-40B4-BE49-F238E27FC236}">
                  <a16:creationId xmlns:a16="http://schemas.microsoft.com/office/drawing/2014/main" id="{BDC59948-CE09-A746-B2F5-ABBAFB0371A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6912" y="254000"/>
              <a:ext cx="63500" cy="63500"/>
            </a:xfrm>
            <a:prstGeom prst="ellipse">
              <a:avLst/>
            </a:prstGeom>
            <a:solidFill>
              <a:srgbClr val="891732"/>
            </a:solidFill>
            <a:ln w="12700" cap="flat" cmpd="sng" algn="ctr">
              <a:solidFill>
                <a:srgbClr val="8917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hlinkClick r:id="rId38" action="ppaction://hlinksldjump"/>
              <a:extLst>
                <a:ext uri="{FF2B5EF4-FFF2-40B4-BE49-F238E27FC236}">
                  <a16:creationId xmlns:a16="http://schemas.microsoft.com/office/drawing/2014/main" id="{DD1EF63D-4DF1-E843-B210-788CD810D6D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327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hlinkClick r:id="rId39" action="ppaction://hlinksldjump"/>
              <a:extLst>
                <a:ext uri="{FF2B5EF4-FFF2-40B4-BE49-F238E27FC236}">
                  <a16:creationId xmlns:a16="http://schemas.microsoft.com/office/drawing/2014/main" id="{3B1700C1-897A-594F-B703-99564381D75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8573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>
              <a:hlinkClick r:id="rId40" action="ppaction://hlinksldjump"/>
              <a:extLst>
                <a:ext uri="{FF2B5EF4-FFF2-40B4-BE49-F238E27FC236}">
                  <a16:creationId xmlns:a16="http://schemas.microsoft.com/office/drawing/2014/main" id="{B4AE28A3-F18D-7845-A1FD-1EC77213AE1B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983154" y="76200"/>
              <a:ext cx="801077" cy="369332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Tenure &amp; Promotion</a:t>
              </a:r>
            </a:p>
          </p:txBody>
        </p:sp>
        <p:sp>
          <p:nvSpPr>
            <p:cNvPr id="214" name="Oval 213">
              <a:hlinkClick r:id="rId40" action="ppaction://hlinksldjump"/>
              <a:extLst>
                <a:ext uri="{FF2B5EF4-FFF2-40B4-BE49-F238E27FC236}">
                  <a16:creationId xmlns:a16="http://schemas.microsoft.com/office/drawing/2014/main" id="{D833FFB6-9AF6-9B41-AD91-89B9506B9BA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1843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hlinkClick r:id="rId41" action="ppaction://hlinksldjump"/>
              <a:extLst>
                <a:ext uri="{FF2B5EF4-FFF2-40B4-BE49-F238E27FC236}">
                  <a16:creationId xmlns:a16="http://schemas.microsoft.com/office/drawing/2014/main" id="{A0CD6C9C-C977-B745-A3EF-7C7652B67A31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8545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hlinkClick r:id="rId42" action="ppaction://hlinksldjump"/>
              <a:extLst>
                <a:ext uri="{FF2B5EF4-FFF2-40B4-BE49-F238E27FC236}">
                  <a16:creationId xmlns:a16="http://schemas.microsoft.com/office/drawing/2014/main" id="{C1F50EA3-09E5-504C-BE90-1240DE8834BC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911231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Grants</a:t>
              </a:r>
            </a:p>
          </p:txBody>
        </p:sp>
        <p:sp>
          <p:nvSpPr>
            <p:cNvPr id="217" name="Oval 216">
              <a:hlinkClick r:id="rId42" action="ppaction://hlinksldjump"/>
              <a:extLst>
                <a:ext uri="{FF2B5EF4-FFF2-40B4-BE49-F238E27FC236}">
                  <a16:creationId xmlns:a16="http://schemas.microsoft.com/office/drawing/2014/main" id="{DADBE2AE-4C9F-E04D-AF06-6BB554F0D4B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4650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hlinkClick r:id="rId43" action="ppaction://hlinksldjump"/>
              <a:extLst>
                <a:ext uri="{FF2B5EF4-FFF2-40B4-BE49-F238E27FC236}">
                  <a16:creationId xmlns:a16="http://schemas.microsoft.com/office/drawing/2014/main" id="{F03693C9-35EE-9147-922F-EDD34564906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1353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hlinkClick r:id="rId44" action="ppaction://hlinksldjump"/>
              <a:extLst>
                <a:ext uri="{FF2B5EF4-FFF2-40B4-BE49-F238E27FC236}">
                  <a16:creationId xmlns:a16="http://schemas.microsoft.com/office/drawing/2014/main" id="{0F35C6EF-2AA9-D441-A3C5-E78ACDCC5A66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839308" y="76200"/>
              <a:ext cx="21931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Scholarly Actiivites</a:t>
              </a:r>
            </a:p>
          </p:txBody>
        </p:sp>
        <p:sp>
          <p:nvSpPr>
            <p:cNvPr id="220" name="Oval 219">
              <a:hlinkClick r:id="rId44" action="ppaction://hlinksldjump"/>
              <a:extLst>
                <a:ext uri="{FF2B5EF4-FFF2-40B4-BE49-F238E27FC236}">
                  <a16:creationId xmlns:a16="http://schemas.microsoft.com/office/drawing/2014/main" id="{88A4DE8A-4ED0-BC46-95AA-7156DCE12042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7309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hlinkClick r:id="rId45" action="ppaction://hlinksldjump"/>
              <a:extLst>
                <a:ext uri="{FF2B5EF4-FFF2-40B4-BE49-F238E27FC236}">
                  <a16:creationId xmlns:a16="http://schemas.microsoft.com/office/drawing/2014/main" id="{824E6675-5885-2742-9BBE-23CCC834BDF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3862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hlinkClick r:id="rId46" action="ppaction://hlinksldjump"/>
              <a:extLst>
                <a:ext uri="{FF2B5EF4-FFF2-40B4-BE49-F238E27FC236}">
                  <a16:creationId xmlns:a16="http://schemas.microsoft.com/office/drawing/2014/main" id="{3B7E3F3B-621A-5B40-B766-3E8908947CC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0415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hlinkClick r:id="rId47" action="ppaction://hlinksldjump"/>
              <a:extLst>
                <a:ext uri="{FF2B5EF4-FFF2-40B4-BE49-F238E27FC236}">
                  <a16:creationId xmlns:a16="http://schemas.microsoft.com/office/drawing/2014/main" id="{7851FDEB-C542-F54B-B519-55E540F644E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6968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hlinkClick r:id="rId48" action="ppaction://hlinksldjump"/>
              <a:extLst>
                <a:ext uri="{FF2B5EF4-FFF2-40B4-BE49-F238E27FC236}">
                  <a16:creationId xmlns:a16="http://schemas.microsoft.com/office/drawing/2014/main" id="{9ACBF0EA-2B30-C04A-8029-47CC04BF5C7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3521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hlinkClick r:id="rId49" action="ppaction://hlinksldjump"/>
              <a:extLst>
                <a:ext uri="{FF2B5EF4-FFF2-40B4-BE49-F238E27FC236}">
                  <a16:creationId xmlns:a16="http://schemas.microsoft.com/office/drawing/2014/main" id="{81F2541E-D4B8-ED4A-8039-C228F16E2F8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88367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hlinkClick r:id="rId50" action="ppaction://hlinksldjump"/>
              <a:extLst>
                <a:ext uri="{FF2B5EF4-FFF2-40B4-BE49-F238E27FC236}">
                  <a16:creationId xmlns:a16="http://schemas.microsoft.com/office/drawing/2014/main" id="{E16F6189-F00E-A34F-BEC0-E69E8CD3EF62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623538" y="76200"/>
              <a:ext cx="451338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Searching</a:t>
              </a:r>
            </a:p>
          </p:txBody>
        </p:sp>
        <p:sp>
          <p:nvSpPr>
            <p:cNvPr id="228" name="Oval 227">
              <a:hlinkClick r:id="rId50" action="ppaction://hlinksldjump"/>
              <a:extLst>
                <a:ext uri="{FF2B5EF4-FFF2-40B4-BE49-F238E27FC236}">
                  <a16:creationId xmlns:a16="http://schemas.microsoft.com/office/drawing/2014/main" id="{A63F4B75-1E51-5048-A423-6E1464469CB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0209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hlinkClick r:id="rId51" action="ppaction://hlinksldjump"/>
              <a:extLst>
                <a:ext uri="{FF2B5EF4-FFF2-40B4-BE49-F238E27FC236}">
                  <a16:creationId xmlns:a16="http://schemas.microsoft.com/office/drawing/2014/main" id="{453ADB0C-2324-6D43-803E-3AB290628EA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1240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hlinkClick r:id="rId52" action="ppaction://hlinksldjump"/>
              <a:extLst>
                <a:ext uri="{FF2B5EF4-FFF2-40B4-BE49-F238E27FC236}">
                  <a16:creationId xmlns:a16="http://schemas.microsoft.com/office/drawing/2014/main" id="{941E99C7-0914-F74C-BC6A-10A412097FD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2271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hlinkClick r:id="rId53" action="ppaction://hlinksldjump"/>
              <a:extLst>
                <a:ext uri="{FF2B5EF4-FFF2-40B4-BE49-F238E27FC236}">
                  <a16:creationId xmlns:a16="http://schemas.microsoft.com/office/drawing/2014/main" id="{68CAB4B8-191C-7B43-B310-F1706132B8DE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3301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hlinkClick r:id="rId54" action="ppaction://hlinksldjump"/>
              <a:extLst>
                <a:ext uri="{FF2B5EF4-FFF2-40B4-BE49-F238E27FC236}">
                  <a16:creationId xmlns:a16="http://schemas.microsoft.com/office/drawing/2014/main" id="{DA3E6047-C6A3-4B45-AE99-2E8C9BBF03F4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4332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hlinkClick r:id="rId55" action="ppaction://hlinksldjump"/>
              <a:extLst>
                <a:ext uri="{FF2B5EF4-FFF2-40B4-BE49-F238E27FC236}">
                  <a16:creationId xmlns:a16="http://schemas.microsoft.com/office/drawing/2014/main" id="{BB613F8D-205F-B64F-9083-9BAC0C4AE6F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5363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hlinkClick r:id="rId56" action="ppaction://hlinksldjump"/>
              <a:extLst>
                <a:ext uri="{FF2B5EF4-FFF2-40B4-BE49-F238E27FC236}">
                  <a16:creationId xmlns:a16="http://schemas.microsoft.com/office/drawing/2014/main" id="{04BBFC64-B0F6-EE46-9E8D-D580E3C2F1AB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639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hlinkClick r:id="rId57" action="ppaction://hlinksldjump"/>
              <a:extLst>
                <a:ext uri="{FF2B5EF4-FFF2-40B4-BE49-F238E27FC236}">
                  <a16:creationId xmlns:a16="http://schemas.microsoft.com/office/drawing/2014/main" id="{0C79C499-E4AC-BC43-A64E-DF7983D8D99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87425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hlinkClick r:id="rId58" action="ppaction://hlinksldjump"/>
              <a:extLst>
                <a:ext uri="{FF2B5EF4-FFF2-40B4-BE49-F238E27FC236}">
                  <a16:creationId xmlns:a16="http://schemas.microsoft.com/office/drawing/2014/main" id="{2B59BE4F-C8CE-424C-B3DD-41C58F8C774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8455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hlinkClick r:id="rId59" action="ppaction://hlinksldjump"/>
              <a:extLst>
                <a:ext uri="{FF2B5EF4-FFF2-40B4-BE49-F238E27FC236}">
                  <a16:creationId xmlns:a16="http://schemas.microsoft.com/office/drawing/2014/main" id="{54368C64-1F77-8641-AA50-96023482415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69486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TextBox 237">
              <a:hlinkClick r:id="rId60" action="ppaction://hlinksldjump"/>
              <a:extLst>
                <a:ext uri="{FF2B5EF4-FFF2-40B4-BE49-F238E27FC236}">
                  <a16:creationId xmlns:a16="http://schemas.microsoft.com/office/drawing/2014/main" id="{2970C3D5-87A2-3840-B2EE-E622DEE1E72B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1263923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  <p:sp>
          <p:nvSpPr>
            <p:cNvPr id="239" name="Oval 238">
              <a:hlinkClick r:id="rId60" action="ppaction://hlinksldjump"/>
              <a:extLst>
                <a:ext uri="{FF2B5EF4-FFF2-40B4-BE49-F238E27FC236}">
                  <a16:creationId xmlns:a16="http://schemas.microsoft.com/office/drawing/2014/main" id="{F7A82AC1-F9FA-A443-95AC-D637C11E813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9919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hlinkClick r:id="rId61" action="ppaction://hlinksldjump"/>
              <a:extLst>
                <a:ext uri="{FF2B5EF4-FFF2-40B4-BE49-F238E27FC236}">
                  <a16:creationId xmlns:a16="http://schemas.microsoft.com/office/drawing/2014/main" id="{E09DFBD1-5E8F-E54B-B94F-2171C111AAD5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76622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717144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6E8B20-1096-6442-9F5E-BCF09E891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015" y="0"/>
            <a:ext cx="9429981" cy="611659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5F954D5-7020-2047-A9E1-A18C2F3315B2}"/>
              </a:ext>
            </a:extLst>
          </p:cNvPr>
          <p:cNvSpPr/>
          <p:nvPr/>
        </p:nvSpPr>
        <p:spPr>
          <a:xfrm>
            <a:off x="3503426" y="3015049"/>
            <a:ext cx="914400" cy="26566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2479EAF-8924-5A46-9EBB-8AD7F0D03F44}"/>
              </a:ext>
            </a:extLst>
          </p:cNvPr>
          <p:cNvSpPr/>
          <p:nvPr/>
        </p:nvSpPr>
        <p:spPr>
          <a:xfrm>
            <a:off x="5869458" y="5511114"/>
            <a:ext cx="1186249" cy="28420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1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582D0D-E3E5-0B4C-87C2-DB58BE99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16" y="0"/>
            <a:ext cx="11937384" cy="63618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CF2EEA4-4419-4842-8A69-09CCE4F1C447}"/>
              </a:ext>
            </a:extLst>
          </p:cNvPr>
          <p:cNvSpPr/>
          <p:nvPr/>
        </p:nvSpPr>
        <p:spPr>
          <a:xfrm>
            <a:off x="2681416" y="2755558"/>
            <a:ext cx="2298357" cy="67344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F44E84-B271-124E-84F4-642A51FC451A}"/>
              </a:ext>
            </a:extLst>
          </p:cNvPr>
          <p:cNvSpPr/>
          <p:nvPr/>
        </p:nvSpPr>
        <p:spPr>
          <a:xfrm>
            <a:off x="10317893" y="2669059"/>
            <a:ext cx="1619492" cy="939113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496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582D0D-E3E5-0B4C-87C2-DB58BE99C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16" y="0"/>
            <a:ext cx="11937384" cy="636189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CF2EEA4-4419-4842-8A69-09CCE4F1C447}"/>
              </a:ext>
            </a:extLst>
          </p:cNvPr>
          <p:cNvSpPr/>
          <p:nvPr/>
        </p:nvSpPr>
        <p:spPr>
          <a:xfrm>
            <a:off x="2508421" y="3589638"/>
            <a:ext cx="7712297" cy="141484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3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16AC881-A788-E740-AB59-E0AE5A5AF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49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20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D8FD44B-9E5C-5149-9DD3-118169153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227" y="-24632"/>
            <a:ext cx="8435546" cy="614114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DC026E34-A8E6-984D-AC87-219D151599E3}"/>
              </a:ext>
            </a:extLst>
          </p:cNvPr>
          <p:cNvSpPr/>
          <p:nvPr/>
        </p:nvSpPr>
        <p:spPr>
          <a:xfrm>
            <a:off x="2508421" y="3830595"/>
            <a:ext cx="7712297" cy="2706129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9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F134D-6DF4-194E-B0B0-14ED7789C430}"/>
              </a:ext>
            </a:extLst>
          </p:cNvPr>
          <p:cNvSpPr txBox="1"/>
          <p:nvPr/>
        </p:nvSpPr>
        <p:spPr>
          <a:xfrm>
            <a:off x="827903" y="443939"/>
            <a:ext cx="1120757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Alternatives to PubMed</a:t>
            </a:r>
          </a:p>
          <a:p>
            <a:pPr algn="ctr"/>
            <a:endParaRPr lang="en-US" sz="1000" b="1" dirty="0"/>
          </a:p>
          <a:p>
            <a:r>
              <a:rPr lang="en-US" sz="3600" b="1" dirty="0"/>
              <a:t>OVID Medline</a:t>
            </a:r>
          </a:p>
          <a:p>
            <a:endParaRPr lang="en-US" sz="1000" dirty="0"/>
          </a:p>
          <a:p>
            <a:r>
              <a:rPr lang="en-US" sz="3600" b="1" dirty="0"/>
              <a:t>Embase</a:t>
            </a:r>
          </a:p>
          <a:p>
            <a:endParaRPr lang="en-US" sz="1000" b="1" dirty="0"/>
          </a:p>
          <a:p>
            <a:pPr marL="1028700" lvl="1" indent="-57150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New and emerging drugs, alternatives for medication resistant situations, oncology</a:t>
            </a:r>
          </a:p>
          <a:p>
            <a:endParaRPr lang="en-US" sz="1000" dirty="0"/>
          </a:p>
          <a:p>
            <a:r>
              <a:rPr lang="en-US" sz="3600" b="1" dirty="0"/>
              <a:t>CINAHL and Cochrane </a:t>
            </a:r>
          </a:p>
          <a:p>
            <a:endParaRPr lang="en-US" sz="1000" b="1" dirty="0"/>
          </a:p>
          <a:p>
            <a:r>
              <a:rPr lang="en-US" sz="3600" b="1" dirty="0"/>
              <a:t>ERIC</a:t>
            </a:r>
          </a:p>
          <a:p>
            <a:endParaRPr lang="en-US" sz="1000" b="1" dirty="0"/>
          </a:p>
          <a:p>
            <a:r>
              <a:rPr lang="en-US" sz="3600" b="1" dirty="0" err="1"/>
              <a:t>SportDiscus</a:t>
            </a:r>
            <a:endParaRPr lang="en-US" sz="3600" b="1" dirty="0"/>
          </a:p>
        </p:txBody>
      </p:sp>
      <p:sp>
        <p:nvSpPr>
          <p:cNvPr id="241" name="TextBox 240">
            <a:hlinkClick r:id="rId34" action="ppaction://hlinksldjump"/>
            <a:extLst>
              <a:ext uri="{FF2B5EF4-FFF2-40B4-BE49-F238E27FC236}">
                <a16:creationId xmlns:a16="http://schemas.microsoft.com/office/drawing/2014/main" id="{9EEF2602-F310-C247-A593-999EA6ABE908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2" name="Oval 241">
            <a:hlinkClick r:id="rId34" action="ppaction://hlinksldjump"/>
            <a:extLst>
              <a:ext uri="{FF2B5EF4-FFF2-40B4-BE49-F238E27FC236}">
                <a16:creationId xmlns:a16="http://schemas.microsoft.com/office/drawing/2014/main" id="{345662F2-EC66-4444-BFD6-84CF684EAA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hlinkClick r:id="rId35" action="ppaction://hlinksldjump"/>
            <a:extLst>
              <a:ext uri="{FF2B5EF4-FFF2-40B4-BE49-F238E27FC236}">
                <a16:creationId xmlns:a16="http://schemas.microsoft.com/office/drawing/2014/main" id="{51C8AF23-06FB-3A41-A99C-92B454DEA2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hlinkClick r:id="rId36" action="ppaction://hlinksldjump"/>
            <a:extLst>
              <a:ext uri="{FF2B5EF4-FFF2-40B4-BE49-F238E27FC236}">
                <a16:creationId xmlns:a16="http://schemas.microsoft.com/office/drawing/2014/main" id="{475C0514-2BCF-5C4D-AB39-C1310004201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hlinkClick r:id="rId37" action="ppaction://hlinksldjump"/>
            <a:extLst>
              <a:ext uri="{FF2B5EF4-FFF2-40B4-BE49-F238E27FC236}">
                <a16:creationId xmlns:a16="http://schemas.microsoft.com/office/drawing/2014/main" id="{979BB40D-DEBA-214C-A2EA-A7D8020C1A2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>
            <a:hlinkClick r:id="rId38" action="ppaction://hlinksldjump"/>
            <a:extLst>
              <a:ext uri="{FF2B5EF4-FFF2-40B4-BE49-F238E27FC236}">
                <a16:creationId xmlns:a16="http://schemas.microsoft.com/office/drawing/2014/main" id="{5D9B1ABB-91AE-3548-8D93-78A91E671FF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47" name="Oval 246">
            <a:hlinkClick r:id="rId38" action="ppaction://hlinksldjump"/>
            <a:extLst>
              <a:ext uri="{FF2B5EF4-FFF2-40B4-BE49-F238E27FC236}">
                <a16:creationId xmlns:a16="http://schemas.microsoft.com/office/drawing/2014/main" id="{7CF8DC0D-1952-9F40-9CD9-C5E0653B39A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hlinkClick r:id="rId39" action="ppaction://hlinksldjump"/>
            <a:extLst>
              <a:ext uri="{FF2B5EF4-FFF2-40B4-BE49-F238E27FC236}">
                <a16:creationId xmlns:a16="http://schemas.microsoft.com/office/drawing/2014/main" id="{5B4F77E8-2A4A-4B4D-83A2-C00509608CF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hlinkClick r:id="rId40" action="ppaction://hlinksldjump"/>
            <a:extLst>
              <a:ext uri="{FF2B5EF4-FFF2-40B4-BE49-F238E27FC236}">
                <a16:creationId xmlns:a16="http://schemas.microsoft.com/office/drawing/2014/main" id="{5642D43A-5FA6-374D-9EEF-D868E9A4E4C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0" name="Oval 249">
            <a:hlinkClick r:id="rId40" action="ppaction://hlinksldjump"/>
            <a:extLst>
              <a:ext uri="{FF2B5EF4-FFF2-40B4-BE49-F238E27FC236}">
                <a16:creationId xmlns:a16="http://schemas.microsoft.com/office/drawing/2014/main" id="{B3331569-9A17-CA46-BA56-C527B3A17D5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hlinkClick r:id="rId41" action="ppaction://hlinksldjump"/>
            <a:extLst>
              <a:ext uri="{FF2B5EF4-FFF2-40B4-BE49-F238E27FC236}">
                <a16:creationId xmlns:a16="http://schemas.microsoft.com/office/drawing/2014/main" id="{2841B5DD-2A4B-374D-9DFF-6C41CEAC2062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hlinkClick r:id="rId42" action="ppaction://hlinksldjump"/>
            <a:extLst>
              <a:ext uri="{FF2B5EF4-FFF2-40B4-BE49-F238E27FC236}">
                <a16:creationId xmlns:a16="http://schemas.microsoft.com/office/drawing/2014/main" id="{FEF0188C-1CBF-D449-8C39-E0C3C0043E0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3" name="Oval 252">
            <a:hlinkClick r:id="rId42" action="ppaction://hlinksldjump"/>
            <a:extLst>
              <a:ext uri="{FF2B5EF4-FFF2-40B4-BE49-F238E27FC236}">
                <a16:creationId xmlns:a16="http://schemas.microsoft.com/office/drawing/2014/main" id="{9A47906B-A4B3-2641-814B-A9DAD4F38C11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hlinkClick r:id="rId43" action="ppaction://hlinksldjump"/>
            <a:extLst>
              <a:ext uri="{FF2B5EF4-FFF2-40B4-BE49-F238E27FC236}">
                <a16:creationId xmlns:a16="http://schemas.microsoft.com/office/drawing/2014/main" id="{981AA497-F3D7-7948-83BA-B61276FA393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4" action="ppaction://hlinksldjump"/>
            <a:extLst>
              <a:ext uri="{FF2B5EF4-FFF2-40B4-BE49-F238E27FC236}">
                <a16:creationId xmlns:a16="http://schemas.microsoft.com/office/drawing/2014/main" id="{C3604FEF-AEF2-6845-AA26-CD4366AED453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hlinkClick r:id="rId45" action="ppaction://hlinksldjump"/>
            <a:extLst>
              <a:ext uri="{FF2B5EF4-FFF2-40B4-BE49-F238E27FC236}">
                <a16:creationId xmlns:a16="http://schemas.microsoft.com/office/drawing/2014/main" id="{7854ABCA-0600-464D-A0EB-5D3299BFA265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hlinkClick r:id="rId46" action="ppaction://hlinksldjump"/>
            <a:extLst>
              <a:ext uri="{FF2B5EF4-FFF2-40B4-BE49-F238E27FC236}">
                <a16:creationId xmlns:a16="http://schemas.microsoft.com/office/drawing/2014/main" id="{CC19F3C1-61E2-8D4A-9C20-3C75C4B1FFD7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7" action="ppaction://hlinksldjump"/>
            <a:extLst>
              <a:ext uri="{FF2B5EF4-FFF2-40B4-BE49-F238E27FC236}">
                <a16:creationId xmlns:a16="http://schemas.microsoft.com/office/drawing/2014/main" id="{ABCA4665-94CF-754F-A3D8-634C65A22C76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hlinkClick r:id="rId48" action="ppaction://hlinksldjump"/>
            <a:extLst>
              <a:ext uri="{FF2B5EF4-FFF2-40B4-BE49-F238E27FC236}">
                <a16:creationId xmlns:a16="http://schemas.microsoft.com/office/drawing/2014/main" id="{D2C3DDFC-6B40-4B4B-BFE1-29A26FE8AE26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0" name="Oval 259">
            <a:hlinkClick r:id="rId48" action="ppaction://hlinksldjump"/>
            <a:extLst>
              <a:ext uri="{FF2B5EF4-FFF2-40B4-BE49-F238E27FC236}">
                <a16:creationId xmlns:a16="http://schemas.microsoft.com/office/drawing/2014/main" id="{286344CA-215E-044F-918C-6A8D4537C7CE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hlinkClick r:id="rId49" action="ppaction://hlinksldjump"/>
            <a:extLst>
              <a:ext uri="{FF2B5EF4-FFF2-40B4-BE49-F238E27FC236}">
                <a16:creationId xmlns:a16="http://schemas.microsoft.com/office/drawing/2014/main" id="{0E79BFF2-02AC-5448-9111-85DB130CBC6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50" action="ppaction://hlinksldjump"/>
            <a:extLst>
              <a:ext uri="{FF2B5EF4-FFF2-40B4-BE49-F238E27FC236}">
                <a16:creationId xmlns:a16="http://schemas.microsoft.com/office/drawing/2014/main" id="{BDCDDD97-0EC5-1D43-87B7-EECEB9C3AA24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hlinkClick r:id="rId51" action="ppaction://hlinksldjump"/>
            <a:extLst>
              <a:ext uri="{FF2B5EF4-FFF2-40B4-BE49-F238E27FC236}">
                <a16:creationId xmlns:a16="http://schemas.microsoft.com/office/drawing/2014/main" id="{10F74D7C-C4A7-E645-9C79-8A6AE396C500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hlinkClick r:id="rId52" action="ppaction://hlinksldjump"/>
            <a:extLst>
              <a:ext uri="{FF2B5EF4-FFF2-40B4-BE49-F238E27FC236}">
                <a16:creationId xmlns:a16="http://schemas.microsoft.com/office/drawing/2014/main" id="{86741685-258E-6541-A440-0F3650195E53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3" action="ppaction://hlinksldjump"/>
            <a:extLst>
              <a:ext uri="{FF2B5EF4-FFF2-40B4-BE49-F238E27FC236}">
                <a16:creationId xmlns:a16="http://schemas.microsoft.com/office/drawing/2014/main" id="{4239A9FF-D044-5343-A03C-BF921E3BD6BC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4" action="ppaction://hlinksldjump"/>
            <a:extLst>
              <a:ext uri="{FF2B5EF4-FFF2-40B4-BE49-F238E27FC236}">
                <a16:creationId xmlns:a16="http://schemas.microsoft.com/office/drawing/2014/main" id="{14F67BF3-BB18-FC49-971C-D36D56495286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5" action="ppaction://hlinksldjump"/>
            <a:extLst>
              <a:ext uri="{FF2B5EF4-FFF2-40B4-BE49-F238E27FC236}">
                <a16:creationId xmlns:a16="http://schemas.microsoft.com/office/drawing/2014/main" id="{B6D66BD5-5083-C34A-A6A4-BBC3C75D5AA3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6" action="ppaction://hlinksldjump"/>
            <a:extLst>
              <a:ext uri="{FF2B5EF4-FFF2-40B4-BE49-F238E27FC236}">
                <a16:creationId xmlns:a16="http://schemas.microsoft.com/office/drawing/2014/main" id="{9FC81013-5E89-394A-A07A-98C2922FFDAC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7" action="ppaction://hlinksldjump"/>
            <a:extLst>
              <a:ext uri="{FF2B5EF4-FFF2-40B4-BE49-F238E27FC236}">
                <a16:creationId xmlns:a16="http://schemas.microsoft.com/office/drawing/2014/main" id="{7D0CE65B-DFD2-BA43-B68C-E4C03C641953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>
            <a:hlinkClick r:id="rId58" action="ppaction://hlinksldjump"/>
            <a:extLst>
              <a:ext uri="{FF2B5EF4-FFF2-40B4-BE49-F238E27FC236}">
                <a16:creationId xmlns:a16="http://schemas.microsoft.com/office/drawing/2014/main" id="{45A9882A-2A35-2D4E-997C-34FFA9A84F78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1" name="Oval 270">
            <a:hlinkClick r:id="rId58" action="ppaction://hlinksldjump"/>
            <a:extLst>
              <a:ext uri="{FF2B5EF4-FFF2-40B4-BE49-F238E27FC236}">
                <a16:creationId xmlns:a16="http://schemas.microsoft.com/office/drawing/2014/main" id="{44636D01-C40A-9A4D-A432-B64002BBF5F6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hlinkClick r:id="rId59" action="ppaction://hlinksldjump"/>
            <a:extLst>
              <a:ext uri="{FF2B5EF4-FFF2-40B4-BE49-F238E27FC236}">
                <a16:creationId xmlns:a16="http://schemas.microsoft.com/office/drawing/2014/main" id="{36DCBDFC-3501-C443-AAFF-A879A4C64CDE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31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40DE75C-5D8C-BA4F-BC72-28A30D4F82F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93812" y="510637"/>
            <a:ext cx="9604375" cy="1049337"/>
          </a:xfrm>
        </p:spPr>
        <p:txBody>
          <a:bodyPr>
            <a:normAutofit/>
          </a:bodyPr>
          <a:lstStyle/>
          <a:p>
            <a:pPr algn="ctr"/>
            <a:r>
              <a:rPr lang="en-US" sz="6500" b="1" cap="none" dirty="0"/>
              <a:t>Locating Margaret Tips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5B74A8-B73F-204A-B494-7B02F87E95EC}"/>
              </a:ext>
            </a:extLst>
          </p:cNvPr>
          <p:cNvSpPr txBox="1"/>
          <p:nvPr/>
        </p:nvSpPr>
        <p:spPr>
          <a:xfrm>
            <a:off x="1382005" y="1504461"/>
            <a:ext cx="960327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Real Time – No Delay – Instant Message Chat Hours</a:t>
            </a:r>
          </a:p>
          <a:p>
            <a:pPr marL="742950" lvl="1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Mondays and Wednesdays from 11 to 1:30 pm </a:t>
            </a:r>
          </a:p>
          <a:p>
            <a:pPr marL="742950" lvl="1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Fridays from 1:30-4 pm</a:t>
            </a:r>
          </a:p>
          <a:p>
            <a:endParaRPr lang="en-US" sz="500" dirty="0"/>
          </a:p>
          <a:p>
            <a:endParaRPr lang="en-US" sz="500" dirty="0"/>
          </a:p>
          <a:p>
            <a:r>
              <a:rPr lang="en-US" sz="2400" b="1" dirty="0"/>
              <a:t>Email </a:t>
            </a:r>
          </a:p>
          <a:p>
            <a:pPr marL="742950" lvl="1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Use High Importance and/or Specific Subject Lines</a:t>
            </a:r>
          </a:p>
          <a:p>
            <a:pPr marL="742950" lvl="1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Expect results in 48 business hours (usually it is sub 24 hours!)</a:t>
            </a:r>
          </a:p>
          <a:p>
            <a:pPr marL="1257300" lvl="2" indent="-34290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i="1" dirty="0"/>
              <a:t>Nudge me after 48 business hours – it keeps me on track.</a:t>
            </a:r>
          </a:p>
          <a:p>
            <a:endParaRPr lang="en-US" sz="500" dirty="0"/>
          </a:p>
          <a:p>
            <a:endParaRPr lang="en-US" sz="500" dirty="0"/>
          </a:p>
          <a:p>
            <a:r>
              <a:rPr lang="en-US" sz="2400" b="1" dirty="0"/>
              <a:t>Office Phone (419-383-4214)</a:t>
            </a:r>
          </a:p>
          <a:p>
            <a:pPr marL="742950" lvl="1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Expect a response within 30-60 minutes.</a:t>
            </a:r>
          </a:p>
          <a:p>
            <a:endParaRPr lang="en-US" sz="500" dirty="0"/>
          </a:p>
          <a:p>
            <a:endParaRPr lang="en-US" sz="500" dirty="0"/>
          </a:p>
          <a:p>
            <a:r>
              <a:rPr lang="en-US" sz="2400" b="1" dirty="0"/>
              <a:t>Consults &amp; Searching Sessions</a:t>
            </a:r>
          </a:p>
          <a:p>
            <a:pPr marL="742950" lvl="1" indent="-28575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Offering only remote sessions at this time.</a:t>
            </a:r>
          </a:p>
        </p:txBody>
      </p:sp>
      <p:sp>
        <p:nvSpPr>
          <p:cNvPr id="242" name="TextBox 241">
            <a:hlinkClick r:id="rId35" action="ppaction://hlinksldjump"/>
            <a:extLst>
              <a:ext uri="{FF2B5EF4-FFF2-40B4-BE49-F238E27FC236}">
                <a16:creationId xmlns:a16="http://schemas.microsoft.com/office/drawing/2014/main" id="{3E37D809-2C3A-764D-80BB-563A4F06AF43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3" name="Oval 242">
            <a:hlinkClick r:id="rId35" action="ppaction://hlinksldjump"/>
            <a:extLst>
              <a:ext uri="{FF2B5EF4-FFF2-40B4-BE49-F238E27FC236}">
                <a16:creationId xmlns:a16="http://schemas.microsoft.com/office/drawing/2014/main" id="{D5817C76-A00C-7F43-8796-EC0282E2B0E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hlinkClick r:id="rId36" action="ppaction://hlinksldjump"/>
            <a:extLst>
              <a:ext uri="{FF2B5EF4-FFF2-40B4-BE49-F238E27FC236}">
                <a16:creationId xmlns:a16="http://schemas.microsoft.com/office/drawing/2014/main" id="{D66D0819-DCCC-A942-B133-50752451BC4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hlinkClick r:id="rId37" action="ppaction://hlinksldjump"/>
            <a:extLst>
              <a:ext uri="{FF2B5EF4-FFF2-40B4-BE49-F238E27FC236}">
                <a16:creationId xmlns:a16="http://schemas.microsoft.com/office/drawing/2014/main" id="{F5049018-08F0-7747-A38C-DB51EC02188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>
            <a:hlinkClick r:id="rId38" action="ppaction://hlinksldjump"/>
            <a:extLst>
              <a:ext uri="{FF2B5EF4-FFF2-40B4-BE49-F238E27FC236}">
                <a16:creationId xmlns:a16="http://schemas.microsoft.com/office/drawing/2014/main" id="{7E451CC9-0380-D143-A028-4E707D01959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TextBox 246">
            <a:hlinkClick r:id="rId39" action="ppaction://hlinksldjump"/>
            <a:extLst>
              <a:ext uri="{FF2B5EF4-FFF2-40B4-BE49-F238E27FC236}">
                <a16:creationId xmlns:a16="http://schemas.microsoft.com/office/drawing/2014/main" id="{E0537792-6E86-4A4A-B324-C212D1237097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48" name="Oval 247">
            <a:hlinkClick r:id="rId39" action="ppaction://hlinksldjump"/>
            <a:extLst>
              <a:ext uri="{FF2B5EF4-FFF2-40B4-BE49-F238E27FC236}">
                <a16:creationId xmlns:a16="http://schemas.microsoft.com/office/drawing/2014/main" id="{500B377A-231C-2940-B6F7-37C568161EC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hlinkClick r:id="rId40" action="ppaction://hlinksldjump"/>
            <a:extLst>
              <a:ext uri="{FF2B5EF4-FFF2-40B4-BE49-F238E27FC236}">
                <a16:creationId xmlns:a16="http://schemas.microsoft.com/office/drawing/2014/main" id="{B77067B8-203B-3C42-A9B5-1A08F739B8FB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TextBox 249">
            <a:hlinkClick r:id="rId41" action="ppaction://hlinksldjump"/>
            <a:extLst>
              <a:ext uri="{FF2B5EF4-FFF2-40B4-BE49-F238E27FC236}">
                <a16:creationId xmlns:a16="http://schemas.microsoft.com/office/drawing/2014/main" id="{34965F27-F5BB-EE4F-B81B-1D65B58526A3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1" name="Oval 250">
            <a:hlinkClick r:id="rId41" action="ppaction://hlinksldjump"/>
            <a:extLst>
              <a:ext uri="{FF2B5EF4-FFF2-40B4-BE49-F238E27FC236}">
                <a16:creationId xmlns:a16="http://schemas.microsoft.com/office/drawing/2014/main" id="{02C1742A-3B22-7440-9FF5-96354F0DEA4D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>
            <a:hlinkClick r:id="rId42" action="ppaction://hlinksldjump"/>
            <a:extLst>
              <a:ext uri="{FF2B5EF4-FFF2-40B4-BE49-F238E27FC236}">
                <a16:creationId xmlns:a16="http://schemas.microsoft.com/office/drawing/2014/main" id="{C65D08D3-9EB0-D347-B025-802FBE0D9DC0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TextBox 252">
            <a:hlinkClick r:id="rId43" action="ppaction://hlinksldjump"/>
            <a:extLst>
              <a:ext uri="{FF2B5EF4-FFF2-40B4-BE49-F238E27FC236}">
                <a16:creationId xmlns:a16="http://schemas.microsoft.com/office/drawing/2014/main" id="{AC539A7D-F96B-7840-A944-B90533F64749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4" name="Oval 253">
            <a:hlinkClick r:id="rId43" action="ppaction://hlinksldjump"/>
            <a:extLst>
              <a:ext uri="{FF2B5EF4-FFF2-40B4-BE49-F238E27FC236}">
                <a16:creationId xmlns:a16="http://schemas.microsoft.com/office/drawing/2014/main" id="{3769F8E5-AFF7-CC40-B854-AD841557CDB9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4" action="ppaction://hlinksldjump"/>
            <a:extLst>
              <a:ext uri="{FF2B5EF4-FFF2-40B4-BE49-F238E27FC236}">
                <a16:creationId xmlns:a16="http://schemas.microsoft.com/office/drawing/2014/main" id="{595D2B74-BF93-A24C-9E11-570DB707F295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hlinkClick r:id="rId45" action="ppaction://hlinksldjump"/>
            <a:extLst>
              <a:ext uri="{FF2B5EF4-FFF2-40B4-BE49-F238E27FC236}">
                <a16:creationId xmlns:a16="http://schemas.microsoft.com/office/drawing/2014/main" id="{4EF5891A-49AA-8D46-8209-F212452E8F63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hlinkClick r:id="rId46" action="ppaction://hlinksldjump"/>
            <a:extLst>
              <a:ext uri="{FF2B5EF4-FFF2-40B4-BE49-F238E27FC236}">
                <a16:creationId xmlns:a16="http://schemas.microsoft.com/office/drawing/2014/main" id="{2B7BEFCD-4CCE-E24C-AFEF-5AE02CA89D2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7" action="ppaction://hlinksldjump"/>
            <a:extLst>
              <a:ext uri="{FF2B5EF4-FFF2-40B4-BE49-F238E27FC236}">
                <a16:creationId xmlns:a16="http://schemas.microsoft.com/office/drawing/2014/main" id="{112400AB-2CDD-B645-9DE8-ED86825709C7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hlinkClick r:id="rId48" action="ppaction://hlinksldjump"/>
            <a:extLst>
              <a:ext uri="{FF2B5EF4-FFF2-40B4-BE49-F238E27FC236}">
                <a16:creationId xmlns:a16="http://schemas.microsoft.com/office/drawing/2014/main" id="{13DCC4ED-7D6D-8140-BBF8-D83DA178AD3B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TextBox 259">
            <a:hlinkClick r:id="rId49" action="ppaction://hlinksldjump"/>
            <a:extLst>
              <a:ext uri="{FF2B5EF4-FFF2-40B4-BE49-F238E27FC236}">
                <a16:creationId xmlns:a16="http://schemas.microsoft.com/office/drawing/2014/main" id="{761E4848-9A84-3A42-9DCF-5686CC8901A7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1" name="Oval 260">
            <a:hlinkClick r:id="rId49" action="ppaction://hlinksldjump"/>
            <a:extLst>
              <a:ext uri="{FF2B5EF4-FFF2-40B4-BE49-F238E27FC236}">
                <a16:creationId xmlns:a16="http://schemas.microsoft.com/office/drawing/2014/main" id="{683B1894-F33B-8541-9567-D1A875453CF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50" action="ppaction://hlinksldjump"/>
            <a:extLst>
              <a:ext uri="{FF2B5EF4-FFF2-40B4-BE49-F238E27FC236}">
                <a16:creationId xmlns:a16="http://schemas.microsoft.com/office/drawing/2014/main" id="{F256F52E-B5DA-CB42-A1EB-894A1FB279CB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hlinkClick r:id="rId51" action="ppaction://hlinksldjump"/>
            <a:extLst>
              <a:ext uri="{FF2B5EF4-FFF2-40B4-BE49-F238E27FC236}">
                <a16:creationId xmlns:a16="http://schemas.microsoft.com/office/drawing/2014/main" id="{6DFC738C-E01F-3947-BC8D-E306C3DEEBE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hlinkClick r:id="rId52" action="ppaction://hlinksldjump"/>
            <a:extLst>
              <a:ext uri="{FF2B5EF4-FFF2-40B4-BE49-F238E27FC236}">
                <a16:creationId xmlns:a16="http://schemas.microsoft.com/office/drawing/2014/main" id="{ACB8F593-94C0-1D48-A1B4-C24A02B3182B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3" action="ppaction://hlinksldjump"/>
            <a:extLst>
              <a:ext uri="{FF2B5EF4-FFF2-40B4-BE49-F238E27FC236}">
                <a16:creationId xmlns:a16="http://schemas.microsoft.com/office/drawing/2014/main" id="{61DDC0F7-2D14-E048-85FB-2239201DABD1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4" action="ppaction://hlinksldjump"/>
            <a:extLst>
              <a:ext uri="{FF2B5EF4-FFF2-40B4-BE49-F238E27FC236}">
                <a16:creationId xmlns:a16="http://schemas.microsoft.com/office/drawing/2014/main" id="{7F3686DE-06E8-D64D-968E-B55790F1F511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5" action="ppaction://hlinksldjump"/>
            <a:extLst>
              <a:ext uri="{FF2B5EF4-FFF2-40B4-BE49-F238E27FC236}">
                <a16:creationId xmlns:a16="http://schemas.microsoft.com/office/drawing/2014/main" id="{1EF9E8A2-BB9D-1A45-B2DD-79E0C70D8E9B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6" action="ppaction://hlinksldjump"/>
            <a:extLst>
              <a:ext uri="{FF2B5EF4-FFF2-40B4-BE49-F238E27FC236}">
                <a16:creationId xmlns:a16="http://schemas.microsoft.com/office/drawing/2014/main" id="{81A642A9-A93F-E845-84F4-DEA2517195DD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7" action="ppaction://hlinksldjump"/>
            <a:extLst>
              <a:ext uri="{FF2B5EF4-FFF2-40B4-BE49-F238E27FC236}">
                <a16:creationId xmlns:a16="http://schemas.microsoft.com/office/drawing/2014/main" id="{51179259-E08E-7F4D-92AB-ABA8102D2E2A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>
            <a:hlinkClick r:id="rId58" action="ppaction://hlinksldjump"/>
            <a:extLst>
              <a:ext uri="{FF2B5EF4-FFF2-40B4-BE49-F238E27FC236}">
                <a16:creationId xmlns:a16="http://schemas.microsoft.com/office/drawing/2014/main" id="{D07A907F-7F2A-664A-A7D0-2D8CDB555EE2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TextBox 270">
            <a:hlinkClick r:id="rId59" action="ppaction://hlinksldjump"/>
            <a:extLst>
              <a:ext uri="{FF2B5EF4-FFF2-40B4-BE49-F238E27FC236}">
                <a16:creationId xmlns:a16="http://schemas.microsoft.com/office/drawing/2014/main" id="{7C638CD9-DBB7-EE4D-9774-9E8879093930}"/>
              </a:ext>
            </a:extLst>
          </p:cNvPr>
          <p:cNvSpPr txBox="1"/>
          <p:nvPr>
            <p:custDataLst>
              <p:tags r:id="rId31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2" name="Oval 271">
            <a:hlinkClick r:id="rId59" action="ppaction://hlinksldjump"/>
            <a:extLst>
              <a:ext uri="{FF2B5EF4-FFF2-40B4-BE49-F238E27FC236}">
                <a16:creationId xmlns:a16="http://schemas.microsoft.com/office/drawing/2014/main" id="{DCCBAA9B-0D3D-844E-B228-9B485B8A5DAE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hlinkClick r:id="rId60" action="ppaction://hlinksldjump"/>
            <a:extLst>
              <a:ext uri="{FF2B5EF4-FFF2-40B4-BE49-F238E27FC236}">
                <a16:creationId xmlns:a16="http://schemas.microsoft.com/office/drawing/2014/main" id="{86553811-B819-064C-A069-FFD68A859C59}"/>
              </a:ext>
            </a:extLst>
          </p:cNvPr>
          <p:cNvSpPr/>
          <p:nvPr>
            <p:custDataLst>
              <p:tags r:id="rId33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690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EFE38C-1844-A84D-B4C5-37E17C8D00D7}"/>
              </a:ext>
            </a:extLst>
          </p:cNvPr>
          <p:cNvSpPr txBox="1"/>
          <p:nvPr/>
        </p:nvSpPr>
        <p:spPr>
          <a:xfrm>
            <a:off x="2286000" y="1594632"/>
            <a:ext cx="81515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</a:rPr>
              <a:t>Thank you </a:t>
            </a: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</a:rPr>
              <a:t>&amp; </a:t>
            </a:r>
          </a:p>
          <a:p>
            <a:pPr algn="ctr"/>
            <a:r>
              <a:rPr lang="en-US" sz="6000" b="1" dirty="0">
                <a:solidFill>
                  <a:schemeClr val="bg2">
                    <a:lumMod val="10000"/>
                  </a:schemeClr>
                </a:solidFill>
              </a:rPr>
              <a:t>Happy Thanksgiving</a:t>
            </a:r>
          </a:p>
        </p:txBody>
      </p:sp>
      <p:sp>
        <p:nvSpPr>
          <p:cNvPr id="241" name="TextBox 240">
            <a:hlinkClick r:id="rId34" action="ppaction://hlinksldjump"/>
            <a:extLst>
              <a:ext uri="{FF2B5EF4-FFF2-40B4-BE49-F238E27FC236}">
                <a16:creationId xmlns:a16="http://schemas.microsoft.com/office/drawing/2014/main" id="{B64063E7-6F35-7443-AAB0-2F37D47DB519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27000" y="76200"/>
            <a:ext cx="1729154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Intro &amp; Library Updates</a:t>
            </a:r>
          </a:p>
        </p:txBody>
      </p:sp>
      <p:sp>
        <p:nvSpPr>
          <p:cNvPr id="242" name="Oval 241">
            <a:hlinkClick r:id="rId34" action="ppaction://hlinksldjump"/>
            <a:extLst>
              <a:ext uri="{FF2B5EF4-FFF2-40B4-BE49-F238E27FC236}">
                <a16:creationId xmlns:a16="http://schemas.microsoft.com/office/drawing/2014/main" id="{D24D4ECA-7120-864C-B332-DDB4E2A0D9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1081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hlinkClick r:id="rId35" action="ppaction://hlinksldjump"/>
            <a:extLst>
              <a:ext uri="{FF2B5EF4-FFF2-40B4-BE49-F238E27FC236}">
                <a16:creationId xmlns:a16="http://schemas.microsoft.com/office/drawing/2014/main" id="{CE3C90AF-D53C-C94D-9C6F-C03BD4C48F3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8691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>
            <a:hlinkClick r:id="rId36" action="ppaction://hlinksldjump"/>
            <a:extLst>
              <a:ext uri="{FF2B5EF4-FFF2-40B4-BE49-F238E27FC236}">
                <a16:creationId xmlns:a16="http://schemas.microsoft.com/office/drawing/2014/main" id="{633D0E4A-C0A0-5C4D-BE89-0E6F15A7AB5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13274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hlinkClick r:id="rId37" action="ppaction://hlinksldjump"/>
            <a:extLst>
              <a:ext uri="{FF2B5EF4-FFF2-40B4-BE49-F238E27FC236}">
                <a16:creationId xmlns:a16="http://schemas.microsoft.com/office/drawing/2014/main" id="{DB22C2AE-A1F8-9E40-BB24-2AB8293AFC6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478573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TextBox 245">
            <a:hlinkClick r:id="rId38" action="ppaction://hlinksldjump"/>
            <a:extLst>
              <a:ext uri="{FF2B5EF4-FFF2-40B4-BE49-F238E27FC236}">
                <a16:creationId xmlns:a16="http://schemas.microsoft.com/office/drawing/2014/main" id="{7A4D9CAE-7B2E-0E41-AE7A-E14777302618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983154" y="76200"/>
            <a:ext cx="924821" cy="369332"/>
          </a:xfrm>
          <a:prstGeom prst="rect">
            <a:avLst/>
          </a:prstGeom>
          <a:noFill/>
        </p:spPr>
        <p:txBody>
          <a:bodyPr vert="horz" wrap="square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Tenure &amp; Promotion</a:t>
            </a:r>
          </a:p>
        </p:txBody>
      </p:sp>
      <p:sp>
        <p:nvSpPr>
          <p:cNvPr id="247" name="Oval 246">
            <a:hlinkClick r:id="rId38" action="ppaction://hlinksldjump"/>
            <a:extLst>
              <a:ext uri="{FF2B5EF4-FFF2-40B4-BE49-F238E27FC236}">
                <a16:creationId xmlns:a16="http://schemas.microsoft.com/office/drawing/2014/main" id="{566893A1-9CF4-FD40-ADA7-B64033F7DF6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218430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>
            <a:hlinkClick r:id="rId39" action="ppaction://hlinksldjump"/>
            <a:extLst>
              <a:ext uri="{FF2B5EF4-FFF2-40B4-BE49-F238E27FC236}">
                <a16:creationId xmlns:a16="http://schemas.microsoft.com/office/drawing/2014/main" id="{1AC54220-45DA-EF41-B871-D0B197AE7240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2485455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TextBox 248">
            <a:hlinkClick r:id="rId40" action="ppaction://hlinksldjump"/>
            <a:extLst>
              <a:ext uri="{FF2B5EF4-FFF2-40B4-BE49-F238E27FC236}">
                <a16:creationId xmlns:a16="http://schemas.microsoft.com/office/drawing/2014/main" id="{C5851901-EBB6-0B41-A2FE-AA2D195FAF19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944684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5C0F21"/>
                </a:solidFill>
                <a:latin typeface="Calibri" panose="020F0502020204030204" pitchFamily="34" charset="0"/>
              </a:rPr>
              <a:t>Grants</a:t>
            </a:r>
          </a:p>
        </p:txBody>
      </p:sp>
      <p:sp>
        <p:nvSpPr>
          <p:cNvPr id="250" name="Oval 249">
            <a:hlinkClick r:id="rId40" action="ppaction://hlinksldjump"/>
            <a:extLst>
              <a:ext uri="{FF2B5EF4-FFF2-40B4-BE49-F238E27FC236}">
                <a16:creationId xmlns:a16="http://schemas.microsoft.com/office/drawing/2014/main" id="{3942A8C9-8786-0041-9543-2F9DAD9A2AB0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3146507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hlinkClick r:id="rId41" action="ppaction://hlinksldjump"/>
            <a:extLst>
              <a:ext uri="{FF2B5EF4-FFF2-40B4-BE49-F238E27FC236}">
                <a16:creationId xmlns:a16="http://schemas.microsoft.com/office/drawing/2014/main" id="{B2E77E59-5FE5-1D45-B80E-71B3D688B1B8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413532" y="488171"/>
            <a:ext cx="63500" cy="63500"/>
          </a:xfrm>
          <a:prstGeom prst="ellipse">
            <a:avLst/>
          </a:prstGeom>
          <a:solidFill>
            <a:srgbClr val="5C0F21"/>
          </a:solidFill>
          <a:ln w="12700" cap="flat" cmpd="sng" algn="ctr">
            <a:solidFill>
              <a:srgbClr val="5C0F2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TextBox 251">
            <a:hlinkClick r:id="rId42" action="ppaction://hlinksldjump"/>
            <a:extLst>
              <a:ext uri="{FF2B5EF4-FFF2-40B4-BE49-F238E27FC236}">
                <a16:creationId xmlns:a16="http://schemas.microsoft.com/office/drawing/2014/main" id="{C29350D0-A51A-C34A-8CD9-204F31BF7396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872761" y="76200"/>
            <a:ext cx="2193192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891732"/>
                </a:solidFill>
                <a:latin typeface="Calibri" panose="020F0502020204030204" pitchFamily="34" charset="0"/>
              </a:rPr>
              <a:t>Scholarly </a:t>
            </a:r>
            <a:r>
              <a:rPr lang="en-US" sz="1200" dirty="0" err="1">
                <a:solidFill>
                  <a:srgbClr val="891732"/>
                </a:solidFill>
                <a:latin typeface="Calibri" panose="020F0502020204030204" pitchFamily="34" charset="0"/>
              </a:rPr>
              <a:t>Actiivites</a:t>
            </a:r>
            <a:endParaRPr lang="en-US" sz="1200" dirty="0">
              <a:solidFill>
                <a:srgbClr val="891732"/>
              </a:solidFill>
              <a:latin typeface="Calibri" panose="020F0502020204030204" pitchFamily="34" charset="0"/>
            </a:endParaRPr>
          </a:p>
        </p:txBody>
      </p:sp>
      <p:sp>
        <p:nvSpPr>
          <p:cNvPr id="253" name="Oval 252">
            <a:hlinkClick r:id="rId42" action="ppaction://hlinksldjump"/>
            <a:extLst>
              <a:ext uri="{FF2B5EF4-FFF2-40B4-BE49-F238E27FC236}">
                <a16:creationId xmlns:a16="http://schemas.microsoft.com/office/drawing/2014/main" id="{C269A526-A36A-494D-94C2-84DFD9F5951A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173090" y="488171"/>
            <a:ext cx="63500" cy="63500"/>
          </a:xfrm>
          <a:prstGeom prst="ellipse">
            <a:avLst/>
          </a:prstGeom>
          <a:solidFill>
            <a:srgbClr val="891732"/>
          </a:solidFill>
          <a:ln w="12700" cap="flat" cmpd="sng" algn="ctr">
            <a:solidFill>
              <a:srgbClr val="89173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>
            <a:hlinkClick r:id="rId43" action="ppaction://hlinksldjump"/>
            <a:extLst>
              <a:ext uri="{FF2B5EF4-FFF2-40B4-BE49-F238E27FC236}">
                <a16:creationId xmlns:a16="http://schemas.microsoft.com/office/drawing/2014/main" id="{63182B33-57CF-2744-8928-1DC57CE171A5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453862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hlinkClick r:id="rId44" action="ppaction://hlinksldjump"/>
            <a:extLst>
              <a:ext uri="{FF2B5EF4-FFF2-40B4-BE49-F238E27FC236}">
                <a16:creationId xmlns:a16="http://schemas.microsoft.com/office/drawing/2014/main" id="{8F7620D1-D56C-394E-81FD-02FA26B009BA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90415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>
            <a:hlinkClick r:id="rId45" action="ppaction://hlinksldjump"/>
            <a:extLst>
              <a:ext uri="{FF2B5EF4-FFF2-40B4-BE49-F238E27FC236}">
                <a16:creationId xmlns:a16="http://schemas.microsoft.com/office/drawing/2014/main" id="{CD279AF5-2D0A-8044-9BE3-10CC02631672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526968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hlinkClick r:id="rId46" action="ppaction://hlinksldjump"/>
            <a:extLst>
              <a:ext uri="{FF2B5EF4-FFF2-40B4-BE49-F238E27FC236}">
                <a16:creationId xmlns:a16="http://schemas.microsoft.com/office/drawing/2014/main" id="{AAF9B188-4CC9-9441-9FEE-5B722BB1123E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63521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>
            <a:hlinkClick r:id="rId47" action="ppaction://hlinksldjump"/>
            <a:extLst>
              <a:ext uri="{FF2B5EF4-FFF2-40B4-BE49-F238E27FC236}">
                <a16:creationId xmlns:a16="http://schemas.microsoft.com/office/drawing/2014/main" id="{E3E89A94-1204-B949-A580-B707056840B0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592827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TextBox 258">
            <a:hlinkClick r:id="rId48" action="ppaction://hlinksldjump"/>
            <a:extLst>
              <a:ext uri="{FF2B5EF4-FFF2-40B4-BE49-F238E27FC236}">
                <a16:creationId xmlns:a16="http://schemas.microsoft.com/office/drawing/2014/main" id="{CB5F8FF1-87B3-3A40-A0FD-D3A113FF655B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6623538" y="76200"/>
            <a:ext cx="4513385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 dirty="0">
                <a:solidFill>
                  <a:srgbClr val="B71E42"/>
                </a:solidFill>
                <a:latin typeface="Calibri" panose="020F0502020204030204" pitchFamily="34" charset="0"/>
              </a:rPr>
              <a:t>Searching</a:t>
            </a:r>
          </a:p>
        </p:txBody>
      </p:sp>
      <p:sp>
        <p:nvSpPr>
          <p:cNvPr id="260" name="Oval 259">
            <a:hlinkClick r:id="rId48" action="ppaction://hlinksldjump"/>
            <a:extLst>
              <a:ext uri="{FF2B5EF4-FFF2-40B4-BE49-F238E27FC236}">
                <a16:creationId xmlns:a16="http://schemas.microsoft.com/office/drawing/2014/main" id="{FFB3EECC-8087-AF47-A4ED-E4D774EC5145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700209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hlinkClick r:id="rId49" action="ppaction://hlinksldjump"/>
            <a:extLst>
              <a:ext uri="{FF2B5EF4-FFF2-40B4-BE49-F238E27FC236}">
                <a16:creationId xmlns:a16="http://schemas.microsoft.com/office/drawing/2014/main" id="{106AECD9-248D-2749-830D-05A9C396DD93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41240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>
            <a:hlinkClick r:id="rId50" action="ppaction://hlinksldjump"/>
            <a:extLst>
              <a:ext uri="{FF2B5EF4-FFF2-40B4-BE49-F238E27FC236}">
                <a16:creationId xmlns:a16="http://schemas.microsoft.com/office/drawing/2014/main" id="{EB6A4825-BEA5-F145-AA00-391B1ADC701F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82271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hlinkClick r:id="rId51" action="ppaction://hlinksldjump"/>
            <a:extLst>
              <a:ext uri="{FF2B5EF4-FFF2-40B4-BE49-F238E27FC236}">
                <a16:creationId xmlns:a16="http://schemas.microsoft.com/office/drawing/2014/main" id="{720B1E3E-C173-DA40-AB78-7F7F19208321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823301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>
            <a:hlinkClick r:id="rId52" action="ppaction://hlinksldjump"/>
            <a:extLst>
              <a:ext uri="{FF2B5EF4-FFF2-40B4-BE49-F238E27FC236}">
                <a16:creationId xmlns:a16="http://schemas.microsoft.com/office/drawing/2014/main" id="{4DE85BB1-AE11-BC4E-88A5-A3EE6ED309EE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643327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hlinkClick r:id="rId53" action="ppaction://hlinksldjump"/>
            <a:extLst>
              <a:ext uri="{FF2B5EF4-FFF2-40B4-BE49-F238E27FC236}">
                <a16:creationId xmlns:a16="http://schemas.microsoft.com/office/drawing/2014/main" id="{2404EC87-36A1-724D-B302-734B9A288CA3}"/>
              </a:ext>
            </a:extLst>
          </p:cNvPr>
          <p:cNvSpPr/>
          <p:nvPr>
            <p:custDataLst>
              <p:tags r:id="rId25"/>
            </p:custDataLst>
          </p:nvPr>
        </p:nvSpPr>
        <p:spPr>
          <a:xfrm>
            <a:off x="9053635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>
            <a:hlinkClick r:id="rId54" action="ppaction://hlinksldjump"/>
            <a:extLst>
              <a:ext uri="{FF2B5EF4-FFF2-40B4-BE49-F238E27FC236}">
                <a16:creationId xmlns:a16="http://schemas.microsoft.com/office/drawing/2014/main" id="{2E548FBA-3D19-AB4C-96D7-9DB9BFED537F}"/>
              </a:ext>
            </a:extLst>
          </p:cNvPr>
          <p:cNvSpPr/>
          <p:nvPr>
            <p:custDataLst>
              <p:tags r:id="rId26"/>
            </p:custDataLst>
          </p:nvPr>
        </p:nvSpPr>
        <p:spPr>
          <a:xfrm>
            <a:off x="9463942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hlinkClick r:id="rId55" action="ppaction://hlinksldjump"/>
            <a:extLst>
              <a:ext uri="{FF2B5EF4-FFF2-40B4-BE49-F238E27FC236}">
                <a16:creationId xmlns:a16="http://schemas.microsoft.com/office/drawing/2014/main" id="{55980A64-7377-A04E-9C40-F4145BF6066A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9874250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>
            <a:hlinkClick r:id="rId56" action="ppaction://hlinksldjump"/>
            <a:extLst>
              <a:ext uri="{FF2B5EF4-FFF2-40B4-BE49-F238E27FC236}">
                <a16:creationId xmlns:a16="http://schemas.microsoft.com/office/drawing/2014/main" id="{AA292B94-8E1C-BF44-B07B-0ECE187809C2}"/>
              </a:ext>
            </a:extLst>
          </p:cNvPr>
          <p:cNvSpPr/>
          <p:nvPr>
            <p:custDataLst>
              <p:tags r:id="rId28"/>
            </p:custDataLst>
          </p:nvPr>
        </p:nvSpPr>
        <p:spPr>
          <a:xfrm>
            <a:off x="10284558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hlinkClick r:id="rId57" action="ppaction://hlinksldjump"/>
            <a:extLst>
              <a:ext uri="{FF2B5EF4-FFF2-40B4-BE49-F238E27FC236}">
                <a16:creationId xmlns:a16="http://schemas.microsoft.com/office/drawing/2014/main" id="{3329D496-A434-B84A-8971-28EA83801B20}"/>
              </a:ext>
            </a:extLst>
          </p:cNvPr>
          <p:cNvSpPr/>
          <p:nvPr>
            <p:custDataLst>
              <p:tags r:id="rId29"/>
            </p:custDataLst>
          </p:nvPr>
        </p:nvSpPr>
        <p:spPr>
          <a:xfrm>
            <a:off x="10694866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>
            <a:hlinkClick r:id="rId58" action="ppaction://hlinksldjump"/>
            <a:extLst>
              <a:ext uri="{FF2B5EF4-FFF2-40B4-BE49-F238E27FC236}">
                <a16:creationId xmlns:a16="http://schemas.microsoft.com/office/drawing/2014/main" id="{F3AE06B7-8CF1-F440-A265-2768C16ECC9A}"/>
              </a:ext>
            </a:extLst>
          </p:cNvPr>
          <p:cNvSpPr txBox="1"/>
          <p:nvPr>
            <p:custDataLst>
              <p:tags r:id="rId30"/>
            </p:custDataLst>
          </p:nvPr>
        </p:nvSpPr>
        <p:spPr>
          <a:xfrm>
            <a:off x="11263923" y="76200"/>
            <a:ext cx="801077" cy="184666"/>
          </a:xfrm>
          <a:prstGeom prst="rect">
            <a:avLst/>
          </a:prstGeom>
          <a:noFill/>
        </p:spPr>
        <p:txBody>
          <a:bodyPr vert="horz" lIns="0" tIns="0" rIns="0" bIns="0" rtlCol="0" anchorCtr="0">
            <a:spAutoFit/>
          </a:bodyPr>
          <a:lstStyle/>
          <a:p>
            <a:pPr algn="ctr"/>
            <a:r>
              <a:rPr lang="en-US" sz="1200">
                <a:solidFill>
                  <a:srgbClr val="B71E42"/>
                </a:solidFill>
                <a:latin typeface="Calibri" panose="020F0502020204030204" pitchFamily="34" charset="0"/>
              </a:rPr>
              <a:t>Conclusion</a:t>
            </a:r>
          </a:p>
        </p:txBody>
      </p:sp>
      <p:sp>
        <p:nvSpPr>
          <p:cNvPr id="271" name="Oval 270">
            <a:hlinkClick r:id="rId58" action="ppaction://hlinksldjump"/>
            <a:extLst>
              <a:ext uri="{FF2B5EF4-FFF2-40B4-BE49-F238E27FC236}">
                <a16:creationId xmlns:a16="http://schemas.microsoft.com/office/drawing/2014/main" id="{E4737C5C-ED60-1047-96BF-6996DE07C88D}"/>
              </a:ext>
            </a:extLst>
          </p:cNvPr>
          <p:cNvSpPr/>
          <p:nvPr>
            <p:custDataLst>
              <p:tags r:id="rId31"/>
            </p:custDataLst>
          </p:nvPr>
        </p:nvSpPr>
        <p:spPr>
          <a:xfrm>
            <a:off x="11499199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>
            <a:hlinkClick r:id="rId59" action="ppaction://hlinksldjump"/>
            <a:extLst>
              <a:ext uri="{FF2B5EF4-FFF2-40B4-BE49-F238E27FC236}">
                <a16:creationId xmlns:a16="http://schemas.microsoft.com/office/drawing/2014/main" id="{81748C4B-0CA1-6D42-A619-B851C2F35821}"/>
              </a:ext>
            </a:extLst>
          </p:cNvPr>
          <p:cNvSpPr/>
          <p:nvPr>
            <p:custDataLst>
              <p:tags r:id="rId32"/>
            </p:custDataLst>
          </p:nvPr>
        </p:nvSpPr>
        <p:spPr>
          <a:xfrm>
            <a:off x="11766224" y="488171"/>
            <a:ext cx="63500" cy="63500"/>
          </a:xfrm>
          <a:prstGeom prst="ellipse">
            <a:avLst/>
          </a:prstGeom>
          <a:solidFill>
            <a:srgbClr val="B71E42"/>
          </a:solidFill>
          <a:ln w="12700" cap="flat" cmpd="sng" algn="ctr">
            <a:solidFill>
              <a:srgbClr val="B71E4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15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167EB-22DF-4C49-A629-C35AA09C9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944218"/>
            <a:ext cx="9603275" cy="879719"/>
          </a:xfrm>
        </p:spPr>
        <p:txBody>
          <a:bodyPr>
            <a:noAutofit/>
          </a:bodyPr>
          <a:lstStyle/>
          <a:p>
            <a:pPr algn="ctr"/>
            <a:r>
              <a:rPr lang="en-US" sz="5500" b="1" cap="none" dirty="0"/>
              <a:t>Positive Pandemic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4965-46FE-FF4A-B2BC-EFDB7F06D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649572"/>
          </a:xfrm>
        </p:spPr>
        <p:txBody>
          <a:bodyPr>
            <a:noAutofit/>
          </a:bodyPr>
          <a:lstStyle/>
          <a:p>
            <a:pPr marL="0" indent="0">
              <a:buClr>
                <a:schemeClr val="bg2">
                  <a:lumMod val="25000"/>
                </a:schemeClr>
              </a:buClr>
              <a:buNone/>
            </a:pPr>
            <a:r>
              <a:rPr lang="en-US" sz="3000" dirty="0"/>
              <a:t>University Libraries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800" dirty="0"/>
              <a:t>Using evidence based (aka data-driven) decisions for renewing and acquiring books, databases, and journals.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800" dirty="0"/>
              <a:t>Function and support faculty, staff, and students effectively both remotely and in-person.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800" dirty="0"/>
              <a:t>Liaisons can now purchase electronic books!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76ACE83-00CD-CC48-BB32-7CBDC9708779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76200"/>
            <a:ext cx="11938000" cy="369332"/>
            <a:chOff x="127000" y="76200"/>
            <a:chExt cx="11938000" cy="369332"/>
          </a:xfrm>
        </p:grpSpPr>
        <p:sp>
          <p:nvSpPr>
            <p:cNvPr id="208" name="TextBox 207">
              <a:hlinkClick r:id="rId35" action="ppaction://hlinksldjump"/>
              <a:extLst>
                <a:ext uri="{FF2B5EF4-FFF2-40B4-BE49-F238E27FC236}">
                  <a16:creationId xmlns:a16="http://schemas.microsoft.com/office/drawing/2014/main" id="{9B280A6E-0A4E-5340-A846-CE982207EF5B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76200"/>
              <a:ext cx="172915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891732"/>
                  </a:solidFill>
                  <a:latin typeface="Calibri" panose="020F0502020204030204" pitchFamily="34" charset="0"/>
                </a:rPr>
                <a:t>Intro &amp; Library Updates</a:t>
              </a:r>
            </a:p>
          </p:txBody>
        </p:sp>
        <p:sp>
          <p:nvSpPr>
            <p:cNvPr id="209" name="Oval 208">
              <a:hlinkClick r:id="rId35" action="ppaction://hlinksldjump"/>
              <a:extLst>
                <a:ext uri="{FF2B5EF4-FFF2-40B4-BE49-F238E27FC236}">
                  <a16:creationId xmlns:a16="http://schemas.microsoft.com/office/drawing/2014/main" id="{C52E6CB9-81E5-7A49-AADE-5B3A2C6E67A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1081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hlinkClick r:id="rId36" action="ppaction://hlinksldjump"/>
              <a:extLst>
                <a:ext uri="{FF2B5EF4-FFF2-40B4-BE49-F238E27FC236}">
                  <a16:creationId xmlns:a16="http://schemas.microsoft.com/office/drawing/2014/main" id="{D01D4257-FCDD-2A40-A490-BE488BA455B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691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hlinkClick r:id="rId37" action="ppaction://hlinksldjump"/>
              <a:extLst>
                <a:ext uri="{FF2B5EF4-FFF2-40B4-BE49-F238E27FC236}">
                  <a16:creationId xmlns:a16="http://schemas.microsoft.com/office/drawing/2014/main" id="{AFC6FD39-79FD-9346-800A-A2FA87F7F56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32742" y="254000"/>
              <a:ext cx="63500" cy="63500"/>
            </a:xfrm>
            <a:prstGeom prst="ellipse">
              <a:avLst/>
            </a:prstGeom>
            <a:solidFill>
              <a:srgbClr val="891732"/>
            </a:solidFill>
            <a:ln w="12700" cap="flat" cmpd="sng" algn="ctr">
              <a:solidFill>
                <a:srgbClr val="8917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hlinkClick r:id="rId38" action="ppaction://hlinksldjump"/>
              <a:extLst>
                <a:ext uri="{FF2B5EF4-FFF2-40B4-BE49-F238E27FC236}">
                  <a16:creationId xmlns:a16="http://schemas.microsoft.com/office/drawing/2014/main" id="{4A1F0A2F-91E9-684E-9428-869E8A536EE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8573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>
              <a:hlinkClick r:id="rId39" action="ppaction://hlinksldjump"/>
              <a:extLst>
                <a:ext uri="{FF2B5EF4-FFF2-40B4-BE49-F238E27FC236}">
                  <a16:creationId xmlns:a16="http://schemas.microsoft.com/office/drawing/2014/main" id="{07E2FBE2-C06D-9147-8C92-151B7E598250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983154" y="76200"/>
              <a:ext cx="801077" cy="369332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Tenure &amp; Promotion</a:t>
              </a:r>
            </a:p>
          </p:txBody>
        </p:sp>
        <p:sp>
          <p:nvSpPr>
            <p:cNvPr id="214" name="Oval 213">
              <a:hlinkClick r:id="rId39" action="ppaction://hlinksldjump"/>
              <a:extLst>
                <a:ext uri="{FF2B5EF4-FFF2-40B4-BE49-F238E27FC236}">
                  <a16:creationId xmlns:a16="http://schemas.microsoft.com/office/drawing/2014/main" id="{B5D2873A-F74E-7D43-9EAB-CE145FF54382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1843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hlinkClick r:id="rId40" action="ppaction://hlinksldjump"/>
              <a:extLst>
                <a:ext uri="{FF2B5EF4-FFF2-40B4-BE49-F238E27FC236}">
                  <a16:creationId xmlns:a16="http://schemas.microsoft.com/office/drawing/2014/main" id="{06ED31AE-0760-7E4A-8B8E-3BAC5DE48F1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8545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hlinkClick r:id="rId41" action="ppaction://hlinksldjump"/>
              <a:extLst>
                <a:ext uri="{FF2B5EF4-FFF2-40B4-BE49-F238E27FC236}">
                  <a16:creationId xmlns:a16="http://schemas.microsoft.com/office/drawing/2014/main" id="{1D257C0C-C048-5B4F-839C-2674D3F2EB5B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911231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Grants</a:t>
              </a:r>
            </a:p>
          </p:txBody>
        </p:sp>
        <p:sp>
          <p:nvSpPr>
            <p:cNvPr id="217" name="Oval 216">
              <a:hlinkClick r:id="rId41" action="ppaction://hlinksldjump"/>
              <a:extLst>
                <a:ext uri="{FF2B5EF4-FFF2-40B4-BE49-F238E27FC236}">
                  <a16:creationId xmlns:a16="http://schemas.microsoft.com/office/drawing/2014/main" id="{8D00CD6E-7E25-4A45-AEDB-ADF77987A29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4650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hlinkClick r:id="rId42" action="ppaction://hlinksldjump"/>
              <a:extLst>
                <a:ext uri="{FF2B5EF4-FFF2-40B4-BE49-F238E27FC236}">
                  <a16:creationId xmlns:a16="http://schemas.microsoft.com/office/drawing/2014/main" id="{35A77875-4DA1-A246-B2AA-A72A8B5102E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1353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hlinkClick r:id="rId43" action="ppaction://hlinksldjump"/>
              <a:extLst>
                <a:ext uri="{FF2B5EF4-FFF2-40B4-BE49-F238E27FC236}">
                  <a16:creationId xmlns:a16="http://schemas.microsoft.com/office/drawing/2014/main" id="{2E80AEB9-CB79-2048-93C9-02D24139EB74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839308" y="76200"/>
              <a:ext cx="21931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B71E42"/>
                  </a:solidFill>
                  <a:latin typeface="Calibri" panose="020F0502020204030204" pitchFamily="34" charset="0"/>
                </a:rPr>
                <a:t>Scholarly </a:t>
              </a:r>
              <a:r>
                <a:rPr lang="en-US" sz="1200" dirty="0" err="1">
                  <a:solidFill>
                    <a:srgbClr val="B71E42"/>
                  </a:solidFill>
                  <a:latin typeface="Calibri" panose="020F0502020204030204" pitchFamily="34" charset="0"/>
                </a:rPr>
                <a:t>Actiivites</a:t>
              </a:r>
              <a:endParaRPr lang="en-US" sz="1200" dirty="0">
                <a:solidFill>
                  <a:srgbClr val="B71E4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220" name="Oval 219">
              <a:hlinkClick r:id="rId43" action="ppaction://hlinksldjump"/>
              <a:extLst>
                <a:ext uri="{FF2B5EF4-FFF2-40B4-BE49-F238E27FC236}">
                  <a16:creationId xmlns:a16="http://schemas.microsoft.com/office/drawing/2014/main" id="{BBA69924-60E2-3C4C-A934-2DDC481695B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7309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hlinkClick r:id="rId44" action="ppaction://hlinksldjump"/>
              <a:extLst>
                <a:ext uri="{FF2B5EF4-FFF2-40B4-BE49-F238E27FC236}">
                  <a16:creationId xmlns:a16="http://schemas.microsoft.com/office/drawing/2014/main" id="{FA24859B-E938-024E-811C-1102F273CC0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3862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hlinkClick r:id="rId45" action="ppaction://hlinksldjump"/>
              <a:extLst>
                <a:ext uri="{FF2B5EF4-FFF2-40B4-BE49-F238E27FC236}">
                  <a16:creationId xmlns:a16="http://schemas.microsoft.com/office/drawing/2014/main" id="{3FD1EC85-420E-3E4E-88C4-1F796D5C7DB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0415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hlinkClick r:id="rId46" action="ppaction://hlinksldjump"/>
              <a:extLst>
                <a:ext uri="{FF2B5EF4-FFF2-40B4-BE49-F238E27FC236}">
                  <a16:creationId xmlns:a16="http://schemas.microsoft.com/office/drawing/2014/main" id="{0A7A7334-1EE5-C64A-BB12-918A1048921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6968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hlinkClick r:id="rId47" action="ppaction://hlinksldjump"/>
              <a:extLst>
                <a:ext uri="{FF2B5EF4-FFF2-40B4-BE49-F238E27FC236}">
                  <a16:creationId xmlns:a16="http://schemas.microsoft.com/office/drawing/2014/main" id="{0B5FFAC3-3F95-A341-AD1A-427D80589BA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3521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hlinkClick r:id="rId48" action="ppaction://hlinksldjump"/>
              <a:extLst>
                <a:ext uri="{FF2B5EF4-FFF2-40B4-BE49-F238E27FC236}">
                  <a16:creationId xmlns:a16="http://schemas.microsoft.com/office/drawing/2014/main" id="{D2447196-A440-2345-B7C5-CBF48A29C334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1712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hlinkClick r:id="rId49" action="ppaction://hlinksldjump"/>
              <a:extLst>
                <a:ext uri="{FF2B5EF4-FFF2-40B4-BE49-F238E27FC236}">
                  <a16:creationId xmlns:a16="http://schemas.microsoft.com/office/drawing/2014/main" id="{4D4725EB-E8C0-0A47-BC1F-891E4026D9DA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623538" y="76200"/>
              <a:ext cx="451338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Searching</a:t>
              </a:r>
            </a:p>
          </p:txBody>
        </p:sp>
        <p:sp>
          <p:nvSpPr>
            <p:cNvPr id="228" name="Oval 227">
              <a:hlinkClick r:id="rId49" action="ppaction://hlinksldjump"/>
              <a:extLst>
                <a:ext uri="{FF2B5EF4-FFF2-40B4-BE49-F238E27FC236}">
                  <a16:creationId xmlns:a16="http://schemas.microsoft.com/office/drawing/2014/main" id="{FB5A15FC-C84D-B14A-990D-3F7FADC931F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0209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hlinkClick r:id="rId50" action="ppaction://hlinksldjump"/>
              <a:extLst>
                <a:ext uri="{FF2B5EF4-FFF2-40B4-BE49-F238E27FC236}">
                  <a16:creationId xmlns:a16="http://schemas.microsoft.com/office/drawing/2014/main" id="{D5247670-8903-4445-A001-5A87E3B27FB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1240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hlinkClick r:id="rId51" action="ppaction://hlinksldjump"/>
              <a:extLst>
                <a:ext uri="{FF2B5EF4-FFF2-40B4-BE49-F238E27FC236}">
                  <a16:creationId xmlns:a16="http://schemas.microsoft.com/office/drawing/2014/main" id="{0FC54554-CA27-FD47-AADE-1EE225C7F20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2271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hlinkClick r:id="rId52" action="ppaction://hlinksldjump"/>
              <a:extLst>
                <a:ext uri="{FF2B5EF4-FFF2-40B4-BE49-F238E27FC236}">
                  <a16:creationId xmlns:a16="http://schemas.microsoft.com/office/drawing/2014/main" id="{6CAB2670-C030-8047-8B32-11C6EFB673B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3301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hlinkClick r:id="rId53" action="ppaction://hlinksldjump"/>
              <a:extLst>
                <a:ext uri="{FF2B5EF4-FFF2-40B4-BE49-F238E27FC236}">
                  <a16:creationId xmlns:a16="http://schemas.microsoft.com/office/drawing/2014/main" id="{0CC4EC92-77AF-D74F-9204-27A113D3CD5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4332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hlinkClick r:id="rId54" action="ppaction://hlinksldjump"/>
              <a:extLst>
                <a:ext uri="{FF2B5EF4-FFF2-40B4-BE49-F238E27FC236}">
                  <a16:creationId xmlns:a16="http://schemas.microsoft.com/office/drawing/2014/main" id="{EDAC46AC-B12A-C34B-A358-780BA9EA6ED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5363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hlinkClick r:id="rId55" action="ppaction://hlinksldjump"/>
              <a:extLst>
                <a:ext uri="{FF2B5EF4-FFF2-40B4-BE49-F238E27FC236}">
                  <a16:creationId xmlns:a16="http://schemas.microsoft.com/office/drawing/2014/main" id="{0D264250-C70F-AD4A-9F53-A4AFCE2F486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639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hlinkClick r:id="rId56" action="ppaction://hlinksldjump"/>
              <a:extLst>
                <a:ext uri="{FF2B5EF4-FFF2-40B4-BE49-F238E27FC236}">
                  <a16:creationId xmlns:a16="http://schemas.microsoft.com/office/drawing/2014/main" id="{CC8E97C7-9B07-D244-BFF2-4E006F25761D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87425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hlinkClick r:id="rId57" action="ppaction://hlinksldjump"/>
              <a:extLst>
                <a:ext uri="{FF2B5EF4-FFF2-40B4-BE49-F238E27FC236}">
                  <a16:creationId xmlns:a16="http://schemas.microsoft.com/office/drawing/2014/main" id="{2F79DF11-293C-E740-85A5-D5BE307C387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8455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hlinkClick r:id="rId58" action="ppaction://hlinksldjump"/>
              <a:extLst>
                <a:ext uri="{FF2B5EF4-FFF2-40B4-BE49-F238E27FC236}">
                  <a16:creationId xmlns:a16="http://schemas.microsoft.com/office/drawing/2014/main" id="{818597CA-6937-1947-A6E4-D562FBB0E19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69486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TextBox 237">
              <a:hlinkClick r:id="rId59" action="ppaction://hlinksldjump"/>
              <a:extLst>
                <a:ext uri="{FF2B5EF4-FFF2-40B4-BE49-F238E27FC236}">
                  <a16:creationId xmlns:a16="http://schemas.microsoft.com/office/drawing/2014/main" id="{2B0018AE-A02A-EE46-8F55-D9B5F87BD4EF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1263923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  <p:sp>
          <p:nvSpPr>
            <p:cNvPr id="239" name="Oval 238">
              <a:hlinkClick r:id="rId59" action="ppaction://hlinksldjump"/>
              <a:extLst>
                <a:ext uri="{FF2B5EF4-FFF2-40B4-BE49-F238E27FC236}">
                  <a16:creationId xmlns:a16="http://schemas.microsoft.com/office/drawing/2014/main" id="{7E691D40-16B8-6147-9A14-D79812A690AE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9919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hlinkClick r:id="rId60" action="ppaction://hlinksldjump"/>
              <a:extLst>
                <a:ext uri="{FF2B5EF4-FFF2-40B4-BE49-F238E27FC236}">
                  <a16:creationId xmlns:a16="http://schemas.microsoft.com/office/drawing/2014/main" id="{20539A4B-7CFB-C640-B017-F3DD35B796C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76622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73040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78E2AA-AE44-AB41-B974-A1155FFBA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486467"/>
            <a:ext cx="9603275" cy="1305263"/>
          </a:xfrm>
        </p:spPr>
        <p:txBody>
          <a:bodyPr>
            <a:noAutofit/>
          </a:bodyPr>
          <a:lstStyle/>
          <a:p>
            <a:pPr algn="ctr"/>
            <a:r>
              <a:rPr lang="en-US" sz="4000" b="1" dirty="0"/>
              <a:t>Current Electronic Book </a:t>
            </a:r>
            <a:br>
              <a:rPr lang="en-US" sz="4000" b="1" dirty="0"/>
            </a:br>
            <a:r>
              <a:rPr lang="en-US" sz="4000" b="1" dirty="0"/>
              <a:t>Purchase Requests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0220A-9B47-B44C-8148-4AEEBDEA8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1892162"/>
            <a:ext cx="9603275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000" i="1" dirty="0"/>
              <a:t>AMA Manual of Style – 2020 (11</a:t>
            </a:r>
            <a:r>
              <a:rPr lang="en-US" sz="3000" i="1" baseline="30000" dirty="0"/>
              <a:t>th</a:t>
            </a:r>
            <a:r>
              <a:rPr lang="en-US" sz="3000" i="1" dirty="0"/>
              <a:t> edition)</a:t>
            </a:r>
          </a:p>
          <a:p>
            <a:pPr marL="0" indent="0">
              <a:buNone/>
            </a:pPr>
            <a:endParaRPr lang="en-US" sz="500" i="1" dirty="0"/>
          </a:p>
          <a:p>
            <a:pPr marL="0" indent="0">
              <a:buNone/>
            </a:pPr>
            <a:r>
              <a:rPr lang="en-US" sz="3000" dirty="0"/>
              <a:t>Fatal Invention: How Science Politics, and Big Business Re-Create Race in the 21</a:t>
            </a:r>
            <a:r>
              <a:rPr lang="en-US" sz="3000" baseline="30000" dirty="0"/>
              <a:t>st</a:t>
            </a:r>
            <a:r>
              <a:rPr lang="en-US" sz="3000" dirty="0"/>
              <a:t> Century </a:t>
            </a:r>
          </a:p>
          <a:p>
            <a:pPr marL="0" indent="0">
              <a:buNone/>
            </a:pPr>
            <a:endParaRPr lang="en-US" sz="500" dirty="0"/>
          </a:p>
          <a:p>
            <a:pPr marL="0" indent="0">
              <a:buNone/>
            </a:pPr>
            <a:r>
              <a:rPr lang="en-US" sz="3000" i="1" dirty="0"/>
              <a:t>General Pediatrics: Board Review 2020</a:t>
            </a:r>
          </a:p>
          <a:p>
            <a:pPr marL="0" indent="0">
              <a:buNone/>
            </a:pPr>
            <a:endParaRPr lang="en-US" sz="500" i="1" dirty="0"/>
          </a:p>
          <a:p>
            <a:pPr marL="0" indent="0">
              <a:buNone/>
            </a:pPr>
            <a:r>
              <a:rPr lang="en-US" sz="3000" i="1" dirty="0"/>
              <a:t>DSM V – 2013 (5</a:t>
            </a:r>
            <a:r>
              <a:rPr lang="en-US" sz="3000" i="1" baseline="30000" dirty="0"/>
              <a:t>th</a:t>
            </a:r>
            <a:r>
              <a:rPr lang="en-US" sz="3000" i="1" dirty="0"/>
              <a:t> Edition)</a:t>
            </a:r>
          </a:p>
          <a:p>
            <a:pPr marL="0" indent="0">
              <a:buNone/>
            </a:pPr>
            <a:endParaRPr lang="en-US" sz="2800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B0D53260-9913-9E40-AA0D-D50F9111311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76200"/>
            <a:ext cx="11938000" cy="369332"/>
            <a:chOff x="127000" y="76200"/>
            <a:chExt cx="11938000" cy="369332"/>
          </a:xfrm>
        </p:grpSpPr>
        <p:sp>
          <p:nvSpPr>
            <p:cNvPr id="208" name="TextBox 207">
              <a:hlinkClick r:id="rId35" action="ppaction://hlinksldjump"/>
              <a:extLst>
                <a:ext uri="{FF2B5EF4-FFF2-40B4-BE49-F238E27FC236}">
                  <a16:creationId xmlns:a16="http://schemas.microsoft.com/office/drawing/2014/main" id="{68381E3E-C6F1-1345-A8E4-6AAECD6AD172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76200"/>
              <a:ext cx="172915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891732"/>
                  </a:solidFill>
                  <a:latin typeface="Calibri" panose="020F0502020204030204" pitchFamily="34" charset="0"/>
                </a:rPr>
                <a:t>Intro &amp; Library Updates</a:t>
              </a:r>
            </a:p>
          </p:txBody>
        </p:sp>
        <p:sp>
          <p:nvSpPr>
            <p:cNvPr id="209" name="Oval 208">
              <a:hlinkClick r:id="rId35" action="ppaction://hlinksldjump"/>
              <a:extLst>
                <a:ext uri="{FF2B5EF4-FFF2-40B4-BE49-F238E27FC236}">
                  <a16:creationId xmlns:a16="http://schemas.microsoft.com/office/drawing/2014/main" id="{FEB64D6E-E5DC-4E45-9036-566A56B9D8C7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1081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hlinkClick r:id="rId36" action="ppaction://hlinksldjump"/>
              <a:extLst>
                <a:ext uri="{FF2B5EF4-FFF2-40B4-BE49-F238E27FC236}">
                  <a16:creationId xmlns:a16="http://schemas.microsoft.com/office/drawing/2014/main" id="{5F8D1590-7937-8140-B122-2D44B62ABC83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691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hlinkClick r:id="rId37" action="ppaction://hlinksldjump"/>
              <a:extLst>
                <a:ext uri="{FF2B5EF4-FFF2-40B4-BE49-F238E27FC236}">
                  <a16:creationId xmlns:a16="http://schemas.microsoft.com/office/drawing/2014/main" id="{BE2E005F-E312-0C4D-81FD-BA8FC90F2B5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3274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hlinkClick r:id="rId38" action="ppaction://hlinksldjump"/>
              <a:extLst>
                <a:ext uri="{FF2B5EF4-FFF2-40B4-BE49-F238E27FC236}">
                  <a16:creationId xmlns:a16="http://schemas.microsoft.com/office/drawing/2014/main" id="{18A47A98-9D87-0642-8676-922B64E3A7A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8573" y="254000"/>
              <a:ext cx="63500" cy="63500"/>
            </a:xfrm>
            <a:prstGeom prst="ellipse">
              <a:avLst/>
            </a:prstGeom>
            <a:solidFill>
              <a:srgbClr val="891732"/>
            </a:solidFill>
            <a:ln w="12700" cap="flat" cmpd="sng" algn="ctr">
              <a:solidFill>
                <a:srgbClr val="8917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>
              <a:hlinkClick r:id="rId39" action="ppaction://hlinksldjump"/>
              <a:extLst>
                <a:ext uri="{FF2B5EF4-FFF2-40B4-BE49-F238E27FC236}">
                  <a16:creationId xmlns:a16="http://schemas.microsoft.com/office/drawing/2014/main" id="{111F946E-929E-CB4C-A0EC-76ED1DC2D2DA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983154" y="76200"/>
              <a:ext cx="801077" cy="369332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Tenure &amp; Promotion</a:t>
              </a:r>
            </a:p>
          </p:txBody>
        </p:sp>
        <p:sp>
          <p:nvSpPr>
            <p:cNvPr id="214" name="Oval 213">
              <a:hlinkClick r:id="rId39" action="ppaction://hlinksldjump"/>
              <a:extLst>
                <a:ext uri="{FF2B5EF4-FFF2-40B4-BE49-F238E27FC236}">
                  <a16:creationId xmlns:a16="http://schemas.microsoft.com/office/drawing/2014/main" id="{198F08CC-743D-124C-9CA4-8636C642C86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1843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hlinkClick r:id="rId40" action="ppaction://hlinksldjump"/>
              <a:extLst>
                <a:ext uri="{FF2B5EF4-FFF2-40B4-BE49-F238E27FC236}">
                  <a16:creationId xmlns:a16="http://schemas.microsoft.com/office/drawing/2014/main" id="{D700B2AA-5533-A241-AD90-9512B222D3E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8545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hlinkClick r:id="rId41" action="ppaction://hlinksldjump"/>
              <a:extLst>
                <a:ext uri="{FF2B5EF4-FFF2-40B4-BE49-F238E27FC236}">
                  <a16:creationId xmlns:a16="http://schemas.microsoft.com/office/drawing/2014/main" id="{55B3B3B8-8E89-E84F-8FCA-5816D3571AFB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911231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Grants</a:t>
              </a:r>
            </a:p>
          </p:txBody>
        </p:sp>
        <p:sp>
          <p:nvSpPr>
            <p:cNvPr id="217" name="Oval 216">
              <a:hlinkClick r:id="rId41" action="ppaction://hlinksldjump"/>
              <a:extLst>
                <a:ext uri="{FF2B5EF4-FFF2-40B4-BE49-F238E27FC236}">
                  <a16:creationId xmlns:a16="http://schemas.microsoft.com/office/drawing/2014/main" id="{D0DCBA22-2CC5-9C4A-BF71-953B8217603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4650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hlinkClick r:id="rId42" action="ppaction://hlinksldjump"/>
              <a:extLst>
                <a:ext uri="{FF2B5EF4-FFF2-40B4-BE49-F238E27FC236}">
                  <a16:creationId xmlns:a16="http://schemas.microsoft.com/office/drawing/2014/main" id="{0120AAAF-BAE1-7E43-93F2-2E98CCD8D84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1353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hlinkClick r:id="rId43" action="ppaction://hlinksldjump"/>
              <a:extLst>
                <a:ext uri="{FF2B5EF4-FFF2-40B4-BE49-F238E27FC236}">
                  <a16:creationId xmlns:a16="http://schemas.microsoft.com/office/drawing/2014/main" id="{394CF501-42BC-6446-9F84-8BEA33CD626A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839308" y="76200"/>
              <a:ext cx="21931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Scholarly Actiivites</a:t>
              </a:r>
            </a:p>
          </p:txBody>
        </p:sp>
        <p:sp>
          <p:nvSpPr>
            <p:cNvPr id="220" name="Oval 219">
              <a:hlinkClick r:id="rId43" action="ppaction://hlinksldjump"/>
              <a:extLst>
                <a:ext uri="{FF2B5EF4-FFF2-40B4-BE49-F238E27FC236}">
                  <a16:creationId xmlns:a16="http://schemas.microsoft.com/office/drawing/2014/main" id="{09DD345F-8602-F442-89DF-DD2D3C9A47E7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7309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hlinkClick r:id="rId44" action="ppaction://hlinksldjump"/>
              <a:extLst>
                <a:ext uri="{FF2B5EF4-FFF2-40B4-BE49-F238E27FC236}">
                  <a16:creationId xmlns:a16="http://schemas.microsoft.com/office/drawing/2014/main" id="{76002592-81D1-5F4F-AAF7-4A9E2BEBBA7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3862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hlinkClick r:id="rId45" action="ppaction://hlinksldjump"/>
              <a:extLst>
                <a:ext uri="{FF2B5EF4-FFF2-40B4-BE49-F238E27FC236}">
                  <a16:creationId xmlns:a16="http://schemas.microsoft.com/office/drawing/2014/main" id="{53243E2C-E036-4547-912C-24A64140B14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0415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hlinkClick r:id="rId46" action="ppaction://hlinksldjump"/>
              <a:extLst>
                <a:ext uri="{FF2B5EF4-FFF2-40B4-BE49-F238E27FC236}">
                  <a16:creationId xmlns:a16="http://schemas.microsoft.com/office/drawing/2014/main" id="{66BF2189-D0B2-D347-AF99-6806F8B6410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6968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hlinkClick r:id="rId47" action="ppaction://hlinksldjump"/>
              <a:extLst>
                <a:ext uri="{FF2B5EF4-FFF2-40B4-BE49-F238E27FC236}">
                  <a16:creationId xmlns:a16="http://schemas.microsoft.com/office/drawing/2014/main" id="{3D3EF356-34DC-CC42-87D2-77CC29FFD20F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3521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hlinkClick r:id="rId48" action="ppaction://hlinksldjump"/>
              <a:extLst>
                <a:ext uri="{FF2B5EF4-FFF2-40B4-BE49-F238E27FC236}">
                  <a16:creationId xmlns:a16="http://schemas.microsoft.com/office/drawing/2014/main" id="{C013CAFC-2756-CA47-9444-4ED6949CF237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1713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hlinkClick r:id="rId49" action="ppaction://hlinksldjump"/>
              <a:extLst>
                <a:ext uri="{FF2B5EF4-FFF2-40B4-BE49-F238E27FC236}">
                  <a16:creationId xmlns:a16="http://schemas.microsoft.com/office/drawing/2014/main" id="{BBC4F3AC-974D-9E4C-8FF4-4FC169879F8C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623538" y="76200"/>
              <a:ext cx="451338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Searching</a:t>
              </a:r>
            </a:p>
          </p:txBody>
        </p:sp>
        <p:sp>
          <p:nvSpPr>
            <p:cNvPr id="228" name="Oval 227">
              <a:hlinkClick r:id="rId49" action="ppaction://hlinksldjump"/>
              <a:extLst>
                <a:ext uri="{FF2B5EF4-FFF2-40B4-BE49-F238E27FC236}">
                  <a16:creationId xmlns:a16="http://schemas.microsoft.com/office/drawing/2014/main" id="{4AB8D176-9844-344B-AB28-6665B3766210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0209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hlinkClick r:id="rId50" action="ppaction://hlinksldjump"/>
              <a:extLst>
                <a:ext uri="{FF2B5EF4-FFF2-40B4-BE49-F238E27FC236}">
                  <a16:creationId xmlns:a16="http://schemas.microsoft.com/office/drawing/2014/main" id="{30DD181D-81FE-8647-84F0-4DACEEECB114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1240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hlinkClick r:id="rId51" action="ppaction://hlinksldjump"/>
              <a:extLst>
                <a:ext uri="{FF2B5EF4-FFF2-40B4-BE49-F238E27FC236}">
                  <a16:creationId xmlns:a16="http://schemas.microsoft.com/office/drawing/2014/main" id="{0B7E9964-F3A8-B248-902D-135E61B542C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2271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hlinkClick r:id="rId52" action="ppaction://hlinksldjump"/>
              <a:extLst>
                <a:ext uri="{FF2B5EF4-FFF2-40B4-BE49-F238E27FC236}">
                  <a16:creationId xmlns:a16="http://schemas.microsoft.com/office/drawing/2014/main" id="{D897EB63-51C1-A64C-8361-9C4235E7417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3301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hlinkClick r:id="rId53" action="ppaction://hlinksldjump"/>
              <a:extLst>
                <a:ext uri="{FF2B5EF4-FFF2-40B4-BE49-F238E27FC236}">
                  <a16:creationId xmlns:a16="http://schemas.microsoft.com/office/drawing/2014/main" id="{B6B014D2-AC0B-5A4B-814A-DAA26E2E5C9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4332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hlinkClick r:id="rId54" action="ppaction://hlinksldjump"/>
              <a:extLst>
                <a:ext uri="{FF2B5EF4-FFF2-40B4-BE49-F238E27FC236}">
                  <a16:creationId xmlns:a16="http://schemas.microsoft.com/office/drawing/2014/main" id="{E44BD75B-2F29-C941-B2C3-9C569960071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5363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hlinkClick r:id="rId55" action="ppaction://hlinksldjump"/>
              <a:extLst>
                <a:ext uri="{FF2B5EF4-FFF2-40B4-BE49-F238E27FC236}">
                  <a16:creationId xmlns:a16="http://schemas.microsoft.com/office/drawing/2014/main" id="{AFC93787-C059-A34E-BAB3-97A15BAED87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639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hlinkClick r:id="rId56" action="ppaction://hlinksldjump"/>
              <a:extLst>
                <a:ext uri="{FF2B5EF4-FFF2-40B4-BE49-F238E27FC236}">
                  <a16:creationId xmlns:a16="http://schemas.microsoft.com/office/drawing/2014/main" id="{71AA3FE0-4C4C-0449-B0A4-35C8012CDCA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87425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hlinkClick r:id="rId57" action="ppaction://hlinksldjump"/>
              <a:extLst>
                <a:ext uri="{FF2B5EF4-FFF2-40B4-BE49-F238E27FC236}">
                  <a16:creationId xmlns:a16="http://schemas.microsoft.com/office/drawing/2014/main" id="{8EBC25F6-D346-3B49-A009-C71DAEF9B89D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8455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hlinkClick r:id="rId58" action="ppaction://hlinksldjump"/>
              <a:extLst>
                <a:ext uri="{FF2B5EF4-FFF2-40B4-BE49-F238E27FC236}">
                  <a16:creationId xmlns:a16="http://schemas.microsoft.com/office/drawing/2014/main" id="{0CFF333F-D9C6-BE49-A704-E3F540B3863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69486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TextBox 237">
              <a:hlinkClick r:id="rId59" action="ppaction://hlinksldjump"/>
              <a:extLst>
                <a:ext uri="{FF2B5EF4-FFF2-40B4-BE49-F238E27FC236}">
                  <a16:creationId xmlns:a16="http://schemas.microsoft.com/office/drawing/2014/main" id="{640911A7-B5F0-B14C-93E7-335479172E82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1263923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  <p:sp>
          <p:nvSpPr>
            <p:cNvPr id="239" name="Oval 238">
              <a:hlinkClick r:id="rId59" action="ppaction://hlinksldjump"/>
              <a:extLst>
                <a:ext uri="{FF2B5EF4-FFF2-40B4-BE49-F238E27FC236}">
                  <a16:creationId xmlns:a16="http://schemas.microsoft.com/office/drawing/2014/main" id="{DE23B23F-4707-3243-88FB-3F4087D21D8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9919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hlinkClick r:id="rId60" action="ppaction://hlinksldjump"/>
              <a:extLst>
                <a:ext uri="{FF2B5EF4-FFF2-40B4-BE49-F238E27FC236}">
                  <a16:creationId xmlns:a16="http://schemas.microsoft.com/office/drawing/2014/main" id="{2FD1B013-DA09-864D-8A6E-0B69E465E462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76622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1701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7BAE0-3ABC-EC49-ADD8-DD2D76F58E6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291063" y="406121"/>
            <a:ext cx="9604375" cy="1049337"/>
          </a:xfrm>
        </p:spPr>
        <p:txBody>
          <a:bodyPr>
            <a:noAutofit/>
          </a:bodyPr>
          <a:lstStyle/>
          <a:p>
            <a:pPr algn="ctr"/>
            <a:r>
              <a:rPr lang="en-US" sz="6500" b="1" dirty="0"/>
              <a:t>Faculty 180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A7910-2535-CE40-822F-6D6F5712F7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34531" y="1320360"/>
            <a:ext cx="10857470" cy="3451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900" i="1" dirty="0"/>
              <a:t>Curriculum Vitae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900" dirty="0"/>
              <a:t>Update after a presentation, publication, etc.</a:t>
            </a:r>
          </a:p>
          <a:p>
            <a:pPr marL="0" indent="0">
              <a:buNone/>
            </a:pPr>
            <a:r>
              <a:rPr lang="en-US" sz="2900" dirty="0"/>
              <a:t>Activities &gt; Scholarly Contributions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900" dirty="0"/>
              <a:t>Add your invitation or confirmation email (deadline dependent)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900" dirty="0"/>
              <a:t>Add slides, awards, etc. after conference or presentation</a:t>
            </a:r>
          </a:p>
          <a:p>
            <a:pPr marL="0" indent="0">
              <a:buNone/>
            </a:pPr>
            <a:r>
              <a:rPr lang="en-US" sz="2900" dirty="0"/>
              <a:t>Publications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900" dirty="0"/>
              <a:t>Include Impact Factor (if available)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2900" dirty="0"/>
              <a:t>Indicate role for contributors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8BA9748A-8AA0-8B41-A9C6-04E9F2A50162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76200"/>
            <a:ext cx="11938000" cy="369332"/>
            <a:chOff x="127000" y="76200"/>
            <a:chExt cx="11938000" cy="369332"/>
          </a:xfrm>
        </p:grpSpPr>
        <p:sp>
          <p:nvSpPr>
            <p:cNvPr id="208" name="TextBox 207">
              <a:hlinkClick r:id="rId36" action="ppaction://hlinksldjump"/>
              <a:extLst>
                <a:ext uri="{FF2B5EF4-FFF2-40B4-BE49-F238E27FC236}">
                  <a16:creationId xmlns:a16="http://schemas.microsoft.com/office/drawing/2014/main" id="{F19568FC-E3FB-B348-8AD5-4EEFBBB3D924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76200"/>
              <a:ext cx="172915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5C0F21"/>
                  </a:solidFill>
                  <a:latin typeface="Calibri" panose="020F0502020204030204" pitchFamily="34" charset="0"/>
                </a:rPr>
                <a:t>Intro &amp; Library Updates</a:t>
              </a:r>
            </a:p>
          </p:txBody>
        </p:sp>
        <p:sp>
          <p:nvSpPr>
            <p:cNvPr id="209" name="Oval 208">
              <a:hlinkClick r:id="rId36" action="ppaction://hlinksldjump"/>
              <a:extLst>
                <a:ext uri="{FF2B5EF4-FFF2-40B4-BE49-F238E27FC236}">
                  <a16:creationId xmlns:a16="http://schemas.microsoft.com/office/drawing/2014/main" id="{1626632C-B92D-4747-A4D0-09294F34897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1081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hlinkClick r:id="rId37" action="ppaction://hlinksldjump"/>
              <a:extLst>
                <a:ext uri="{FF2B5EF4-FFF2-40B4-BE49-F238E27FC236}">
                  <a16:creationId xmlns:a16="http://schemas.microsoft.com/office/drawing/2014/main" id="{AE569FB6-167E-6440-BFFE-EA3DDFD1202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8691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hlinkClick r:id="rId38" action="ppaction://hlinksldjump"/>
              <a:extLst>
                <a:ext uri="{FF2B5EF4-FFF2-40B4-BE49-F238E27FC236}">
                  <a16:creationId xmlns:a16="http://schemas.microsoft.com/office/drawing/2014/main" id="{0AAEEC78-4C19-614E-B986-3013B210E3FA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3274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hlinkClick r:id="rId39" action="ppaction://hlinksldjump"/>
              <a:extLst>
                <a:ext uri="{FF2B5EF4-FFF2-40B4-BE49-F238E27FC236}">
                  <a16:creationId xmlns:a16="http://schemas.microsoft.com/office/drawing/2014/main" id="{925D944A-4446-4046-BF80-26EFAFC03FE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78573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>
              <a:hlinkClick r:id="rId40" action="ppaction://hlinksldjump"/>
              <a:extLst>
                <a:ext uri="{FF2B5EF4-FFF2-40B4-BE49-F238E27FC236}">
                  <a16:creationId xmlns:a16="http://schemas.microsoft.com/office/drawing/2014/main" id="{38EB8191-B651-4B44-B844-E1E94294F454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983154" y="76200"/>
              <a:ext cx="801077" cy="369332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891732"/>
                  </a:solidFill>
                  <a:latin typeface="Calibri" panose="020F0502020204030204" pitchFamily="34" charset="0"/>
                </a:rPr>
                <a:t>Tenure &amp; Promotion</a:t>
              </a:r>
            </a:p>
          </p:txBody>
        </p:sp>
        <p:sp>
          <p:nvSpPr>
            <p:cNvPr id="214" name="Oval 213">
              <a:hlinkClick r:id="rId40" action="ppaction://hlinksldjump"/>
              <a:extLst>
                <a:ext uri="{FF2B5EF4-FFF2-40B4-BE49-F238E27FC236}">
                  <a16:creationId xmlns:a16="http://schemas.microsoft.com/office/drawing/2014/main" id="{2F0726C4-1F71-2841-AED6-8785CD4FAD9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18430" y="254000"/>
              <a:ext cx="63500" cy="63500"/>
            </a:xfrm>
            <a:prstGeom prst="ellipse">
              <a:avLst/>
            </a:prstGeom>
            <a:solidFill>
              <a:srgbClr val="891732"/>
            </a:solidFill>
            <a:ln w="12700" cap="flat" cmpd="sng" algn="ctr">
              <a:solidFill>
                <a:srgbClr val="8917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hlinkClick r:id="rId41" action="ppaction://hlinksldjump"/>
              <a:extLst>
                <a:ext uri="{FF2B5EF4-FFF2-40B4-BE49-F238E27FC236}">
                  <a16:creationId xmlns:a16="http://schemas.microsoft.com/office/drawing/2014/main" id="{3B5E814C-AB3F-9148-B115-063F8F16820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8545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hlinkClick r:id="rId42" action="ppaction://hlinksldjump"/>
              <a:extLst>
                <a:ext uri="{FF2B5EF4-FFF2-40B4-BE49-F238E27FC236}">
                  <a16:creationId xmlns:a16="http://schemas.microsoft.com/office/drawing/2014/main" id="{7077722C-F3FE-814A-8124-F3A579F671C3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911231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Grants</a:t>
              </a:r>
            </a:p>
          </p:txBody>
        </p:sp>
        <p:sp>
          <p:nvSpPr>
            <p:cNvPr id="217" name="Oval 216">
              <a:hlinkClick r:id="rId42" action="ppaction://hlinksldjump"/>
              <a:extLst>
                <a:ext uri="{FF2B5EF4-FFF2-40B4-BE49-F238E27FC236}">
                  <a16:creationId xmlns:a16="http://schemas.microsoft.com/office/drawing/2014/main" id="{785C2F15-710D-3D4D-9AB9-FDDD535E32B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4650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hlinkClick r:id="rId43" action="ppaction://hlinksldjump"/>
              <a:extLst>
                <a:ext uri="{FF2B5EF4-FFF2-40B4-BE49-F238E27FC236}">
                  <a16:creationId xmlns:a16="http://schemas.microsoft.com/office/drawing/2014/main" id="{947E28BD-1E33-B249-8504-69AF608815B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1353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hlinkClick r:id="rId44" action="ppaction://hlinksldjump"/>
              <a:extLst>
                <a:ext uri="{FF2B5EF4-FFF2-40B4-BE49-F238E27FC236}">
                  <a16:creationId xmlns:a16="http://schemas.microsoft.com/office/drawing/2014/main" id="{7CE13172-C6A4-744D-BD5C-DC1ECCAD12F5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839308" y="76200"/>
              <a:ext cx="21931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Scholarly Actiivites</a:t>
              </a:r>
            </a:p>
          </p:txBody>
        </p:sp>
        <p:sp>
          <p:nvSpPr>
            <p:cNvPr id="220" name="Oval 219">
              <a:hlinkClick r:id="rId44" action="ppaction://hlinksldjump"/>
              <a:extLst>
                <a:ext uri="{FF2B5EF4-FFF2-40B4-BE49-F238E27FC236}">
                  <a16:creationId xmlns:a16="http://schemas.microsoft.com/office/drawing/2014/main" id="{BE51ADFB-99C8-834F-BD45-DB71A478F3B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7309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hlinkClick r:id="rId45" action="ppaction://hlinksldjump"/>
              <a:extLst>
                <a:ext uri="{FF2B5EF4-FFF2-40B4-BE49-F238E27FC236}">
                  <a16:creationId xmlns:a16="http://schemas.microsoft.com/office/drawing/2014/main" id="{F60FB578-9818-E547-8CAE-1619DBEF8C6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3862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hlinkClick r:id="rId46" action="ppaction://hlinksldjump"/>
              <a:extLst>
                <a:ext uri="{FF2B5EF4-FFF2-40B4-BE49-F238E27FC236}">
                  <a16:creationId xmlns:a16="http://schemas.microsoft.com/office/drawing/2014/main" id="{743061A7-ED78-0E48-B789-F507AD57B59B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90415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hlinkClick r:id="rId47" action="ppaction://hlinksldjump"/>
              <a:extLst>
                <a:ext uri="{FF2B5EF4-FFF2-40B4-BE49-F238E27FC236}">
                  <a16:creationId xmlns:a16="http://schemas.microsoft.com/office/drawing/2014/main" id="{37BACD4D-36BB-3243-97FA-F9AFB1F268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6968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hlinkClick r:id="rId48" action="ppaction://hlinksldjump"/>
              <a:extLst>
                <a:ext uri="{FF2B5EF4-FFF2-40B4-BE49-F238E27FC236}">
                  <a16:creationId xmlns:a16="http://schemas.microsoft.com/office/drawing/2014/main" id="{2771AEF0-4FDD-5245-9FF0-F8448E8B798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3521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hlinkClick r:id="rId49" action="ppaction://hlinksldjump"/>
              <a:extLst>
                <a:ext uri="{FF2B5EF4-FFF2-40B4-BE49-F238E27FC236}">
                  <a16:creationId xmlns:a16="http://schemas.microsoft.com/office/drawing/2014/main" id="{2A8B72A3-3036-ED4B-8657-A830444646C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50581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hlinkClick r:id="rId50" action="ppaction://hlinksldjump"/>
              <a:extLst>
                <a:ext uri="{FF2B5EF4-FFF2-40B4-BE49-F238E27FC236}">
                  <a16:creationId xmlns:a16="http://schemas.microsoft.com/office/drawing/2014/main" id="{4E8E7395-DBB1-C742-9288-6C82E3CF3AC8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623538" y="76200"/>
              <a:ext cx="451338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Searching</a:t>
              </a:r>
            </a:p>
          </p:txBody>
        </p:sp>
        <p:sp>
          <p:nvSpPr>
            <p:cNvPr id="228" name="Oval 227">
              <a:hlinkClick r:id="rId50" action="ppaction://hlinksldjump"/>
              <a:extLst>
                <a:ext uri="{FF2B5EF4-FFF2-40B4-BE49-F238E27FC236}">
                  <a16:creationId xmlns:a16="http://schemas.microsoft.com/office/drawing/2014/main" id="{74E32C2A-48F6-DB47-95CF-065589BB3F9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0209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hlinkClick r:id="rId51" action="ppaction://hlinksldjump"/>
              <a:extLst>
                <a:ext uri="{FF2B5EF4-FFF2-40B4-BE49-F238E27FC236}">
                  <a16:creationId xmlns:a16="http://schemas.microsoft.com/office/drawing/2014/main" id="{234DDB63-9C92-5A40-AEB4-1AB833AB99E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41240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hlinkClick r:id="rId52" action="ppaction://hlinksldjump"/>
              <a:extLst>
                <a:ext uri="{FF2B5EF4-FFF2-40B4-BE49-F238E27FC236}">
                  <a16:creationId xmlns:a16="http://schemas.microsoft.com/office/drawing/2014/main" id="{49EFD6C3-DFE3-0A46-A528-291C6AD37A2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82271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hlinkClick r:id="rId53" action="ppaction://hlinksldjump"/>
              <a:extLst>
                <a:ext uri="{FF2B5EF4-FFF2-40B4-BE49-F238E27FC236}">
                  <a16:creationId xmlns:a16="http://schemas.microsoft.com/office/drawing/2014/main" id="{DDFF4CC4-C580-074A-AAA6-F6E86726537D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3301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hlinkClick r:id="rId54" action="ppaction://hlinksldjump"/>
              <a:extLst>
                <a:ext uri="{FF2B5EF4-FFF2-40B4-BE49-F238E27FC236}">
                  <a16:creationId xmlns:a16="http://schemas.microsoft.com/office/drawing/2014/main" id="{955441A2-8E86-F643-B513-DBA3015BD58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4332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hlinkClick r:id="rId55" action="ppaction://hlinksldjump"/>
              <a:extLst>
                <a:ext uri="{FF2B5EF4-FFF2-40B4-BE49-F238E27FC236}">
                  <a16:creationId xmlns:a16="http://schemas.microsoft.com/office/drawing/2014/main" id="{69E6C473-05D3-AD4F-910C-BD59B2F28E0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05363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hlinkClick r:id="rId56" action="ppaction://hlinksldjump"/>
              <a:extLst>
                <a:ext uri="{FF2B5EF4-FFF2-40B4-BE49-F238E27FC236}">
                  <a16:creationId xmlns:a16="http://schemas.microsoft.com/office/drawing/2014/main" id="{3F927410-3852-BF48-B61E-16EF0C118DC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4639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hlinkClick r:id="rId57" action="ppaction://hlinksldjump"/>
              <a:extLst>
                <a:ext uri="{FF2B5EF4-FFF2-40B4-BE49-F238E27FC236}">
                  <a16:creationId xmlns:a16="http://schemas.microsoft.com/office/drawing/2014/main" id="{2E8AD734-CA60-A648-BF58-ABD7D456A580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7425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hlinkClick r:id="rId58" action="ppaction://hlinksldjump"/>
              <a:extLst>
                <a:ext uri="{FF2B5EF4-FFF2-40B4-BE49-F238E27FC236}">
                  <a16:creationId xmlns:a16="http://schemas.microsoft.com/office/drawing/2014/main" id="{3EB2C2BF-D05A-ED4E-B9FE-6F970093F5C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28455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hlinkClick r:id="rId59" action="ppaction://hlinksldjump"/>
              <a:extLst>
                <a:ext uri="{FF2B5EF4-FFF2-40B4-BE49-F238E27FC236}">
                  <a16:creationId xmlns:a16="http://schemas.microsoft.com/office/drawing/2014/main" id="{E8F10404-2232-D442-A131-5F3D6683901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69486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TextBox 237">
              <a:hlinkClick r:id="rId60" action="ppaction://hlinksldjump"/>
              <a:extLst>
                <a:ext uri="{FF2B5EF4-FFF2-40B4-BE49-F238E27FC236}">
                  <a16:creationId xmlns:a16="http://schemas.microsoft.com/office/drawing/2014/main" id="{FF9CD37F-5CEF-7C4B-AD28-293F7C3116B6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11263923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  <p:sp>
          <p:nvSpPr>
            <p:cNvPr id="239" name="Oval 238">
              <a:hlinkClick r:id="rId60" action="ppaction://hlinksldjump"/>
              <a:extLst>
                <a:ext uri="{FF2B5EF4-FFF2-40B4-BE49-F238E27FC236}">
                  <a16:creationId xmlns:a16="http://schemas.microsoft.com/office/drawing/2014/main" id="{3015D220-7980-6540-890C-F9E3132A8C7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49919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hlinkClick r:id="rId61" action="ppaction://hlinksldjump"/>
              <a:extLst>
                <a:ext uri="{FF2B5EF4-FFF2-40B4-BE49-F238E27FC236}">
                  <a16:creationId xmlns:a16="http://schemas.microsoft.com/office/drawing/2014/main" id="{688D1FDB-FD7D-2946-BD47-1221BE687C5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76622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694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B2F71-5856-D047-890F-A598E65026C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60865" y="441070"/>
            <a:ext cx="9604375" cy="1049338"/>
          </a:xfrm>
        </p:spPr>
        <p:txBody>
          <a:bodyPr>
            <a:noAutofit/>
          </a:bodyPr>
          <a:lstStyle/>
          <a:p>
            <a:pPr algn="ctr"/>
            <a:r>
              <a:rPr lang="en-US" sz="6500" b="1" dirty="0"/>
              <a:t>W</a:t>
            </a:r>
            <a:r>
              <a:rPr lang="en-US" sz="6500" b="1" cap="none" dirty="0"/>
              <a:t>eb</a:t>
            </a:r>
            <a:r>
              <a:rPr lang="en-US" sz="6500" b="1" dirty="0"/>
              <a:t> </a:t>
            </a:r>
            <a:r>
              <a:rPr lang="en-US" sz="6500" b="1" cap="none" dirty="0"/>
              <a:t>of</a:t>
            </a:r>
            <a:r>
              <a:rPr lang="en-US" sz="6500" b="1" dirty="0"/>
              <a:t> S</a:t>
            </a:r>
            <a:r>
              <a:rPr lang="en-US" sz="6500" b="1" cap="none" dirty="0"/>
              <a:t>cience</a:t>
            </a:r>
            <a:endParaRPr lang="en-US" sz="6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80DE-2F1B-274A-8E5E-8D216E0665F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12587" y="1428629"/>
            <a:ext cx="9604375" cy="3451225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H-Index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3200" dirty="0"/>
              <a:t>This varies by source. 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3200" dirty="0"/>
              <a:t>Ex. Web of Science says mine is 1 and Google Scholar says 2. </a:t>
            </a:r>
          </a:p>
          <a:p>
            <a:pPr marL="0" indent="0">
              <a:buNone/>
            </a:pPr>
            <a:r>
              <a:rPr lang="en-US" sz="3200" dirty="0"/>
              <a:t>Impact Factor</a:t>
            </a:r>
          </a:p>
          <a:p>
            <a:pPr lvl="1">
              <a:buClr>
                <a:schemeClr val="bg2">
                  <a:lumMod val="25000"/>
                </a:schemeClr>
              </a:buClr>
            </a:pPr>
            <a:r>
              <a:rPr lang="en-US" sz="3200" dirty="0"/>
              <a:t>List by article publication year – do not use information from </a:t>
            </a:r>
            <a:r>
              <a:rPr lang="en-US" sz="3200" dirty="0" err="1"/>
              <a:t>InCites</a:t>
            </a:r>
            <a:r>
              <a:rPr lang="en-US" sz="3200" dirty="0"/>
              <a:t>.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54E86CD6-27F5-7B45-B77E-AAA8C0347C7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76200"/>
            <a:ext cx="11938000" cy="369332"/>
            <a:chOff x="127000" y="76200"/>
            <a:chExt cx="11938000" cy="369332"/>
          </a:xfrm>
        </p:grpSpPr>
        <p:sp>
          <p:nvSpPr>
            <p:cNvPr id="208" name="TextBox 207">
              <a:hlinkClick r:id="rId35" action="ppaction://hlinksldjump"/>
              <a:extLst>
                <a:ext uri="{FF2B5EF4-FFF2-40B4-BE49-F238E27FC236}">
                  <a16:creationId xmlns:a16="http://schemas.microsoft.com/office/drawing/2014/main" id="{7956701C-3C97-5E4C-ABBD-82B8B424DE0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76200"/>
              <a:ext cx="172915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5C0F21"/>
                  </a:solidFill>
                  <a:latin typeface="Calibri" panose="020F0502020204030204" pitchFamily="34" charset="0"/>
                </a:rPr>
                <a:t>Intro &amp; Library Updates</a:t>
              </a:r>
            </a:p>
          </p:txBody>
        </p:sp>
        <p:sp>
          <p:nvSpPr>
            <p:cNvPr id="209" name="Oval 208">
              <a:hlinkClick r:id="rId35" action="ppaction://hlinksldjump"/>
              <a:extLst>
                <a:ext uri="{FF2B5EF4-FFF2-40B4-BE49-F238E27FC236}">
                  <a16:creationId xmlns:a16="http://schemas.microsoft.com/office/drawing/2014/main" id="{5C027F3C-66FE-3C44-A735-D88B37CB4C0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1081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hlinkClick r:id="rId36" action="ppaction://hlinksldjump"/>
              <a:extLst>
                <a:ext uri="{FF2B5EF4-FFF2-40B4-BE49-F238E27FC236}">
                  <a16:creationId xmlns:a16="http://schemas.microsoft.com/office/drawing/2014/main" id="{15832850-E578-D443-BD7B-7BA635D4FF4D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691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hlinkClick r:id="rId37" action="ppaction://hlinksldjump"/>
              <a:extLst>
                <a:ext uri="{FF2B5EF4-FFF2-40B4-BE49-F238E27FC236}">
                  <a16:creationId xmlns:a16="http://schemas.microsoft.com/office/drawing/2014/main" id="{2DE31F87-E815-A64D-B7D5-499C4FAF51DE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3274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hlinkClick r:id="rId38" action="ppaction://hlinksldjump"/>
              <a:extLst>
                <a:ext uri="{FF2B5EF4-FFF2-40B4-BE49-F238E27FC236}">
                  <a16:creationId xmlns:a16="http://schemas.microsoft.com/office/drawing/2014/main" id="{935593A1-07FD-E64E-82B3-EF09983953F9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8573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>
              <a:hlinkClick r:id="rId39" action="ppaction://hlinksldjump"/>
              <a:extLst>
                <a:ext uri="{FF2B5EF4-FFF2-40B4-BE49-F238E27FC236}">
                  <a16:creationId xmlns:a16="http://schemas.microsoft.com/office/drawing/2014/main" id="{0E30BC99-A0E1-8340-8D8B-FB4945B1F4BD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983154" y="76200"/>
              <a:ext cx="801077" cy="369332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891732"/>
                  </a:solidFill>
                  <a:latin typeface="Calibri" panose="020F0502020204030204" pitchFamily="34" charset="0"/>
                </a:rPr>
                <a:t>Tenure &amp; Promotion</a:t>
              </a:r>
            </a:p>
          </p:txBody>
        </p:sp>
        <p:sp>
          <p:nvSpPr>
            <p:cNvPr id="214" name="Oval 213">
              <a:hlinkClick r:id="rId39" action="ppaction://hlinksldjump"/>
              <a:extLst>
                <a:ext uri="{FF2B5EF4-FFF2-40B4-BE49-F238E27FC236}">
                  <a16:creationId xmlns:a16="http://schemas.microsoft.com/office/drawing/2014/main" id="{F0FDE3C5-7E6C-0C47-904B-20B1AC8127E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18430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hlinkClick r:id="rId40" action="ppaction://hlinksldjump"/>
              <a:extLst>
                <a:ext uri="{FF2B5EF4-FFF2-40B4-BE49-F238E27FC236}">
                  <a16:creationId xmlns:a16="http://schemas.microsoft.com/office/drawing/2014/main" id="{A8B2E5A7-684A-8A41-B2B3-4F2E2BFAAA93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85455" y="254000"/>
              <a:ext cx="63500" cy="63500"/>
            </a:xfrm>
            <a:prstGeom prst="ellipse">
              <a:avLst/>
            </a:prstGeom>
            <a:solidFill>
              <a:srgbClr val="891732"/>
            </a:solidFill>
            <a:ln w="12700" cap="flat" cmpd="sng" algn="ctr">
              <a:solidFill>
                <a:srgbClr val="8917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hlinkClick r:id="rId41" action="ppaction://hlinksldjump"/>
              <a:extLst>
                <a:ext uri="{FF2B5EF4-FFF2-40B4-BE49-F238E27FC236}">
                  <a16:creationId xmlns:a16="http://schemas.microsoft.com/office/drawing/2014/main" id="{F6C82853-D7BE-414F-823A-03B9F1406659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911231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Grants</a:t>
              </a:r>
            </a:p>
          </p:txBody>
        </p:sp>
        <p:sp>
          <p:nvSpPr>
            <p:cNvPr id="217" name="Oval 216">
              <a:hlinkClick r:id="rId41" action="ppaction://hlinksldjump"/>
              <a:extLst>
                <a:ext uri="{FF2B5EF4-FFF2-40B4-BE49-F238E27FC236}">
                  <a16:creationId xmlns:a16="http://schemas.microsoft.com/office/drawing/2014/main" id="{A8D304D8-2944-AF45-ADF6-BE0E70C012C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4650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hlinkClick r:id="rId42" action="ppaction://hlinksldjump"/>
              <a:extLst>
                <a:ext uri="{FF2B5EF4-FFF2-40B4-BE49-F238E27FC236}">
                  <a16:creationId xmlns:a16="http://schemas.microsoft.com/office/drawing/2014/main" id="{5B6775E8-AFA4-9B4E-8A2C-B9B4BC4E4F9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1353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hlinkClick r:id="rId43" action="ppaction://hlinksldjump"/>
              <a:extLst>
                <a:ext uri="{FF2B5EF4-FFF2-40B4-BE49-F238E27FC236}">
                  <a16:creationId xmlns:a16="http://schemas.microsoft.com/office/drawing/2014/main" id="{5B623495-F40F-F048-A8CB-6F8638172441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839308" y="76200"/>
              <a:ext cx="21931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Scholarly Actiivites</a:t>
              </a:r>
            </a:p>
          </p:txBody>
        </p:sp>
        <p:sp>
          <p:nvSpPr>
            <p:cNvPr id="220" name="Oval 219">
              <a:hlinkClick r:id="rId43" action="ppaction://hlinksldjump"/>
              <a:extLst>
                <a:ext uri="{FF2B5EF4-FFF2-40B4-BE49-F238E27FC236}">
                  <a16:creationId xmlns:a16="http://schemas.microsoft.com/office/drawing/2014/main" id="{90A1D346-00B1-E946-ADAC-7D89F365F28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7309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hlinkClick r:id="rId44" action="ppaction://hlinksldjump"/>
              <a:extLst>
                <a:ext uri="{FF2B5EF4-FFF2-40B4-BE49-F238E27FC236}">
                  <a16:creationId xmlns:a16="http://schemas.microsoft.com/office/drawing/2014/main" id="{E7530DC9-3922-D14C-B5B5-8082AF682A8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3862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hlinkClick r:id="rId45" action="ppaction://hlinksldjump"/>
              <a:extLst>
                <a:ext uri="{FF2B5EF4-FFF2-40B4-BE49-F238E27FC236}">
                  <a16:creationId xmlns:a16="http://schemas.microsoft.com/office/drawing/2014/main" id="{97511278-F0E7-DE46-9100-10966DA55DE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0415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hlinkClick r:id="rId46" action="ppaction://hlinksldjump"/>
              <a:extLst>
                <a:ext uri="{FF2B5EF4-FFF2-40B4-BE49-F238E27FC236}">
                  <a16:creationId xmlns:a16="http://schemas.microsoft.com/office/drawing/2014/main" id="{57150AA9-C386-A046-89D7-A684A485C6D7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6968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hlinkClick r:id="rId47" action="ppaction://hlinksldjump"/>
              <a:extLst>
                <a:ext uri="{FF2B5EF4-FFF2-40B4-BE49-F238E27FC236}">
                  <a16:creationId xmlns:a16="http://schemas.microsoft.com/office/drawing/2014/main" id="{CEEF8153-A600-9140-BA42-347D39C9256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3521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hlinkClick r:id="rId48" action="ppaction://hlinksldjump"/>
              <a:extLst>
                <a:ext uri="{FF2B5EF4-FFF2-40B4-BE49-F238E27FC236}">
                  <a16:creationId xmlns:a16="http://schemas.microsoft.com/office/drawing/2014/main" id="{33EA42A6-1098-8646-87C7-9F2BB1F83EF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3942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hlinkClick r:id="rId49" action="ppaction://hlinksldjump"/>
              <a:extLst>
                <a:ext uri="{FF2B5EF4-FFF2-40B4-BE49-F238E27FC236}">
                  <a16:creationId xmlns:a16="http://schemas.microsoft.com/office/drawing/2014/main" id="{3EAFF00F-97F9-F34C-8396-F3791A1C4A1D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623538" y="76200"/>
              <a:ext cx="451338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Searching</a:t>
              </a:r>
            </a:p>
          </p:txBody>
        </p:sp>
        <p:sp>
          <p:nvSpPr>
            <p:cNvPr id="228" name="Oval 227">
              <a:hlinkClick r:id="rId49" action="ppaction://hlinksldjump"/>
              <a:extLst>
                <a:ext uri="{FF2B5EF4-FFF2-40B4-BE49-F238E27FC236}">
                  <a16:creationId xmlns:a16="http://schemas.microsoft.com/office/drawing/2014/main" id="{12057B72-44B1-774C-BF2F-54DFBC1F390F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0209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hlinkClick r:id="rId50" action="ppaction://hlinksldjump"/>
              <a:extLst>
                <a:ext uri="{FF2B5EF4-FFF2-40B4-BE49-F238E27FC236}">
                  <a16:creationId xmlns:a16="http://schemas.microsoft.com/office/drawing/2014/main" id="{452DBF19-C2CB-6745-8208-9D39FA9EB2E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1240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hlinkClick r:id="rId51" action="ppaction://hlinksldjump"/>
              <a:extLst>
                <a:ext uri="{FF2B5EF4-FFF2-40B4-BE49-F238E27FC236}">
                  <a16:creationId xmlns:a16="http://schemas.microsoft.com/office/drawing/2014/main" id="{789E85F5-97CE-0A48-91E2-151865A9B1D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2271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hlinkClick r:id="rId52" action="ppaction://hlinksldjump"/>
              <a:extLst>
                <a:ext uri="{FF2B5EF4-FFF2-40B4-BE49-F238E27FC236}">
                  <a16:creationId xmlns:a16="http://schemas.microsoft.com/office/drawing/2014/main" id="{F8DBB6C3-BC7A-6D49-88E4-61084F9E59F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3301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hlinkClick r:id="rId53" action="ppaction://hlinksldjump"/>
              <a:extLst>
                <a:ext uri="{FF2B5EF4-FFF2-40B4-BE49-F238E27FC236}">
                  <a16:creationId xmlns:a16="http://schemas.microsoft.com/office/drawing/2014/main" id="{9F7399F9-199D-1943-8748-261F0049DCF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4332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hlinkClick r:id="rId54" action="ppaction://hlinksldjump"/>
              <a:extLst>
                <a:ext uri="{FF2B5EF4-FFF2-40B4-BE49-F238E27FC236}">
                  <a16:creationId xmlns:a16="http://schemas.microsoft.com/office/drawing/2014/main" id="{543BFAD0-99E4-1F49-AFA3-00A475F1035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5363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hlinkClick r:id="rId55" action="ppaction://hlinksldjump"/>
              <a:extLst>
                <a:ext uri="{FF2B5EF4-FFF2-40B4-BE49-F238E27FC236}">
                  <a16:creationId xmlns:a16="http://schemas.microsoft.com/office/drawing/2014/main" id="{4EAECF01-4CCB-1549-BFB1-DCADF6CD19B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639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hlinkClick r:id="rId56" action="ppaction://hlinksldjump"/>
              <a:extLst>
                <a:ext uri="{FF2B5EF4-FFF2-40B4-BE49-F238E27FC236}">
                  <a16:creationId xmlns:a16="http://schemas.microsoft.com/office/drawing/2014/main" id="{E2CBEA2F-F44D-8F49-BE26-6975C494CFA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87425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hlinkClick r:id="rId57" action="ppaction://hlinksldjump"/>
              <a:extLst>
                <a:ext uri="{FF2B5EF4-FFF2-40B4-BE49-F238E27FC236}">
                  <a16:creationId xmlns:a16="http://schemas.microsoft.com/office/drawing/2014/main" id="{2F6D1044-BE2C-1744-BE1F-7803CFE68E6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8455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hlinkClick r:id="rId58" action="ppaction://hlinksldjump"/>
              <a:extLst>
                <a:ext uri="{FF2B5EF4-FFF2-40B4-BE49-F238E27FC236}">
                  <a16:creationId xmlns:a16="http://schemas.microsoft.com/office/drawing/2014/main" id="{1916DC83-EED5-AB40-8FC3-69B263026BF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69486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TextBox 237">
              <a:hlinkClick r:id="rId59" action="ppaction://hlinksldjump"/>
              <a:extLst>
                <a:ext uri="{FF2B5EF4-FFF2-40B4-BE49-F238E27FC236}">
                  <a16:creationId xmlns:a16="http://schemas.microsoft.com/office/drawing/2014/main" id="{E3989271-1253-C043-ADF4-F49BA3F634BD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1263923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  <p:sp>
          <p:nvSpPr>
            <p:cNvPr id="239" name="Oval 238">
              <a:hlinkClick r:id="rId59" action="ppaction://hlinksldjump"/>
              <a:extLst>
                <a:ext uri="{FF2B5EF4-FFF2-40B4-BE49-F238E27FC236}">
                  <a16:creationId xmlns:a16="http://schemas.microsoft.com/office/drawing/2014/main" id="{9BD58B81-D304-C14F-9784-C827952FC33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9919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hlinkClick r:id="rId60" action="ppaction://hlinksldjump"/>
              <a:extLst>
                <a:ext uri="{FF2B5EF4-FFF2-40B4-BE49-F238E27FC236}">
                  <a16:creationId xmlns:a16="http://schemas.microsoft.com/office/drawing/2014/main" id="{736DFF51-C4A5-3E49-83D3-2CF77A6680C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76622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0977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5B0E9C8-1937-7D41-AAF5-CA559F008952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76207"/>
            <a:ext cx="11938000" cy="369332"/>
            <a:chOff x="127000" y="76200"/>
            <a:chExt cx="11938000" cy="369332"/>
          </a:xfrm>
        </p:grpSpPr>
        <p:sp>
          <p:nvSpPr>
            <p:cNvPr id="3" name="TextBox 2">
              <a:hlinkClick r:id="rId35" action="ppaction://hlinksldjump"/>
              <a:extLst>
                <a:ext uri="{FF2B5EF4-FFF2-40B4-BE49-F238E27FC236}">
                  <a16:creationId xmlns:a16="http://schemas.microsoft.com/office/drawing/2014/main" id="{297641E3-C3F5-FA46-A14A-E49D9361B4CA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76200"/>
              <a:ext cx="172915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5C0F21"/>
                  </a:solidFill>
                  <a:latin typeface="Calibri" panose="020F0502020204030204" pitchFamily="34" charset="0"/>
                </a:rPr>
                <a:t>Intro &amp; Library Updates</a:t>
              </a:r>
            </a:p>
          </p:txBody>
        </p:sp>
        <p:sp>
          <p:nvSpPr>
            <p:cNvPr id="4" name="Oval 3">
              <a:hlinkClick r:id="rId35" action="ppaction://hlinksldjump"/>
              <a:extLst>
                <a:ext uri="{FF2B5EF4-FFF2-40B4-BE49-F238E27FC236}">
                  <a16:creationId xmlns:a16="http://schemas.microsoft.com/office/drawing/2014/main" id="{71ACDD3E-79EF-0248-B3FF-18774617C10F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1081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hlinkClick r:id="rId36" action="ppaction://hlinksldjump"/>
              <a:extLst>
                <a:ext uri="{FF2B5EF4-FFF2-40B4-BE49-F238E27FC236}">
                  <a16:creationId xmlns:a16="http://schemas.microsoft.com/office/drawing/2014/main" id="{5437777A-009D-A244-AD81-CEE7DDF9228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691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hlinkClick r:id="rId37" action="ppaction://hlinksldjump"/>
              <a:extLst>
                <a:ext uri="{FF2B5EF4-FFF2-40B4-BE49-F238E27FC236}">
                  <a16:creationId xmlns:a16="http://schemas.microsoft.com/office/drawing/2014/main" id="{A5CA8018-8491-3D4F-BF66-4846DF19032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3274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hlinkClick r:id="rId38" action="ppaction://hlinksldjump"/>
              <a:extLst>
                <a:ext uri="{FF2B5EF4-FFF2-40B4-BE49-F238E27FC236}">
                  <a16:creationId xmlns:a16="http://schemas.microsoft.com/office/drawing/2014/main" id="{63ED3D67-46E0-C640-BB23-33777144F41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8573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hlinkClick r:id="rId39" action="ppaction://hlinksldjump"/>
              <a:extLst>
                <a:ext uri="{FF2B5EF4-FFF2-40B4-BE49-F238E27FC236}">
                  <a16:creationId xmlns:a16="http://schemas.microsoft.com/office/drawing/2014/main" id="{53486E47-01F1-AB46-AAD8-BCCA03A9DC4E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983154" y="76200"/>
              <a:ext cx="801077" cy="369332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5C0F21"/>
                  </a:solidFill>
                  <a:latin typeface="Calibri" panose="020F0502020204030204" pitchFamily="34" charset="0"/>
                </a:rPr>
                <a:t>Tenure &amp; Promotion</a:t>
              </a:r>
            </a:p>
          </p:txBody>
        </p:sp>
        <p:sp>
          <p:nvSpPr>
            <p:cNvPr id="9" name="Oval 8">
              <a:hlinkClick r:id="rId39" action="ppaction://hlinksldjump"/>
              <a:extLst>
                <a:ext uri="{FF2B5EF4-FFF2-40B4-BE49-F238E27FC236}">
                  <a16:creationId xmlns:a16="http://schemas.microsoft.com/office/drawing/2014/main" id="{A3C64322-BEF4-5E44-B62C-76C9E7A7AB4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18430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hlinkClick r:id="rId40" action="ppaction://hlinksldjump"/>
              <a:extLst>
                <a:ext uri="{FF2B5EF4-FFF2-40B4-BE49-F238E27FC236}">
                  <a16:creationId xmlns:a16="http://schemas.microsoft.com/office/drawing/2014/main" id="{D139E62A-87AD-DD41-A340-650F0344079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85455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hlinkClick r:id="rId41" action="ppaction://hlinksldjump"/>
              <a:extLst>
                <a:ext uri="{FF2B5EF4-FFF2-40B4-BE49-F238E27FC236}">
                  <a16:creationId xmlns:a16="http://schemas.microsoft.com/office/drawing/2014/main" id="{F36D9CCE-4917-094D-A873-A280923CF957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911231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891732"/>
                  </a:solidFill>
                  <a:latin typeface="Calibri" panose="020F0502020204030204" pitchFamily="34" charset="0"/>
                </a:rPr>
                <a:t>Grants</a:t>
              </a:r>
            </a:p>
          </p:txBody>
        </p:sp>
        <p:sp>
          <p:nvSpPr>
            <p:cNvPr id="12" name="Oval 11">
              <a:hlinkClick r:id="rId41" action="ppaction://hlinksldjump"/>
              <a:extLst>
                <a:ext uri="{FF2B5EF4-FFF2-40B4-BE49-F238E27FC236}">
                  <a16:creationId xmlns:a16="http://schemas.microsoft.com/office/drawing/2014/main" id="{BAED730E-7DC1-4146-8998-09EA60EDD18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46507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hlinkClick r:id="rId42" action="ppaction://hlinksldjump"/>
              <a:extLst>
                <a:ext uri="{FF2B5EF4-FFF2-40B4-BE49-F238E27FC236}">
                  <a16:creationId xmlns:a16="http://schemas.microsoft.com/office/drawing/2014/main" id="{67326561-8666-E246-A7E2-A5907C7B5BB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13532" y="254000"/>
              <a:ext cx="63500" cy="63500"/>
            </a:xfrm>
            <a:prstGeom prst="ellipse">
              <a:avLst/>
            </a:prstGeom>
            <a:solidFill>
              <a:srgbClr val="891732"/>
            </a:solidFill>
            <a:ln w="12700" cap="flat" cmpd="sng" algn="ctr">
              <a:solidFill>
                <a:srgbClr val="8917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hlinkClick r:id="rId43" action="ppaction://hlinksldjump"/>
              <a:extLst>
                <a:ext uri="{FF2B5EF4-FFF2-40B4-BE49-F238E27FC236}">
                  <a16:creationId xmlns:a16="http://schemas.microsoft.com/office/drawing/2014/main" id="{5602070A-33D2-2349-8C17-0DEC906D4A0A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839308" y="76200"/>
              <a:ext cx="21931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Scholarly Actiivites</a:t>
              </a:r>
            </a:p>
          </p:txBody>
        </p:sp>
        <p:sp>
          <p:nvSpPr>
            <p:cNvPr id="15" name="Oval 14">
              <a:hlinkClick r:id="rId43" action="ppaction://hlinksldjump"/>
              <a:extLst>
                <a:ext uri="{FF2B5EF4-FFF2-40B4-BE49-F238E27FC236}">
                  <a16:creationId xmlns:a16="http://schemas.microsoft.com/office/drawing/2014/main" id="{FCE8DFCC-3136-9F4A-A823-8736F3BE25D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7309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hlinkClick r:id="rId44" action="ppaction://hlinksldjump"/>
              <a:extLst>
                <a:ext uri="{FF2B5EF4-FFF2-40B4-BE49-F238E27FC236}">
                  <a16:creationId xmlns:a16="http://schemas.microsoft.com/office/drawing/2014/main" id="{D5A8E33B-5441-C141-8D77-524845BF13D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3862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hlinkClick r:id="rId45" action="ppaction://hlinksldjump"/>
              <a:extLst>
                <a:ext uri="{FF2B5EF4-FFF2-40B4-BE49-F238E27FC236}">
                  <a16:creationId xmlns:a16="http://schemas.microsoft.com/office/drawing/2014/main" id="{10A43CE8-013E-F441-B53E-476B16DBF39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0415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hlinkClick r:id="rId46" action="ppaction://hlinksldjump"/>
              <a:extLst>
                <a:ext uri="{FF2B5EF4-FFF2-40B4-BE49-F238E27FC236}">
                  <a16:creationId xmlns:a16="http://schemas.microsoft.com/office/drawing/2014/main" id="{F6947B63-5760-E24E-A50F-8EB36AFEA62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6968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hlinkClick r:id="rId47" action="ppaction://hlinksldjump"/>
              <a:extLst>
                <a:ext uri="{FF2B5EF4-FFF2-40B4-BE49-F238E27FC236}">
                  <a16:creationId xmlns:a16="http://schemas.microsoft.com/office/drawing/2014/main" id="{18240B72-C55B-9645-84E1-5B9B9E4F2AE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3521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hlinkClick r:id="rId48" action="ppaction://hlinksldjump"/>
              <a:extLst>
                <a:ext uri="{FF2B5EF4-FFF2-40B4-BE49-F238E27FC236}">
                  <a16:creationId xmlns:a16="http://schemas.microsoft.com/office/drawing/2014/main" id="{B47EE18D-EFBC-8943-BDE1-17D64D2C3C3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2828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hlinkClick r:id="rId49" action="ppaction://hlinksldjump"/>
              <a:extLst>
                <a:ext uri="{FF2B5EF4-FFF2-40B4-BE49-F238E27FC236}">
                  <a16:creationId xmlns:a16="http://schemas.microsoft.com/office/drawing/2014/main" id="{A666FC60-6A48-3248-BD4F-FA7E923A23AE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623538" y="76200"/>
              <a:ext cx="451338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Searching</a:t>
              </a:r>
            </a:p>
          </p:txBody>
        </p:sp>
        <p:sp>
          <p:nvSpPr>
            <p:cNvPr id="22" name="Oval 21">
              <a:hlinkClick r:id="rId49" action="ppaction://hlinksldjump"/>
              <a:extLst>
                <a:ext uri="{FF2B5EF4-FFF2-40B4-BE49-F238E27FC236}">
                  <a16:creationId xmlns:a16="http://schemas.microsoft.com/office/drawing/2014/main" id="{AE4DEAF7-01FD-5F4A-971E-8184AC91A15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0209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hlinkClick r:id="rId50" action="ppaction://hlinksldjump"/>
              <a:extLst>
                <a:ext uri="{FF2B5EF4-FFF2-40B4-BE49-F238E27FC236}">
                  <a16:creationId xmlns:a16="http://schemas.microsoft.com/office/drawing/2014/main" id="{2B7F053A-552E-254F-AFF9-2AD13EF9A06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1240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hlinkClick r:id="rId51" action="ppaction://hlinksldjump"/>
              <a:extLst>
                <a:ext uri="{FF2B5EF4-FFF2-40B4-BE49-F238E27FC236}">
                  <a16:creationId xmlns:a16="http://schemas.microsoft.com/office/drawing/2014/main" id="{056B686B-5605-DF43-AFEF-83EFFD403F9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2271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hlinkClick r:id="rId52" action="ppaction://hlinksldjump"/>
              <a:extLst>
                <a:ext uri="{FF2B5EF4-FFF2-40B4-BE49-F238E27FC236}">
                  <a16:creationId xmlns:a16="http://schemas.microsoft.com/office/drawing/2014/main" id="{F873B8DC-8865-9A41-9B91-77DCC247E8C7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3301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hlinkClick r:id="rId53" action="ppaction://hlinksldjump"/>
              <a:extLst>
                <a:ext uri="{FF2B5EF4-FFF2-40B4-BE49-F238E27FC236}">
                  <a16:creationId xmlns:a16="http://schemas.microsoft.com/office/drawing/2014/main" id="{0A751F34-ED92-704C-BB98-0B09DF70670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4332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hlinkClick r:id="rId54" action="ppaction://hlinksldjump"/>
              <a:extLst>
                <a:ext uri="{FF2B5EF4-FFF2-40B4-BE49-F238E27FC236}">
                  <a16:creationId xmlns:a16="http://schemas.microsoft.com/office/drawing/2014/main" id="{00547413-0D00-2C43-B393-231C487027B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5363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hlinkClick r:id="rId55" action="ppaction://hlinksldjump"/>
              <a:extLst>
                <a:ext uri="{FF2B5EF4-FFF2-40B4-BE49-F238E27FC236}">
                  <a16:creationId xmlns:a16="http://schemas.microsoft.com/office/drawing/2014/main" id="{D037517D-428A-A040-90FE-2F1BC3304E6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639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hlinkClick r:id="rId56" action="ppaction://hlinksldjump"/>
              <a:extLst>
                <a:ext uri="{FF2B5EF4-FFF2-40B4-BE49-F238E27FC236}">
                  <a16:creationId xmlns:a16="http://schemas.microsoft.com/office/drawing/2014/main" id="{E0D2F244-4967-984D-8E8D-A39D3E675FF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87425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hlinkClick r:id="rId57" action="ppaction://hlinksldjump"/>
              <a:extLst>
                <a:ext uri="{FF2B5EF4-FFF2-40B4-BE49-F238E27FC236}">
                  <a16:creationId xmlns:a16="http://schemas.microsoft.com/office/drawing/2014/main" id="{5290C9F2-65AC-2142-BBB9-C693315B1C4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8455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hlinkClick r:id="rId58" action="ppaction://hlinksldjump"/>
              <a:extLst>
                <a:ext uri="{FF2B5EF4-FFF2-40B4-BE49-F238E27FC236}">
                  <a16:creationId xmlns:a16="http://schemas.microsoft.com/office/drawing/2014/main" id="{D036923B-39E0-1C4E-82E3-B28F5BB3C33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69486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hlinkClick r:id="rId59" action="ppaction://hlinksldjump"/>
              <a:extLst>
                <a:ext uri="{FF2B5EF4-FFF2-40B4-BE49-F238E27FC236}">
                  <a16:creationId xmlns:a16="http://schemas.microsoft.com/office/drawing/2014/main" id="{A9CBB21B-DF5A-6C4F-A376-5B2C6B7CE523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1263923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  <p:sp>
          <p:nvSpPr>
            <p:cNvPr id="33" name="Oval 32">
              <a:hlinkClick r:id="rId59" action="ppaction://hlinksldjump"/>
              <a:extLst>
                <a:ext uri="{FF2B5EF4-FFF2-40B4-BE49-F238E27FC236}">
                  <a16:creationId xmlns:a16="http://schemas.microsoft.com/office/drawing/2014/main" id="{194E9330-8DAE-E94B-B2BC-789E790F033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9919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hlinkClick r:id="rId60" action="ppaction://hlinksldjump"/>
              <a:extLst>
                <a:ext uri="{FF2B5EF4-FFF2-40B4-BE49-F238E27FC236}">
                  <a16:creationId xmlns:a16="http://schemas.microsoft.com/office/drawing/2014/main" id="{B7EBC6B8-55A3-D841-8EBA-6145033CFED9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76622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1161D126-874D-2C42-8B29-4EB31792EFE9}"/>
              </a:ext>
            </a:extLst>
          </p:cNvPr>
          <p:cNvSpPr txBox="1"/>
          <p:nvPr/>
        </p:nvSpPr>
        <p:spPr>
          <a:xfrm>
            <a:off x="2692238" y="970157"/>
            <a:ext cx="72455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/>
              <a:t>Funding &amp;</a:t>
            </a:r>
          </a:p>
          <a:p>
            <a:pPr algn="ctr"/>
            <a:r>
              <a:rPr lang="en-US" sz="8000" b="1" dirty="0"/>
              <a:t>Grant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793086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637C4B-AB94-634A-969D-00A0D5649891}"/>
              </a:ext>
            </a:extLst>
          </p:cNvPr>
          <p:cNvSpPr txBox="1"/>
          <p:nvPr/>
        </p:nvSpPr>
        <p:spPr>
          <a:xfrm>
            <a:off x="2243806" y="374776"/>
            <a:ext cx="747909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500" b="1" dirty="0"/>
              <a:t>Internal Grant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AA24E-417D-9B46-8CCF-59C40C22074A}"/>
              </a:ext>
            </a:extLst>
          </p:cNvPr>
          <p:cNvSpPr txBox="1"/>
          <p:nvPr/>
        </p:nvSpPr>
        <p:spPr>
          <a:xfrm>
            <a:off x="665920" y="1124355"/>
            <a:ext cx="1063486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URFO Small Awards Programs:  </a:t>
            </a:r>
            <a:r>
              <a:rPr lang="en-US" sz="2000" b="1" dirty="0"/>
              <a:t>Apply Anytime!</a:t>
            </a:r>
          </a:p>
          <a:p>
            <a:r>
              <a:rPr lang="en-US" sz="2000" dirty="0">
                <a:hlinkClick r:id="rId35"/>
              </a:rPr>
              <a:t>https://www.utoledo.edu/research/rsp/urfo/SmallAward.html</a:t>
            </a:r>
            <a:endParaRPr lang="en-US" sz="2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2000" dirty="0" err="1"/>
              <a:t>Dearce</a:t>
            </a:r>
            <a:r>
              <a:rPr lang="en-US" sz="2000" dirty="0"/>
              <a:t>-Koch Memorial </a:t>
            </a:r>
            <a:r>
              <a:rPr lang="en-US" sz="2000" dirty="0" err="1"/>
              <a:t>Endwoment</a:t>
            </a:r>
            <a:r>
              <a:rPr lang="en-US" sz="2000" dirty="0"/>
              <a:t> Fund: </a:t>
            </a:r>
            <a:r>
              <a:rPr lang="en-US" sz="2000" b="1" dirty="0"/>
              <a:t>Due 20 January 2021</a:t>
            </a:r>
          </a:p>
          <a:p>
            <a:r>
              <a:rPr lang="en-US" sz="2000" dirty="0">
                <a:hlinkClick r:id="rId36"/>
              </a:rPr>
              <a:t>https://www.utoledo.edu/research/rsp/urfo/dearce.html</a:t>
            </a:r>
            <a:endParaRPr lang="en-US" sz="2000" dirty="0"/>
          </a:p>
          <a:p>
            <a:endParaRPr lang="en-US" sz="1000" dirty="0"/>
          </a:p>
          <a:p>
            <a:endParaRPr lang="en-US" sz="1000" dirty="0"/>
          </a:p>
          <a:p>
            <a:r>
              <a:rPr lang="en-US" sz="2000" dirty="0"/>
              <a:t>Research Awards and Fellowship Program: </a:t>
            </a:r>
            <a:r>
              <a:rPr lang="en-US" sz="2000" b="1" dirty="0"/>
              <a:t>Due 20 January 2021</a:t>
            </a:r>
          </a:p>
          <a:p>
            <a:r>
              <a:rPr lang="en-US" sz="2000" dirty="0">
                <a:hlinkClick r:id="rId37"/>
              </a:rPr>
              <a:t>https://www.utoledo.edu/research/rsp/urfo/rafp.html</a:t>
            </a:r>
            <a:r>
              <a:rPr lang="en-US" sz="2000" dirty="0"/>
              <a:t> </a:t>
            </a:r>
          </a:p>
          <a:p>
            <a:endParaRPr lang="en-US" sz="1000" dirty="0"/>
          </a:p>
          <a:p>
            <a:endParaRPr lang="en-US" sz="1000" dirty="0"/>
          </a:p>
          <a:p>
            <a:r>
              <a:rPr lang="en-US" sz="2000" i="1" dirty="0"/>
              <a:t>Interdisciplinary Research Initiation Award Program</a:t>
            </a:r>
          </a:p>
          <a:p>
            <a:r>
              <a:rPr lang="en-US" sz="2000" i="1" dirty="0"/>
              <a:t>Letter of Intent Due 02 November; Full Proposal, Due 20 January 2021, by Invitation Only </a:t>
            </a:r>
          </a:p>
          <a:p>
            <a:r>
              <a:rPr lang="en-US" sz="2000" i="1" dirty="0">
                <a:hlinkClick r:id="rId38"/>
              </a:rPr>
              <a:t>https://www.utoledo.edu/research/rsp/urfo/iria.html</a:t>
            </a:r>
            <a:r>
              <a:rPr lang="en-US" sz="2000" i="1" dirty="0"/>
              <a:t> </a:t>
            </a:r>
          </a:p>
          <a:p>
            <a:endParaRPr lang="en-US" sz="1000" i="1" dirty="0"/>
          </a:p>
          <a:p>
            <a:endParaRPr lang="en-US" sz="1000" i="1" dirty="0"/>
          </a:p>
          <a:p>
            <a:r>
              <a:rPr lang="en-US" sz="2000" i="1" dirty="0"/>
              <a:t>Research Innovation Program</a:t>
            </a:r>
          </a:p>
          <a:p>
            <a:r>
              <a:rPr lang="en-US" sz="2000" i="1" dirty="0"/>
              <a:t>Letter of Intent Due 02 November; Full Proposal, Due 20 January 2021, by Invitation Only</a:t>
            </a:r>
          </a:p>
          <a:p>
            <a:r>
              <a:rPr lang="en-US" sz="2000" i="1" dirty="0">
                <a:hlinkClick r:id="rId39"/>
              </a:rPr>
              <a:t>https://www.utoledo.edu/research/rsp/urfo/ResearchInnovationProgram.html</a:t>
            </a:r>
            <a:r>
              <a:rPr lang="en-US" sz="2000" i="1" dirty="0"/>
              <a:t>  </a:t>
            </a:r>
          </a:p>
          <a:p>
            <a:endParaRPr lang="en-US" dirty="0"/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29756ACC-1176-3146-8551-0F8B00044640}"/>
              </a:ext>
            </a:extLst>
          </p:cNvPr>
          <p:cNvGrpSpPr/>
          <p:nvPr>
            <p:custDataLst>
              <p:tags r:id="rId1"/>
            </p:custDataLst>
          </p:nvPr>
        </p:nvGrpSpPr>
        <p:grpSpPr>
          <a:xfrm>
            <a:off x="127000" y="76207"/>
            <a:ext cx="11938000" cy="369332"/>
            <a:chOff x="127000" y="76200"/>
            <a:chExt cx="11938000" cy="369332"/>
          </a:xfrm>
        </p:grpSpPr>
        <p:sp>
          <p:nvSpPr>
            <p:cNvPr id="208" name="TextBox 207">
              <a:hlinkClick r:id="rId40" action="ppaction://hlinksldjump"/>
              <a:extLst>
                <a:ext uri="{FF2B5EF4-FFF2-40B4-BE49-F238E27FC236}">
                  <a16:creationId xmlns:a16="http://schemas.microsoft.com/office/drawing/2014/main" id="{668A27A8-5891-4C48-883C-AF4E2328FCE6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27000" y="76200"/>
              <a:ext cx="172915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5C0F21"/>
                  </a:solidFill>
                  <a:latin typeface="Calibri" panose="020F0502020204030204" pitchFamily="34" charset="0"/>
                </a:rPr>
                <a:t>Intro &amp; Library Updates</a:t>
              </a:r>
            </a:p>
          </p:txBody>
        </p:sp>
        <p:sp>
          <p:nvSpPr>
            <p:cNvPr id="209" name="Oval 208">
              <a:hlinkClick r:id="rId40" action="ppaction://hlinksldjump"/>
              <a:extLst>
                <a:ext uri="{FF2B5EF4-FFF2-40B4-BE49-F238E27FC236}">
                  <a16:creationId xmlns:a16="http://schemas.microsoft.com/office/drawing/2014/main" id="{FD95255E-15EC-A042-A09A-233A171F9A3E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441081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hlinkClick r:id="rId41" action="ppaction://hlinksldjump"/>
              <a:extLst>
                <a:ext uri="{FF2B5EF4-FFF2-40B4-BE49-F238E27FC236}">
                  <a16:creationId xmlns:a16="http://schemas.microsoft.com/office/drawing/2014/main" id="{9DF92FB8-555E-5F4D-9F92-F436C925846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8691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hlinkClick r:id="rId42" action="ppaction://hlinksldjump"/>
              <a:extLst>
                <a:ext uri="{FF2B5EF4-FFF2-40B4-BE49-F238E27FC236}">
                  <a16:creationId xmlns:a16="http://schemas.microsoft.com/office/drawing/2014/main" id="{F15CB570-34A8-864F-A707-1A10E66902E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13274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hlinkClick r:id="rId43" action="ppaction://hlinksldjump"/>
              <a:extLst>
                <a:ext uri="{FF2B5EF4-FFF2-40B4-BE49-F238E27FC236}">
                  <a16:creationId xmlns:a16="http://schemas.microsoft.com/office/drawing/2014/main" id="{9985B868-A9AC-344B-BCF6-58548887F2D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478573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TextBox 212">
              <a:hlinkClick r:id="rId44" action="ppaction://hlinksldjump"/>
              <a:extLst>
                <a:ext uri="{FF2B5EF4-FFF2-40B4-BE49-F238E27FC236}">
                  <a16:creationId xmlns:a16="http://schemas.microsoft.com/office/drawing/2014/main" id="{1F12C2DC-DB17-F749-84C5-49D3C72E637A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1983154" y="76200"/>
              <a:ext cx="801077" cy="369332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5C0F21"/>
                  </a:solidFill>
                  <a:latin typeface="Calibri" panose="020F0502020204030204" pitchFamily="34" charset="0"/>
                </a:rPr>
                <a:t>Tenure &amp; Promotion</a:t>
              </a:r>
            </a:p>
          </p:txBody>
        </p:sp>
        <p:sp>
          <p:nvSpPr>
            <p:cNvPr id="214" name="Oval 213">
              <a:hlinkClick r:id="rId44" action="ppaction://hlinksldjump"/>
              <a:extLst>
                <a:ext uri="{FF2B5EF4-FFF2-40B4-BE49-F238E27FC236}">
                  <a16:creationId xmlns:a16="http://schemas.microsoft.com/office/drawing/2014/main" id="{FB2FD969-8B1F-1543-B003-E7E5885D052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218430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Oval 214">
              <a:hlinkClick r:id="rId45" action="ppaction://hlinksldjump"/>
              <a:extLst>
                <a:ext uri="{FF2B5EF4-FFF2-40B4-BE49-F238E27FC236}">
                  <a16:creationId xmlns:a16="http://schemas.microsoft.com/office/drawing/2014/main" id="{4F453A0C-BF76-9C48-B5FF-3BE66FAA445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485455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TextBox 215">
              <a:hlinkClick r:id="rId46" action="ppaction://hlinksldjump"/>
              <a:extLst>
                <a:ext uri="{FF2B5EF4-FFF2-40B4-BE49-F238E27FC236}">
                  <a16:creationId xmlns:a16="http://schemas.microsoft.com/office/drawing/2014/main" id="{5D899087-2A9A-0346-901D-079D3435E55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2911231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891732"/>
                  </a:solidFill>
                  <a:latin typeface="Calibri" panose="020F0502020204030204" pitchFamily="34" charset="0"/>
                </a:rPr>
                <a:t>Grants</a:t>
              </a:r>
            </a:p>
          </p:txBody>
        </p:sp>
        <p:sp>
          <p:nvSpPr>
            <p:cNvPr id="217" name="Oval 216">
              <a:hlinkClick r:id="rId46" action="ppaction://hlinksldjump"/>
              <a:extLst>
                <a:ext uri="{FF2B5EF4-FFF2-40B4-BE49-F238E27FC236}">
                  <a16:creationId xmlns:a16="http://schemas.microsoft.com/office/drawing/2014/main" id="{064F91DE-4696-CC40-8D46-77231AB3F53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146507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hlinkClick r:id="rId47" action="ppaction://hlinksldjump"/>
              <a:extLst>
                <a:ext uri="{FF2B5EF4-FFF2-40B4-BE49-F238E27FC236}">
                  <a16:creationId xmlns:a16="http://schemas.microsoft.com/office/drawing/2014/main" id="{C528D161-8CED-AD47-8181-1C832D0B00D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413532" y="254000"/>
              <a:ext cx="63500" cy="63500"/>
            </a:xfrm>
            <a:prstGeom prst="ellipse">
              <a:avLst/>
            </a:prstGeom>
            <a:solidFill>
              <a:srgbClr val="891732"/>
            </a:solidFill>
            <a:ln w="12700" cap="flat" cmpd="sng" algn="ctr">
              <a:solidFill>
                <a:srgbClr val="8917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TextBox 218">
              <a:hlinkClick r:id="rId48" action="ppaction://hlinksldjump"/>
              <a:extLst>
                <a:ext uri="{FF2B5EF4-FFF2-40B4-BE49-F238E27FC236}">
                  <a16:creationId xmlns:a16="http://schemas.microsoft.com/office/drawing/2014/main" id="{7888F200-5FB7-A246-B8DF-8D21BC3C877A}"/>
                </a:ext>
              </a:extLst>
            </p:cNvPr>
            <p:cNvSpPr txBox="1"/>
            <p:nvPr>
              <p:custDataLst>
                <p:tags r:id="rId13"/>
              </p:custDataLst>
            </p:nvPr>
          </p:nvSpPr>
          <p:spPr>
            <a:xfrm>
              <a:off x="3839308" y="76200"/>
              <a:ext cx="21931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Scholarly Actiivites</a:t>
              </a:r>
            </a:p>
          </p:txBody>
        </p:sp>
        <p:sp>
          <p:nvSpPr>
            <p:cNvPr id="220" name="Oval 219">
              <a:hlinkClick r:id="rId48" action="ppaction://hlinksldjump"/>
              <a:extLst>
                <a:ext uri="{FF2B5EF4-FFF2-40B4-BE49-F238E27FC236}">
                  <a16:creationId xmlns:a16="http://schemas.microsoft.com/office/drawing/2014/main" id="{ED9247B6-85D5-7449-B2A7-5E82C565803E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17309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>
              <a:hlinkClick r:id="rId49" action="ppaction://hlinksldjump"/>
              <a:extLst>
                <a:ext uri="{FF2B5EF4-FFF2-40B4-BE49-F238E27FC236}">
                  <a16:creationId xmlns:a16="http://schemas.microsoft.com/office/drawing/2014/main" id="{25D0D06F-6581-4C4E-B651-D86B8F075B9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53862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hlinkClick r:id="rId50" action="ppaction://hlinksldjump"/>
              <a:extLst>
                <a:ext uri="{FF2B5EF4-FFF2-40B4-BE49-F238E27FC236}">
                  <a16:creationId xmlns:a16="http://schemas.microsoft.com/office/drawing/2014/main" id="{77627A28-F1EA-224F-B7E5-9DD5DA0E799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90415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hlinkClick r:id="rId51" action="ppaction://hlinksldjump"/>
              <a:extLst>
                <a:ext uri="{FF2B5EF4-FFF2-40B4-BE49-F238E27FC236}">
                  <a16:creationId xmlns:a16="http://schemas.microsoft.com/office/drawing/2014/main" id="{5EAABEBA-B31D-B244-8DFA-AC9AF9E2B65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6968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hlinkClick r:id="rId52" action="ppaction://hlinksldjump"/>
              <a:extLst>
                <a:ext uri="{FF2B5EF4-FFF2-40B4-BE49-F238E27FC236}">
                  <a16:creationId xmlns:a16="http://schemas.microsoft.com/office/drawing/2014/main" id="{9727F244-998F-E444-9394-1B0D6B4FCCA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3521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>
              <a:hlinkClick r:id="rId53" action="ppaction://hlinksldjump"/>
              <a:extLst>
                <a:ext uri="{FF2B5EF4-FFF2-40B4-BE49-F238E27FC236}">
                  <a16:creationId xmlns:a16="http://schemas.microsoft.com/office/drawing/2014/main" id="{1570F978-905B-A04B-882F-E258B2407E81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2828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hlinkClick r:id="rId54" action="ppaction://hlinksldjump"/>
              <a:extLst>
                <a:ext uri="{FF2B5EF4-FFF2-40B4-BE49-F238E27FC236}">
                  <a16:creationId xmlns:a16="http://schemas.microsoft.com/office/drawing/2014/main" id="{3D75B6C7-C110-804A-BE7C-7C38205F9794}"/>
                </a:ext>
              </a:extLst>
            </p:cNvPr>
            <p:cNvSpPr txBox="1"/>
            <p:nvPr>
              <p:custDataLst>
                <p:tags r:id="rId20"/>
              </p:custDataLst>
            </p:nvPr>
          </p:nvSpPr>
          <p:spPr>
            <a:xfrm>
              <a:off x="6623538" y="76200"/>
              <a:ext cx="451338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Searching</a:t>
              </a:r>
            </a:p>
          </p:txBody>
        </p:sp>
        <p:sp>
          <p:nvSpPr>
            <p:cNvPr id="228" name="Oval 227">
              <a:hlinkClick r:id="rId54" action="ppaction://hlinksldjump"/>
              <a:extLst>
                <a:ext uri="{FF2B5EF4-FFF2-40B4-BE49-F238E27FC236}">
                  <a16:creationId xmlns:a16="http://schemas.microsoft.com/office/drawing/2014/main" id="{0BC8D79E-B03B-7846-A87D-B672168A04D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00209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>
              <a:hlinkClick r:id="rId55" action="ppaction://hlinksldjump"/>
              <a:extLst>
                <a:ext uri="{FF2B5EF4-FFF2-40B4-BE49-F238E27FC236}">
                  <a16:creationId xmlns:a16="http://schemas.microsoft.com/office/drawing/2014/main" id="{8F8ED741-9AE5-6146-AFEF-608A0011EFB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1240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hlinkClick r:id="rId56" action="ppaction://hlinksldjump"/>
              <a:extLst>
                <a:ext uri="{FF2B5EF4-FFF2-40B4-BE49-F238E27FC236}">
                  <a16:creationId xmlns:a16="http://schemas.microsoft.com/office/drawing/2014/main" id="{467784DB-52C9-DB46-9011-34EF0CF4DA1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82271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hlinkClick r:id="rId57" action="ppaction://hlinksldjump"/>
              <a:extLst>
                <a:ext uri="{FF2B5EF4-FFF2-40B4-BE49-F238E27FC236}">
                  <a16:creationId xmlns:a16="http://schemas.microsoft.com/office/drawing/2014/main" id="{83E6F109-598C-C647-936C-9E40B4FD4B8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3301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hlinkClick r:id="rId58" action="ppaction://hlinksldjump"/>
              <a:extLst>
                <a:ext uri="{FF2B5EF4-FFF2-40B4-BE49-F238E27FC236}">
                  <a16:creationId xmlns:a16="http://schemas.microsoft.com/office/drawing/2014/main" id="{C6664DC4-C692-BE46-9FD1-1D437229031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64332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hlinkClick r:id="rId59" action="ppaction://hlinksldjump"/>
              <a:extLst>
                <a:ext uri="{FF2B5EF4-FFF2-40B4-BE49-F238E27FC236}">
                  <a16:creationId xmlns:a16="http://schemas.microsoft.com/office/drawing/2014/main" id="{85E09DB3-4BDC-8647-8340-609DF142C0E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905363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hlinkClick r:id="rId60" action="ppaction://hlinksldjump"/>
              <a:extLst>
                <a:ext uri="{FF2B5EF4-FFF2-40B4-BE49-F238E27FC236}">
                  <a16:creationId xmlns:a16="http://schemas.microsoft.com/office/drawing/2014/main" id="{AEF464DE-B91D-F24B-A414-A758350BA105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4639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hlinkClick r:id="rId61" action="ppaction://hlinksldjump"/>
              <a:extLst>
                <a:ext uri="{FF2B5EF4-FFF2-40B4-BE49-F238E27FC236}">
                  <a16:creationId xmlns:a16="http://schemas.microsoft.com/office/drawing/2014/main" id="{5CAF5F3D-20BF-EC47-BC8D-048A7FB0CA7C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87425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hlinkClick r:id="rId62" action="ppaction://hlinksldjump"/>
              <a:extLst>
                <a:ext uri="{FF2B5EF4-FFF2-40B4-BE49-F238E27FC236}">
                  <a16:creationId xmlns:a16="http://schemas.microsoft.com/office/drawing/2014/main" id="{716F9274-4AFA-0E48-A16B-16FA9A9ACF5E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1028455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hlinkClick r:id="rId63" action="ppaction://hlinksldjump"/>
              <a:extLst>
                <a:ext uri="{FF2B5EF4-FFF2-40B4-BE49-F238E27FC236}">
                  <a16:creationId xmlns:a16="http://schemas.microsoft.com/office/drawing/2014/main" id="{6E1C0602-F40A-8C40-A49A-091FFB60EEF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69486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TextBox 237">
              <a:hlinkClick r:id="rId64" action="ppaction://hlinksldjump"/>
              <a:extLst>
                <a:ext uri="{FF2B5EF4-FFF2-40B4-BE49-F238E27FC236}">
                  <a16:creationId xmlns:a16="http://schemas.microsoft.com/office/drawing/2014/main" id="{6CE944FE-E65F-E140-834B-4A16812EBDE7}"/>
                </a:ext>
              </a:extLst>
            </p:cNvPr>
            <p:cNvSpPr txBox="1"/>
            <p:nvPr>
              <p:custDataLst>
                <p:tags r:id="rId31"/>
              </p:custDataLst>
            </p:nvPr>
          </p:nvSpPr>
          <p:spPr>
            <a:xfrm>
              <a:off x="11263923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  <p:sp>
          <p:nvSpPr>
            <p:cNvPr id="239" name="Oval 238">
              <a:hlinkClick r:id="rId64" action="ppaction://hlinksldjump"/>
              <a:extLst>
                <a:ext uri="{FF2B5EF4-FFF2-40B4-BE49-F238E27FC236}">
                  <a16:creationId xmlns:a16="http://schemas.microsoft.com/office/drawing/2014/main" id="{859D3E83-CD76-B146-ABB2-18404A3CEFED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149919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>
              <a:hlinkClick r:id="rId65" action="ppaction://hlinksldjump"/>
              <a:extLst>
                <a:ext uri="{FF2B5EF4-FFF2-40B4-BE49-F238E27FC236}">
                  <a16:creationId xmlns:a16="http://schemas.microsoft.com/office/drawing/2014/main" id="{93FFB0E5-EBA5-F04D-98E5-E4AA25F1A43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76622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9704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358A95E-1BD6-B74F-8C93-953DBCBD4CCF}"/>
              </a:ext>
            </a:extLst>
          </p:cNvPr>
          <p:cNvSpPr txBox="1"/>
          <p:nvPr/>
        </p:nvSpPr>
        <p:spPr>
          <a:xfrm>
            <a:off x="519731" y="469825"/>
            <a:ext cx="10969902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500" b="1" dirty="0"/>
              <a:t>External Grant Information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ED75C3-FB0A-FB4B-9981-E4DC2B79945A}"/>
              </a:ext>
            </a:extLst>
          </p:cNvPr>
          <p:cNvSpPr txBox="1"/>
          <p:nvPr/>
        </p:nvSpPr>
        <p:spPr>
          <a:xfrm>
            <a:off x="397570" y="1908313"/>
            <a:ext cx="822609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dirty="0"/>
              <a:t>Office of Research and Sponsored Programs</a:t>
            </a:r>
          </a:p>
          <a:p>
            <a:pPr marL="914400" lvl="1" indent="-45720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https://</a:t>
            </a:r>
            <a:r>
              <a:rPr lang="en-US" sz="3500" dirty="0" err="1"/>
              <a:t>www.utoledo.edu</a:t>
            </a:r>
            <a:r>
              <a:rPr lang="en-US" sz="3500" dirty="0"/>
              <a:t>/research/</a:t>
            </a:r>
            <a:r>
              <a:rPr lang="en-US" sz="3500" dirty="0" err="1"/>
              <a:t>rsp</a:t>
            </a:r>
            <a:r>
              <a:rPr lang="en-US" sz="3500" dirty="0"/>
              <a:t>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765155-FB9F-654C-B9C8-C9280B82020D}"/>
              </a:ext>
            </a:extLst>
          </p:cNvPr>
          <p:cNvSpPr txBox="1"/>
          <p:nvPr/>
        </p:nvSpPr>
        <p:spPr>
          <a:xfrm>
            <a:off x="410402" y="3289852"/>
            <a:ext cx="1543262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dirty="0"/>
              <a:t>External Grants </a:t>
            </a:r>
          </a:p>
          <a:p>
            <a:pPr marL="800100" lvl="1" indent="-34290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>
                <a:hlinkClick r:id="rId36"/>
              </a:rPr>
              <a:t>https://www.utoledo.edu/research/rsp/GettingStarted.html</a:t>
            </a:r>
            <a:endParaRPr lang="en-US" sz="3500" dirty="0"/>
          </a:p>
          <a:p>
            <a:pPr marL="800100" lvl="1" indent="-34290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Complete New Proposal Intake</a:t>
            </a:r>
          </a:p>
          <a:p>
            <a:pPr marL="800100" lvl="1" indent="-342900">
              <a:buClr>
                <a:schemeClr val="bg2">
                  <a:lumMod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3500" dirty="0"/>
              <a:t>Work with Grants Coordinator</a:t>
            </a:r>
          </a:p>
        </p:txBody>
      </p: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87B2B2A9-4E84-9D40-B9BC-876075C13FF6}"/>
              </a:ext>
            </a:extLst>
          </p:cNvPr>
          <p:cNvGrpSpPr/>
          <p:nvPr>
            <p:custDataLst>
              <p:tags r:id="rId2"/>
            </p:custDataLst>
          </p:nvPr>
        </p:nvGrpSpPr>
        <p:grpSpPr>
          <a:xfrm>
            <a:off x="127000" y="76200"/>
            <a:ext cx="11938000" cy="369332"/>
            <a:chOff x="127000" y="76200"/>
            <a:chExt cx="11938000" cy="369332"/>
          </a:xfrm>
        </p:grpSpPr>
        <p:sp>
          <p:nvSpPr>
            <p:cNvPr id="209" name="TextBox 208">
              <a:hlinkClick r:id="rId37" action="ppaction://hlinksldjump"/>
              <a:extLst>
                <a:ext uri="{FF2B5EF4-FFF2-40B4-BE49-F238E27FC236}">
                  <a16:creationId xmlns:a16="http://schemas.microsoft.com/office/drawing/2014/main" id="{7C4A2AF1-955F-D042-B846-028AAB8D3AA5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127000" y="76200"/>
              <a:ext cx="1729154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5C0F21"/>
                  </a:solidFill>
                  <a:latin typeface="Calibri" panose="020F0502020204030204" pitchFamily="34" charset="0"/>
                </a:rPr>
                <a:t>Intro &amp; Library Updates</a:t>
              </a:r>
            </a:p>
          </p:txBody>
        </p:sp>
        <p:sp>
          <p:nvSpPr>
            <p:cNvPr id="210" name="Oval 209">
              <a:hlinkClick r:id="rId37" action="ppaction://hlinksldjump"/>
              <a:extLst>
                <a:ext uri="{FF2B5EF4-FFF2-40B4-BE49-F238E27FC236}">
                  <a16:creationId xmlns:a16="http://schemas.microsoft.com/office/drawing/2014/main" id="{10A9141C-597C-454F-81DD-9D353950A3D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41081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hlinkClick r:id="rId38" action="ppaction://hlinksldjump"/>
              <a:extLst>
                <a:ext uri="{FF2B5EF4-FFF2-40B4-BE49-F238E27FC236}">
                  <a16:creationId xmlns:a16="http://schemas.microsoft.com/office/drawing/2014/main" id="{16A8C11F-1631-C14A-B2A1-350A632D2B71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8691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hlinkClick r:id="rId39" action="ppaction://hlinksldjump"/>
              <a:extLst>
                <a:ext uri="{FF2B5EF4-FFF2-40B4-BE49-F238E27FC236}">
                  <a16:creationId xmlns:a16="http://schemas.microsoft.com/office/drawing/2014/main" id="{3E3779AF-5E09-DB4F-A740-51ED4C001AC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32742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hlinkClick r:id="rId40" action="ppaction://hlinksldjump"/>
              <a:extLst>
                <a:ext uri="{FF2B5EF4-FFF2-40B4-BE49-F238E27FC236}">
                  <a16:creationId xmlns:a16="http://schemas.microsoft.com/office/drawing/2014/main" id="{C55D5407-FE3D-D340-BCB7-EFEFAB53B0A2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478573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TextBox 213">
              <a:hlinkClick r:id="rId41" action="ppaction://hlinksldjump"/>
              <a:extLst>
                <a:ext uri="{FF2B5EF4-FFF2-40B4-BE49-F238E27FC236}">
                  <a16:creationId xmlns:a16="http://schemas.microsoft.com/office/drawing/2014/main" id="{A4ED8105-C5C9-9A4D-A674-19A882001C9E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1983154" y="76200"/>
              <a:ext cx="801077" cy="369332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5C0F21"/>
                  </a:solidFill>
                  <a:latin typeface="Calibri" panose="020F0502020204030204" pitchFamily="34" charset="0"/>
                </a:rPr>
                <a:t>Tenure &amp; Promotion</a:t>
              </a:r>
            </a:p>
          </p:txBody>
        </p:sp>
        <p:sp>
          <p:nvSpPr>
            <p:cNvPr id="215" name="Oval 214">
              <a:hlinkClick r:id="rId41" action="ppaction://hlinksldjump"/>
              <a:extLst>
                <a:ext uri="{FF2B5EF4-FFF2-40B4-BE49-F238E27FC236}">
                  <a16:creationId xmlns:a16="http://schemas.microsoft.com/office/drawing/2014/main" id="{AEC10B60-61D1-1F42-9521-9F837C6192D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18430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hlinkClick r:id="rId42" action="ppaction://hlinksldjump"/>
              <a:extLst>
                <a:ext uri="{FF2B5EF4-FFF2-40B4-BE49-F238E27FC236}">
                  <a16:creationId xmlns:a16="http://schemas.microsoft.com/office/drawing/2014/main" id="{4404638B-FBE0-E147-A727-7B17293C7A7F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85455" y="254000"/>
              <a:ext cx="63500" cy="63500"/>
            </a:xfrm>
            <a:prstGeom prst="ellipse">
              <a:avLst/>
            </a:prstGeom>
            <a:solidFill>
              <a:srgbClr val="5C0F21"/>
            </a:solidFill>
            <a:ln w="12700" cap="flat" cmpd="sng" algn="ctr">
              <a:solidFill>
                <a:srgbClr val="5C0F2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TextBox 216">
              <a:hlinkClick r:id="rId43" action="ppaction://hlinksldjump"/>
              <a:extLst>
                <a:ext uri="{FF2B5EF4-FFF2-40B4-BE49-F238E27FC236}">
                  <a16:creationId xmlns:a16="http://schemas.microsoft.com/office/drawing/2014/main" id="{3F278994-452F-B448-91C8-027638590FA5}"/>
                </a:ext>
              </a:extLst>
            </p:cNvPr>
            <p:cNvSpPr txBox="1"/>
            <p:nvPr>
              <p:custDataLst>
                <p:tags r:id="rId11"/>
              </p:custDataLst>
            </p:nvPr>
          </p:nvSpPr>
          <p:spPr>
            <a:xfrm>
              <a:off x="2911231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891732"/>
                  </a:solidFill>
                  <a:latin typeface="Calibri" panose="020F0502020204030204" pitchFamily="34" charset="0"/>
                </a:rPr>
                <a:t>Grants</a:t>
              </a:r>
            </a:p>
          </p:txBody>
        </p:sp>
        <p:sp>
          <p:nvSpPr>
            <p:cNvPr id="218" name="Oval 217">
              <a:hlinkClick r:id="rId43" action="ppaction://hlinksldjump"/>
              <a:extLst>
                <a:ext uri="{FF2B5EF4-FFF2-40B4-BE49-F238E27FC236}">
                  <a16:creationId xmlns:a16="http://schemas.microsoft.com/office/drawing/2014/main" id="{437FF07D-D6AD-1C43-8496-BF5A3140134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146507" y="254000"/>
              <a:ext cx="63500" cy="63500"/>
            </a:xfrm>
            <a:prstGeom prst="ellipse">
              <a:avLst/>
            </a:prstGeom>
            <a:solidFill>
              <a:srgbClr val="891732"/>
            </a:solidFill>
            <a:ln w="12700" cap="flat" cmpd="sng" algn="ctr">
              <a:solidFill>
                <a:srgbClr val="89173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hlinkClick r:id="rId44" action="ppaction://hlinksldjump"/>
              <a:extLst>
                <a:ext uri="{FF2B5EF4-FFF2-40B4-BE49-F238E27FC236}">
                  <a16:creationId xmlns:a16="http://schemas.microsoft.com/office/drawing/2014/main" id="{70F80079-2311-3B47-A5C3-472E5C51185D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41353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TextBox 219">
              <a:hlinkClick r:id="rId45" action="ppaction://hlinksldjump"/>
              <a:extLst>
                <a:ext uri="{FF2B5EF4-FFF2-40B4-BE49-F238E27FC236}">
                  <a16:creationId xmlns:a16="http://schemas.microsoft.com/office/drawing/2014/main" id="{67A4E7CA-2092-824C-86CF-D50CC1076E5C}"/>
                </a:ext>
              </a:extLst>
            </p:cNvPr>
            <p:cNvSpPr txBox="1"/>
            <p:nvPr>
              <p:custDataLst>
                <p:tags r:id="rId14"/>
              </p:custDataLst>
            </p:nvPr>
          </p:nvSpPr>
          <p:spPr>
            <a:xfrm>
              <a:off x="3839308" y="76200"/>
              <a:ext cx="2193192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Scholarly Actiivites</a:t>
              </a:r>
            </a:p>
          </p:txBody>
        </p:sp>
        <p:sp>
          <p:nvSpPr>
            <p:cNvPr id="221" name="Oval 220">
              <a:hlinkClick r:id="rId45" action="ppaction://hlinksldjump"/>
              <a:extLst>
                <a:ext uri="{FF2B5EF4-FFF2-40B4-BE49-F238E27FC236}">
                  <a16:creationId xmlns:a16="http://schemas.microsoft.com/office/drawing/2014/main" id="{474D9FDF-E7AD-9148-BE59-53993335015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7309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>
              <a:hlinkClick r:id="rId46" action="ppaction://hlinksldjump"/>
              <a:extLst>
                <a:ext uri="{FF2B5EF4-FFF2-40B4-BE49-F238E27FC236}">
                  <a16:creationId xmlns:a16="http://schemas.microsoft.com/office/drawing/2014/main" id="{94CF0321-171C-F643-94F1-AD388EF5BC7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3862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>
              <a:hlinkClick r:id="rId47" action="ppaction://hlinksldjump"/>
              <a:extLst>
                <a:ext uri="{FF2B5EF4-FFF2-40B4-BE49-F238E27FC236}">
                  <a16:creationId xmlns:a16="http://schemas.microsoft.com/office/drawing/2014/main" id="{B7A7A77A-95BB-1940-9420-0BD90A78314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90415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>
              <a:hlinkClick r:id="rId48" action="ppaction://hlinksldjump"/>
              <a:extLst>
                <a:ext uri="{FF2B5EF4-FFF2-40B4-BE49-F238E27FC236}">
                  <a16:creationId xmlns:a16="http://schemas.microsoft.com/office/drawing/2014/main" id="{E652EF8D-6100-9146-8971-E58828D52473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26968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>
              <a:hlinkClick r:id="rId49" action="ppaction://hlinksldjump"/>
              <a:extLst>
                <a:ext uri="{FF2B5EF4-FFF2-40B4-BE49-F238E27FC236}">
                  <a16:creationId xmlns:a16="http://schemas.microsoft.com/office/drawing/2014/main" id="{1EBAE922-F458-4141-A24A-2CCA77F955F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63521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>
              <a:hlinkClick r:id="rId50" action="ppaction://hlinksldjump"/>
              <a:extLst>
                <a:ext uri="{FF2B5EF4-FFF2-40B4-BE49-F238E27FC236}">
                  <a16:creationId xmlns:a16="http://schemas.microsoft.com/office/drawing/2014/main" id="{2C45234D-2205-EC47-B5B6-943B349D08C0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91712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TextBox 227">
              <a:hlinkClick r:id="rId51" action="ppaction://hlinksldjump"/>
              <a:extLst>
                <a:ext uri="{FF2B5EF4-FFF2-40B4-BE49-F238E27FC236}">
                  <a16:creationId xmlns:a16="http://schemas.microsoft.com/office/drawing/2014/main" id="{28C2E6AA-1634-F843-A5B6-B5A2C14039C8}"/>
                </a:ext>
              </a:extLst>
            </p:cNvPr>
            <p:cNvSpPr txBox="1"/>
            <p:nvPr>
              <p:custDataLst>
                <p:tags r:id="rId21"/>
              </p:custDataLst>
            </p:nvPr>
          </p:nvSpPr>
          <p:spPr>
            <a:xfrm>
              <a:off x="6623538" y="76200"/>
              <a:ext cx="4513385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Searching</a:t>
              </a:r>
            </a:p>
          </p:txBody>
        </p:sp>
        <p:sp>
          <p:nvSpPr>
            <p:cNvPr id="229" name="Oval 228">
              <a:hlinkClick r:id="rId51" action="ppaction://hlinksldjump"/>
              <a:extLst>
                <a:ext uri="{FF2B5EF4-FFF2-40B4-BE49-F238E27FC236}">
                  <a16:creationId xmlns:a16="http://schemas.microsoft.com/office/drawing/2014/main" id="{63EC6271-A49D-5D4E-8AB9-C5BCFE92C02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0209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>
              <a:hlinkClick r:id="rId52" action="ppaction://hlinksldjump"/>
              <a:extLst>
                <a:ext uri="{FF2B5EF4-FFF2-40B4-BE49-F238E27FC236}">
                  <a16:creationId xmlns:a16="http://schemas.microsoft.com/office/drawing/2014/main" id="{1E5DFE53-502B-6B43-9F89-E48B0271B8D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41240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>
              <a:hlinkClick r:id="rId53" action="ppaction://hlinksldjump"/>
              <a:extLst>
                <a:ext uri="{FF2B5EF4-FFF2-40B4-BE49-F238E27FC236}">
                  <a16:creationId xmlns:a16="http://schemas.microsoft.com/office/drawing/2014/main" id="{9C35326C-C2ED-8947-BD7E-B7F4E78888B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82271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>
              <a:hlinkClick r:id="rId54" action="ppaction://hlinksldjump"/>
              <a:extLst>
                <a:ext uri="{FF2B5EF4-FFF2-40B4-BE49-F238E27FC236}">
                  <a16:creationId xmlns:a16="http://schemas.microsoft.com/office/drawing/2014/main" id="{4A975BAC-EB9C-714B-97CE-67AF1DDCA1C6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23301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>
              <a:hlinkClick r:id="rId55" action="ppaction://hlinksldjump"/>
              <a:extLst>
                <a:ext uri="{FF2B5EF4-FFF2-40B4-BE49-F238E27FC236}">
                  <a16:creationId xmlns:a16="http://schemas.microsoft.com/office/drawing/2014/main" id="{7D6B493D-9558-D14E-9D5B-04F9357D9B6C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8643327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>
              <a:hlinkClick r:id="rId56" action="ppaction://hlinksldjump"/>
              <a:extLst>
                <a:ext uri="{FF2B5EF4-FFF2-40B4-BE49-F238E27FC236}">
                  <a16:creationId xmlns:a16="http://schemas.microsoft.com/office/drawing/2014/main" id="{262D5BA3-C050-B046-8CB8-B2404A5D993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9053635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>
              <a:hlinkClick r:id="rId57" action="ppaction://hlinksldjump"/>
              <a:extLst>
                <a:ext uri="{FF2B5EF4-FFF2-40B4-BE49-F238E27FC236}">
                  <a16:creationId xmlns:a16="http://schemas.microsoft.com/office/drawing/2014/main" id="{F8200BD6-150B-FD41-BD2F-0B68BDC4E88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9463942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>
              <a:hlinkClick r:id="rId58" action="ppaction://hlinksldjump"/>
              <a:extLst>
                <a:ext uri="{FF2B5EF4-FFF2-40B4-BE49-F238E27FC236}">
                  <a16:creationId xmlns:a16="http://schemas.microsoft.com/office/drawing/2014/main" id="{E33D7A91-C771-DB44-A2AF-EC4BFD8B145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9874250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>
              <a:hlinkClick r:id="rId59" action="ppaction://hlinksldjump"/>
              <a:extLst>
                <a:ext uri="{FF2B5EF4-FFF2-40B4-BE49-F238E27FC236}">
                  <a16:creationId xmlns:a16="http://schemas.microsoft.com/office/drawing/2014/main" id="{924FAF7B-514C-B54C-B8B3-75CEB12DBAC2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0284558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>
              <a:hlinkClick r:id="rId60" action="ppaction://hlinksldjump"/>
              <a:extLst>
                <a:ext uri="{FF2B5EF4-FFF2-40B4-BE49-F238E27FC236}">
                  <a16:creationId xmlns:a16="http://schemas.microsoft.com/office/drawing/2014/main" id="{DF5A43F4-94F7-264A-8EC6-4862CEB3F164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0694866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TextBox 238">
              <a:hlinkClick r:id="rId61" action="ppaction://hlinksldjump"/>
              <a:extLst>
                <a:ext uri="{FF2B5EF4-FFF2-40B4-BE49-F238E27FC236}">
                  <a16:creationId xmlns:a16="http://schemas.microsoft.com/office/drawing/2014/main" id="{E9645F8A-B226-7A4B-9C6B-16D4E653311D}"/>
                </a:ext>
              </a:extLst>
            </p:cNvPr>
            <p:cNvSpPr txBox="1"/>
            <p:nvPr>
              <p:custDataLst>
                <p:tags r:id="rId32"/>
              </p:custDataLst>
            </p:nvPr>
          </p:nvSpPr>
          <p:spPr>
            <a:xfrm>
              <a:off x="11263923" y="76200"/>
              <a:ext cx="801077" cy="184666"/>
            </a:xfrm>
            <a:prstGeom prst="rect">
              <a:avLst/>
            </a:prstGeom>
            <a:noFill/>
          </p:spPr>
          <p:txBody>
            <a:bodyPr vert="horz" lIns="0" tIns="0" rIns="0" bIns="0" rtlCol="0" anchorCtr="0">
              <a:spAutoFit/>
            </a:bodyPr>
            <a:lstStyle/>
            <a:p>
              <a:pPr algn="ctr"/>
              <a:r>
                <a:rPr lang="en-US" sz="1200">
                  <a:solidFill>
                    <a:srgbClr val="B71E42"/>
                  </a:solidFill>
                  <a:latin typeface="Calibri" panose="020F0502020204030204" pitchFamily="34" charset="0"/>
                </a:rPr>
                <a:t>Conclusion</a:t>
              </a:r>
            </a:p>
          </p:txBody>
        </p:sp>
        <p:sp>
          <p:nvSpPr>
            <p:cNvPr id="240" name="Oval 239">
              <a:hlinkClick r:id="rId61" action="ppaction://hlinksldjump"/>
              <a:extLst>
                <a:ext uri="{FF2B5EF4-FFF2-40B4-BE49-F238E27FC236}">
                  <a16:creationId xmlns:a16="http://schemas.microsoft.com/office/drawing/2014/main" id="{8F78DC8E-7854-D040-837C-E11C9FC8D713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1499199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>
              <a:hlinkClick r:id="rId62" action="ppaction://hlinksldjump"/>
              <a:extLst>
                <a:ext uri="{FF2B5EF4-FFF2-40B4-BE49-F238E27FC236}">
                  <a16:creationId xmlns:a16="http://schemas.microsoft.com/office/drawing/2014/main" id="{7E215C06-CE01-914E-BFAF-D9ABB9621F07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766224" y="254000"/>
              <a:ext cx="63500" cy="63500"/>
            </a:xfrm>
            <a:prstGeom prst="ellipse">
              <a:avLst/>
            </a:prstGeom>
            <a:solidFill>
              <a:srgbClr val="B71E42"/>
            </a:solidFill>
            <a:ln w="12700" cap="flat" cmpd="sng" algn="ctr">
              <a:solidFill>
                <a:srgbClr val="B71E4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873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-CONFIG__" val="Version20200227_2021 10 10 5 12 5 10 92;15;33 183;30;66 92;15;33 183;30;66 Calibri Oval 6 1 1 0 1 0 0 0 0 1 1 1 90;200;30 10;255;0 0 0 0 137;23;50 220;230;242 137;23;50 1 1 1 0 0 0 0 0 0 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Tenure &amp; Promotion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Intro &amp; Library Update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Grants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Scholarly Actiivites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Citation Management Systems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Searching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GRESS INDICATOR TITLE" val="Conclusion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ROGRESS-INDICATOR__" val="yes"/>
</p:tagLst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551</TotalTime>
  <Words>1302</Words>
  <Application>Microsoft Office PowerPoint</Application>
  <PresentationFormat>Widescreen</PresentationFormat>
  <Paragraphs>343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Gill Sans MT</vt:lpstr>
      <vt:lpstr>Gallery</vt:lpstr>
      <vt:lpstr>Research and Writing for the Medical Literature</vt:lpstr>
      <vt:lpstr>PowerPoint Presentation</vt:lpstr>
      <vt:lpstr>Positive Pandemic Changes</vt:lpstr>
      <vt:lpstr>Current Electronic Book  Purchase Requests</vt:lpstr>
      <vt:lpstr>Faculty 180 </vt:lpstr>
      <vt:lpstr>Web of Science</vt:lpstr>
      <vt:lpstr>PowerPoint Presentation</vt:lpstr>
      <vt:lpstr>PowerPoint Presentation</vt:lpstr>
      <vt:lpstr>PowerPoint Presentation</vt:lpstr>
      <vt:lpstr>Scholarly Activities  </vt:lpstr>
      <vt:lpstr>PowerPoint Presentation</vt:lpstr>
      <vt:lpstr>PowerPoint Presentation</vt:lpstr>
      <vt:lpstr>Translations Journal</vt:lpstr>
      <vt:lpstr>PowerPoint Presentation</vt:lpstr>
      <vt:lpstr>PowerPoint Presentation</vt:lpstr>
      <vt:lpstr>General Database Tips</vt:lpstr>
      <vt:lpstr>Searching Web of Science</vt:lpstr>
      <vt:lpstr>PubMed Specific Tips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Locating Margaret Tips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Hoogland, Margaret A</dc:creator>
  <cp:lastModifiedBy>Buckley, Tori Lynn</cp:lastModifiedBy>
  <cp:revision>24</cp:revision>
  <dcterms:created xsi:type="dcterms:W3CDTF">2020-11-05T17:10:36Z</dcterms:created>
  <dcterms:modified xsi:type="dcterms:W3CDTF">2020-11-19T17:04:52Z</dcterms:modified>
</cp:coreProperties>
</file>