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8"/>
  </p:notesMasterIdLst>
  <p:sldIdLst>
    <p:sldId id="258" r:id="rId3"/>
    <p:sldId id="273" r:id="rId4"/>
    <p:sldId id="289" r:id="rId5"/>
    <p:sldId id="274" r:id="rId6"/>
    <p:sldId id="290" r:id="rId7"/>
    <p:sldId id="275" r:id="rId8"/>
    <p:sldId id="293" r:id="rId9"/>
    <p:sldId id="266" r:id="rId10"/>
    <p:sldId id="287" r:id="rId11"/>
    <p:sldId id="276" r:id="rId12"/>
    <p:sldId id="277" r:id="rId13"/>
    <p:sldId id="291" r:id="rId14"/>
    <p:sldId id="286" r:id="rId15"/>
    <p:sldId id="292" r:id="rId16"/>
    <p:sldId id="278" r:id="rId17"/>
    <p:sldId id="285" r:id="rId18"/>
    <p:sldId id="279" r:id="rId19"/>
    <p:sldId id="297" r:id="rId20"/>
    <p:sldId id="296" r:id="rId21"/>
    <p:sldId id="284" r:id="rId22"/>
    <p:sldId id="288" r:id="rId23"/>
    <p:sldId id="280" r:id="rId24"/>
    <p:sldId id="294" r:id="rId25"/>
    <p:sldId id="295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6C"/>
    <a:srgbClr val="55B946"/>
    <a:srgbClr val="1B3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62"/>
    <p:restoredTop sz="94669"/>
  </p:normalViewPr>
  <p:slideViewPr>
    <p:cSldViewPr snapToGrid="0" snapToObjects="1">
      <p:cViewPr varScale="1">
        <p:scale>
          <a:sx n="106" d="100"/>
          <a:sy n="106" d="100"/>
        </p:scale>
        <p:origin x="130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Writing </a:t>
            </a:r>
            <a:r>
              <a:rPr lang="en-US" dirty="0" smtClean="0"/>
              <a:t>Time (Hours)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Writing Time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Leadership</c:v>
                </c:pt>
                <c:pt idx="1">
                  <c:v>Ambulatory Surgery</c:v>
                </c:pt>
                <c:pt idx="2">
                  <c:v>Surgical Bleeding</c:v>
                </c:pt>
                <c:pt idx="3">
                  <c:v>Duodenal Ulcer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300</c:v>
                </c:pt>
                <c:pt idx="1">
                  <c:v>150</c:v>
                </c:pt>
                <c:pt idx="2">
                  <c:v>125</c:v>
                </c:pt>
                <c:pt idx="3">
                  <c:v>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2798464"/>
        <c:axId val="262799024"/>
      </c:lineChart>
      <c:catAx>
        <c:axId val="26279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799024"/>
        <c:crosses val="autoZero"/>
        <c:auto val="1"/>
        <c:lblAlgn val="ctr"/>
        <c:lblOffset val="100"/>
        <c:noMultiLvlLbl val="0"/>
      </c:catAx>
      <c:valAx>
        <c:axId val="26279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79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FA4F4-4910-CF4C-A471-2755EA21CAF4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545E05-45A7-1A4D-A901-720C86A58D46}">
      <dgm:prSet phldrT="[Text]"/>
      <dgm:spPr/>
      <dgm:t>
        <a:bodyPr/>
        <a:lstStyle/>
        <a:p>
          <a:r>
            <a:rPr lang="en-US" dirty="0" smtClean="0"/>
            <a:t>Idea and Acceptance</a:t>
          </a:r>
        </a:p>
        <a:p>
          <a:r>
            <a:rPr lang="en-US" dirty="0" smtClean="0"/>
            <a:t>AKA, should I agree to do this?</a:t>
          </a:r>
          <a:endParaRPr lang="en-US" dirty="0"/>
        </a:p>
      </dgm:t>
    </dgm:pt>
    <dgm:pt modelId="{E8475036-FB62-3241-88A0-2642EACDC24D}" type="parTrans" cxnId="{69D63264-3C83-1145-A3FA-A0A397A3BF34}">
      <dgm:prSet/>
      <dgm:spPr/>
      <dgm:t>
        <a:bodyPr/>
        <a:lstStyle/>
        <a:p>
          <a:endParaRPr lang="en-US"/>
        </a:p>
      </dgm:t>
    </dgm:pt>
    <dgm:pt modelId="{AE00CF99-7545-624E-94A4-A5A9E824AE31}" type="sibTrans" cxnId="{69D63264-3C83-1145-A3FA-A0A397A3BF34}">
      <dgm:prSet/>
      <dgm:spPr/>
      <dgm:t>
        <a:bodyPr/>
        <a:lstStyle/>
        <a:p>
          <a:endParaRPr lang="en-US"/>
        </a:p>
      </dgm:t>
    </dgm:pt>
    <dgm:pt modelId="{6EFE6096-3A8B-EC40-B638-CBE6EC251DA4}">
      <dgm:prSet phldrT="[Text]"/>
      <dgm:spPr/>
      <dgm:t>
        <a:bodyPr/>
        <a:lstStyle/>
        <a:p>
          <a:r>
            <a:rPr lang="en-US" dirty="0" smtClean="0"/>
            <a:t>Outline, Outline, Outline</a:t>
          </a:r>
          <a:endParaRPr lang="en-US" dirty="0"/>
        </a:p>
      </dgm:t>
    </dgm:pt>
    <dgm:pt modelId="{C336203B-5287-BB44-A873-E2CA16267C98}" type="parTrans" cxnId="{1A71A41E-4A22-DF49-AFA4-C4FBFC50B0D3}">
      <dgm:prSet/>
      <dgm:spPr/>
      <dgm:t>
        <a:bodyPr/>
        <a:lstStyle/>
        <a:p>
          <a:endParaRPr lang="en-US"/>
        </a:p>
      </dgm:t>
    </dgm:pt>
    <dgm:pt modelId="{60BA8925-B031-1E47-B7F2-BE4F0073E08A}" type="sibTrans" cxnId="{1A71A41E-4A22-DF49-AFA4-C4FBFC50B0D3}">
      <dgm:prSet/>
      <dgm:spPr/>
      <dgm:t>
        <a:bodyPr/>
        <a:lstStyle/>
        <a:p>
          <a:endParaRPr lang="en-US"/>
        </a:p>
      </dgm:t>
    </dgm:pt>
    <dgm:pt modelId="{B39F66BD-C759-FE42-99EC-D7E0458FF98A}">
      <dgm:prSet/>
      <dgm:spPr/>
      <dgm:t>
        <a:bodyPr/>
        <a:lstStyle/>
        <a:p>
          <a:r>
            <a:rPr lang="en-US" dirty="0" smtClean="0"/>
            <a:t>Review the Literature.  Become the Expert</a:t>
          </a:r>
          <a:endParaRPr lang="en-US" dirty="0"/>
        </a:p>
      </dgm:t>
    </dgm:pt>
    <dgm:pt modelId="{2F871F68-FB2B-F045-8AFE-E084FBF0779D}" type="parTrans" cxnId="{6D81FF17-D05F-3A49-BFC8-4D2D052614C5}">
      <dgm:prSet/>
      <dgm:spPr/>
      <dgm:t>
        <a:bodyPr/>
        <a:lstStyle/>
        <a:p>
          <a:endParaRPr lang="en-US"/>
        </a:p>
      </dgm:t>
    </dgm:pt>
    <dgm:pt modelId="{2C18997B-2AA2-4C40-B989-7F9A486F9C97}" type="sibTrans" cxnId="{6D81FF17-D05F-3A49-BFC8-4D2D052614C5}">
      <dgm:prSet/>
      <dgm:spPr/>
      <dgm:t>
        <a:bodyPr/>
        <a:lstStyle/>
        <a:p>
          <a:endParaRPr lang="en-US"/>
        </a:p>
      </dgm:t>
    </dgm:pt>
    <dgm:pt modelId="{945B2239-4908-BB47-84E0-E75D1435C69B}">
      <dgm:prSet/>
      <dgm:spPr/>
      <dgm:t>
        <a:bodyPr/>
        <a:lstStyle/>
        <a:p>
          <a:r>
            <a:rPr lang="en-US" dirty="0" smtClean="0"/>
            <a:t>Write.  Get writers block.  Write through the pain!</a:t>
          </a:r>
          <a:endParaRPr lang="en-US" dirty="0"/>
        </a:p>
      </dgm:t>
    </dgm:pt>
    <dgm:pt modelId="{31362C42-6261-EF49-9536-98C74B656274}" type="parTrans" cxnId="{C5A3A1C5-7A1F-6649-9C10-20AF4D90F140}">
      <dgm:prSet/>
      <dgm:spPr/>
      <dgm:t>
        <a:bodyPr/>
        <a:lstStyle/>
        <a:p>
          <a:endParaRPr lang="en-US"/>
        </a:p>
      </dgm:t>
    </dgm:pt>
    <dgm:pt modelId="{E7B69244-2563-C84A-9A1A-CDC4186315E5}" type="sibTrans" cxnId="{C5A3A1C5-7A1F-6649-9C10-20AF4D90F140}">
      <dgm:prSet/>
      <dgm:spPr/>
      <dgm:t>
        <a:bodyPr/>
        <a:lstStyle/>
        <a:p>
          <a:endParaRPr lang="en-US"/>
        </a:p>
      </dgm:t>
    </dgm:pt>
    <dgm:pt modelId="{998775C7-8B67-B047-BB00-5755BCD824F3}">
      <dgm:prSet/>
      <dgm:spPr/>
      <dgm:t>
        <a:bodyPr/>
        <a:lstStyle/>
        <a:p>
          <a:r>
            <a:rPr lang="en-US" dirty="0" smtClean="0"/>
            <a:t>Look at final draft with a microscope.  Dedicate time for this.</a:t>
          </a:r>
          <a:endParaRPr lang="en-US" dirty="0"/>
        </a:p>
      </dgm:t>
    </dgm:pt>
    <dgm:pt modelId="{055C3ABC-12DE-C744-A58E-CB43037940B1}" type="parTrans" cxnId="{E1F430F6-9C5A-3C46-BB2C-6CC0FE0FFE4B}">
      <dgm:prSet/>
      <dgm:spPr/>
      <dgm:t>
        <a:bodyPr/>
        <a:lstStyle/>
        <a:p>
          <a:endParaRPr lang="en-US"/>
        </a:p>
      </dgm:t>
    </dgm:pt>
    <dgm:pt modelId="{3C920A04-9225-D24B-B863-7974BE4C6F65}" type="sibTrans" cxnId="{E1F430F6-9C5A-3C46-BB2C-6CC0FE0FFE4B}">
      <dgm:prSet/>
      <dgm:spPr/>
      <dgm:t>
        <a:bodyPr/>
        <a:lstStyle/>
        <a:p>
          <a:endParaRPr lang="en-US"/>
        </a:p>
      </dgm:t>
    </dgm:pt>
    <dgm:pt modelId="{3087A0A7-12EA-C74E-86E6-78E67B6F6106}">
      <dgm:prSet/>
      <dgm:spPr/>
      <dgm:t>
        <a:bodyPr/>
        <a:lstStyle/>
        <a:p>
          <a:r>
            <a:rPr lang="en-US" dirty="0" smtClean="0"/>
            <a:t>Be a critical editor.  Accept feedback.</a:t>
          </a:r>
          <a:endParaRPr lang="en-US" dirty="0"/>
        </a:p>
      </dgm:t>
    </dgm:pt>
    <dgm:pt modelId="{A20C695B-9452-2B47-9D37-8969A9B12A90}" type="parTrans" cxnId="{F8EF2732-9854-3942-AF54-BA6BA7ED280C}">
      <dgm:prSet/>
      <dgm:spPr/>
      <dgm:t>
        <a:bodyPr/>
        <a:lstStyle/>
        <a:p>
          <a:endParaRPr lang="en-US"/>
        </a:p>
      </dgm:t>
    </dgm:pt>
    <dgm:pt modelId="{1F9CAF54-1C45-E242-8A51-DCA23DE783DE}" type="sibTrans" cxnId="{F8EF2732-9854-3942-AF54-BA6BA7ED280C}">
      <dgm:prSet/>
      <dgm:spPr/>
      <dgm:t>
        <a:bodyPr/>
        <a:lstStyle/>
        <a:p>
          <a:endParaRPr lang="en-US"/>
        </a:p>
      </dgm:t>
    </dgm:pt>
    <dgm:pt modelId="{4BDD5DBA-599E-9D4E-8509-CF8D0E22D24C}" type="pres">
      <dgm:prSet presAssocID="{439FA4F4-4910-CF4C-A471-2755EA21CAF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64A399-0571-1747-A27F-7B3CEC500AF0}" type="pres">
      <dgm:prSet presAssocID="{439FA4F4-4910-CF4C-A471-2755EA21CAF4}" presName="arrow" presStyleLbl="bgShp" presStyleIdx="0" presStyleCnt="1"/>
      <dgm:spPr/>
    </dgm:pt>
    <dgm:pt modelId="{5E0F8A11-57B9-564A-A68E-3CA04C40F42B}" type="pres">
      <dgm:prSet presAssocID="{439FA4F4-4910-CF4C-A471-2755EA21CAF4}" presName="linearProcess" presStyleCnt="0"/>
      <dgm:spPr/>
    </dgm:pt>
    <dgm:pt modelId="{1FFE725D-F817-0F42-8E02-0DD19B2729B1}" type="pres">
      <dgm:prSet presAssocID="{56545E05-45A7-1A4D-A901-720C86A58D46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BF341-C106-A94C-813C-807703807661}" type="pres">
      <dgm:prSet presAssocID="{AE00CF99-7545-624E-94A4-A5A9E824AE31}" presName="sibTrans" presStyleCnt="0"/>
      <dgm:spPr/>
    </dgm:pt>
    <dgm:pt modelId="{331E57F6-0CE8-D14A-AF1D-8BCC099367BA}" type="pres">
      <dgm:prSet presAssocID="{6EFE6096-3A8B-EC40-B638-CBE6EC251DA4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912D7-9F79-0D4D-806D-47A9A7D2E76C}" type="pres">
      <dgm:prSet presAssocID="{60BA8925-B031-1E47-B7F2-BE4F0073E08A}" presName="sibTrans" presStyleCnt="0"/>
      <dgm:spPr/>
    </dgm:pt>
    <dgm:pt modelId="{33E95D5E-CB16-A24C-B9B4-307F3E17928C}" type="pres">
      <dgm:prSet presAssocID="{B39F66BD-C759-FE42-99EC-D7E0458FF98A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3D38C-E99E-9348-94E8-A9FF027A6B12}" type="pres">
      <dgm:prSet presAssocID="{2C18997B-2AA2-4C40-B989-7F9A486F9C97}" presName="sibTrans" presStyleCnt="0"/>
      <dgm:spPr/>
    </dgm:pt>
    <dgm:pt modelId="{844E92F7-6A42-EE42-ADD6-2C85109CBE1C}" type="pres">
      <dgm:prSet presAssocID="{945B2239-4908-BB47-84E0-E75D1435C69B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47706-DD74-F54D-B779-A58981F6BD4B}" type="pres">
      <dgm:prSet presAssocID="{E7B69244-2563-C84A-9A1A-CDC4186315E5}" presName="sibTrans" presStyleCnt="0"/>
      <dgm:spPr/>
    </dgm:pt>
    <dgm:pt modelId="{D29062DF-0142-7F48-8C83-F60E18C0BD2F}" type="pres">
      <dgm:prSet presAssocID="{3087A0A7-12EA-C74E-86E6-78E67B6F6106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DE4CE-CD46-3848-AA5F-76084F5C55B2}" type="pres">
      <dgm:prSet presAssocID="{1F9CAF54-1C45-E242-8A51-DCA23DE783DE}" presName="sibTrans" presStyleCnt="0"/>
      <dgm:spPr/>
    </dgm:pt>
    <dgm:pt modelId="{DF19B45E-E7D7-0148-8F2F-61434702F6BD}" type="pres">
      <dgm:prSet presAssocID="{998775C7-8B67-B047-BB00-5755BCD824F3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81FF17-D05F-3A49-BFC8-4D2D052614C5}" srcId="{439FA4F4-4910-CF4C-A471-2755EA21CAF4}" destId="{B39F66BD-C759-FE42-99EC-D7E0458FF98A}" srcOrd="2" destOrd="0" parTransId="{2F871F68-FB2B-F045-8AFE-E084FBF0779D}" sibTransId="{2C18997B-2AA2-4C40-B989-7F9A486F9C97}"/>
    <dgm:cxn modelId="{F2E7F8FB-394F-5B4C-82C3-93CFC723F1D1}" type="presOf" srcId="{439FA4F4-4910-CF4C-A471-2755EA21CAF4}" destId="{4BDD5DBA-599E-9D4E-8509-CF8D0E22D24C}" srcOrd="0" destOrd="0" presId="urn:microsoft.com/office/officeart/2005/8/layout/hProcess9"/>
    <dgm:cxn modelId="{3A29EAD1-3289-A044-8AB8-E314C6D3A629}" type="presOf" srcId="{56545E05-45A7-1A4D-A901-720C86A58D46}" destId="{1FFE725D-F817-0F42-8E02-0DD19B2729B1}" srcOrd="0" destOrd="0" presId="urn:microsoft.com/office/officeart/2005/8/layout/hProcess9"/>
    <dgm:cxn modelId="{25E20F3E-8EB6-794D-B76E-39A217167E72}" type="presOf" srcId="{B39F66BD-C759-FE42-99EC-D7E0458FF98A}" destId="{33E95D5E-CB16-A24C-B9B4-307F3E17928C}" srcOrd="0" destOrd="0" presId="urn:microsoft.com/office/officeart/2005/8/layout/hProcess9"/>
    <dgm:cxn modelId="{6EABCEC9-C4D9-C346-8A25-D7826988AD8E}" type="presOf" srcId="{6EFE6096-3A8B-EC40-B638-CBE6EC251DA4}" destId="{331E57F6-0CE8-D14A-AF1D-8BCC099367BA}" srcOrd="0" destOrd="0" presId="urn:microsoft.com/office/officeart/2005/8/layout/hProcess9"/>
    <dgm:cxn modelId="{69D63264-3C83-1145-A3FA-A0A397A3BF34}" srcId="{439FA4F4-4910-CF4C-A471-2755EA21CAF4}" destId="{56545E05-45A7-1A4D-A901-720C86A58D46}" srcOrd="0" destOrd="0" parTransId="{E8475036-FB62-3241-88A0-2642EACDC24D}" sibTransId="{AE00CF99-7545-624E-94A4-A5A9E824AE31}"/>
    <dgm:cxn modelId="{F8EF2732-9854-3942-AF54-BA6BA7ED280C}" srcId="{439FA4F4-4910-CF4C-A471-2755EA21CAF4}" destId="{3087A0A7-12EA-C74E-86E6-78E67B6F6106}" srcOrd="4" destOrd="0" parTransId="{A20C695B-9452-2B47-9D37-8969A9B12A90}" sibTransId="{1F9CAF54-1C45-E242-8A51-DCA23DE783DE}"/>
    <dgm:cxn modelId="{E1F430F6-9C5A-3C46-BB2C-6CC0FE0FFE4B}" srcId="{439FA4F4-4910-CF4C-A471-2755EA21CAF4}" destId="{998775C7-8B67-B047-BB00-5755BCD824F3}" srcOrd="5" destOrd="0" parTransId="{055C3ABC-12DE-C744-A58E-CB43037940B1}" sibTransId="{3C920A04-9225-D24B-B863-7974BE4C6F65}"/>
    <dgm:cxn modelId="{B1F78DC3-8F0B-AB4E-A207-FA2BA1D36461}" type="presOf" srcId="{3087A0A7-12EA-C74E-86E6-78E67B6F6106}" destId="{D29062DF-0142-7F48-8C83-F60E18C0BD2F}" srcOrd="0" destOrd="0" presId="urn:microsoft.com/office/officeart/2005/8/layout/hProcess9"/>
    <dgm:cxn modelId="{2CA298A5-9B7B-F848-B30D-192A6A4BDD9E}" type="presOf" srcId="{945B2239-4908-BB47-84E0-E75D1435C69B}" destId="{844E92F7-6A42-EE42-ADD6-2C85109CBE1C}" srcOrd="0" destOrd="0" presId="urn:microsoft.com/office/officeart/2005/8/layout/hProcess9"/>
    <dgm:cxn modelId="{1A71A41E-4A22-DF49-AFA4-C4FBFC50B0D3}" srcId="{439FA4F4-4910-CF4C-A471-2755EA21CAF4}" destId="{6EFE6096-3A8B-EC40-B638-CBE6EC251DA4}" srcOrd="1" destOrd="0" parTransId="{C336203B-5287-BB44-A873-E2CA16267C98}" sibTransId="{60BA8925-B031-1E47-B7F2-BE4F0073E08A}"/>
    <dgm:cxn modelId="{C5A3A1C5-7A1F-6649-9C10-20AF4D90F140}" srcId="{439FA4F4-4910-CF4C-A471-2755EA21CAF4}" destId="{945B2239-4908-BB47-84E0-E75D1435C69B}" srcOrd="3" destOrd="0" parTransId="{31362C42-6261-EF49-9536-98C74B656274}" sibTransId="{E7B69244-2563-C84A-9A1A-CDC4186315E5}"/>
    <dgm:cxn modelId="{3A181732-4067-3B4F-AB2D-05629DD956F5}" type="presOf" srcId="{998775C7-8B67-B047-BB00-5755BCD824F3}" destId="{DF19B45E-E7D7-0148-8F2F-61434702F6BD}" srcOrd="0" destOrd="0" presId="urn:microsoft.com/office/officeart/2005/8/layout/hProcess9"/>
    <dgm:cxn modelId="{F71FBC8D-A256-C440-980A-DBCD2BFB75BE}" type="presParOf" srcId="{4BDD5DBA-599E-9D4E-8509-CF8D0E22D24C}" destId="{C864A399-0571-1747-A27F-7B3CEC500AF0}" srcOrd="0" destOrd="0" presId="urn:microsoft.com/office/officeart/2005/8/layout/hProcess9"/>
    <dgm:cxn modelId="{F0414262-5BFD-0743-B531-2495ECF7D6D4}" type="presParOf" srcId="{4BDD5DBA-599E-9D4E-8509-CF8D0E22D24C}" destId="{5E0F8A11-57B9-564A-A68E-3CA04C40F42B}" srcOrd="1" destOrd="0" presId="urn:microsoft.com/office/officeart/2005/8/layout/hProcess9"/>
    <dgm:cxn modelId="{4C51CF75-9712-AA4B-AAA3-560809D6D92C}" type="presParOf" srcId="{5E0F8A11-57B9-564A-A68E-3CA04C40F42B}" destId="{1FFE725D-F817-0F42-8E02-0DD19B2729B1}" srcOrd="0" destOrd="0" presId="urn:microsoft.com/office/officeart/2005/8/layout/hProcess9"/>
    <dgm:cxn modelId="{7396EEE0-54BC-5F4F-ADBF-8E1C266C30C1}" type="presParOf" srcId="{5E0F8A11-57B9-564A-A68E-3CA04C40F42B}" destId="{732BF341-C106-A94C-813C-807703807661}" srcOrd="1" destOrd="0" presId="urn:microsoft.com/office/officeart/2005/8/layout/hProcess9"/>
    <dgm:cxn modelId="{CD57860B-D508-9448-AE8F-4723AF7A617E}" type="presParOf" srcId="{5E0F8A11-57B9-564A-A68E-3CA04C40F42B}" destId="{331E57F6-0CE8-D14A-AF1D-8BCC099367BA}" srcOrd="2" destOrd="0" presId="urn:microsoft.com/office/officeart/2005/8/layout/hProcess9"/>
    <dgm:cxn modelId="{45E8FF54-DA24-D441-8D60-61B5E529077A}" type="presParOf" srcId="{5E0F8A11-57B9-564A-A68E-3CA04C40F42B}" destId="{C63912D7-9F79-0D4D-806D-47A9A7D2E76C}" srcOrd="3" destOrd="0" presId="urn:microsoft.com/office/officeart/2005/8/layout/hProcess9"/>
    <dgm:cxn modelId="{DF61AE42-7CCD-1848-A71B-D4056293F122}" type="presParOf" srcId="{5E0F8A11-57B9-564A-A68E-3CA04C40F42B}" destId="{33E95D5E-CB16-A24C-B9B4-307F3E17928C}" srcOrd="4" destOrd="0" presId="urn:microsoft.com/office/officeart/2005/8/layout/hProcess9"/>
    <dgm:cxn modelId="{B6D2DB6B-82D1-BE4B-96D2-C821D6CA3FA5}" type="presParOf" srcId="{5E0F8A11-57B9-564A-A68E-3CA04C40F42B}" destId="{9CF3D38C-E99E-9348-94E8-A9FF027A6B12}" srcOrd="5" destOrd="0" presId="urn:microsoft.com/office/officeart/2005/8/layout/hProcess9"/>
    <dgm:cxn modelId="{9A836F60-BE30-F349-ADE1-5365046B3701}" type="presParOf" srcId="{5E0F8A11-57B9-564A-A68E-3CA04C40F42B}" destId="{844E92F7-6A42-EE42-ADD6-2C85109CBE1C}" srcOrd="6" destOrd="0" presId="urn:microsoft.com/office/officeart/2005/8/layout/hProcess9"/>
    <dgm:cxn modelId="{D39212D5-A3C3-6E4C-967D-552E2BE9AA58}" type="presParOf" srcId="{5E0F8A11-57B9-564A-A68E-3CA04C40F42B}" destId="{12B47706-DD74-F54D-B779-A58981F6BD4B}" srcOrd="7" destOrd="0" presId="urn:microsoft.com/office/officeart/2005/8/layout/hProcess9"/>
    <dgm:cxn modelId="{92460616-F4BD-FC46-BAF1-09E4040F83DC}" type="presParOf" srcId="{5E0F8A11-57B9-564A-A68E-3CA04C40F42B}" destId="{D29062DF-0142-7F48-8C83-F60E18C0BD2F}" srcOrd="8" destOrd="0" presId="urn:microsoft.com/office/officeart/2005/8/layout/hProcess9"/>
    <dgm:cxn modelId="{E86BBF6E-87F9-044D-9AE9-2FC6433CF12F}" type="presParOf" srcId="{5E0F8A11-57B9-564A-A68E-3CA04C40F42B}" destId="{B59DE4CE-CD46-3848-AA5F-76084F5C55B2}" srcOrd="9" destOrd="0" presId="urn:microsoft.com/office/officeart/2005/8/layout/hProcess9"/>
    <dgm:cxn modelId="{4E57FC80-392D-C44B-8702-DF749C5FF550}" type="presParOf" srcId="{5E0F8A11-57B9-564A-A68E-3CA04C40F42B}" destId="{DF19B45E-E7D7-0148-8F2F-61434702F6B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9FA4F4-4910-CF4C-A471-2755EA21CAF4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545E05-45A7-1A4D-A901-720C86A58D46}">
      <dgm:prSet phldrT="[Text]"/>
      <dgm:spPr/>
      <dgm:t>
        <a:bodyPr/>
        <a:lstStyle/>
        <a:p>
          <a:r>
            <a:rPr lang="en-US" dirty="0" smtClean="0"/>
            <a:t>Idea and Acceptance</a:t>
          </a:r>
        </a:p>
        <a:p>
          <a:r>
            <a:rPr lang="en-US" dirty="0" smtClean="0"/>
            <a:t>AKA, should I agree to do this?</a:t>
          </a:r>
          <a:endParaRPr lang="en-US" dirty="0"/>
        </a:p>
      </dgm:t>
    </dgm:pt>
    <dgm:pt modelId="{E8475036-FB62-3241-88A0-2642EACDC24D}" type="parTrans" cxnId="{69D63264-3C83-1145-A3FA-A0A397A3BF34}">
      <dgm:prSet/>
      <dgm:spPr/>
      <dgm:t>
        <a:bodyPr/>
        <a:lstStyle/>
        <a:p>
          <a:endParaRPr lang="en-US"/>
        </a:p>
      </dgm:t>
    </dgm:pt>
    <dgm:pt modelId="{AE00CF99-7545-624E-94A4-A5A9E824AE31}" type="sibTrans" cxnId="{69D63264-3C83-1145-A3FA-A0A397A3BF34}">
      <dgm:prSet/>
      <dgm:spPr/>
      <dgm:t>
        <a:bodyPr/>
        <a:lstStyle/>
        <a:p>
          <a:endParaRPr lang="en-US"/>
        </a:p>
      </dgm:t>
    </dgm:pt>
    <dgm:pt modelId="{6EFE6096-3A8B-EC40-B638-CBE6EC251DA4}">
      <dgm:prSet phldrT="[Text]"/>
      <dgm:spPr/>
      <dgm:t>
        <a:bodyPr/>
        <a:lstStyle/>
        <a:p>
          <a:r>
            <a:rPr lang="en-US" dirty="0" smtClean="0"/>
            <a:t>Outline, Outline, Outline</a:t>
          </a:r>
          <a:endParaRPr lang="en-US" dirty="0"/>
        </a:p>
      </dgm:t>
    </dgm:pt>
    <dgm:pt modelId="{C336203B-5287-BB44-A873-E2CA16267C98}" type="parTrans" cxnId="{1A71A41E-4A22-DF49-AFA4-C4FBFC50B0D3}">
      <dgm:prSet/>
      <dgm:spPr/>
      <dgm:t>
        <a:bodyPr/>
        <a:lstStyle/>
        <a:p>
          <a:endParaRPr lang="en-US"/>
        </a:p>
      </dgm:t>
    </dgm:pt>
    <dgm:pt modelId="{60BA8925-B031-1E47-B7F2-BE4F0073E08A}" type="sibTrans" cxnId="{1A71A41E-4A22-DF49-AFA4-C4FBFC50B0D3}">
      <dgm:prSet/>
      <dgm:spPr/>
      <dgm:t>
        <a:bodyPr/>
        <a:lstStyle/>
        <a:p>
          <a:endParaRPr lang="en-US"/>
        </a:p>
      </dgm:t>
    </dgm:pt>
    <dgm:pt modelId="{B39F66BD-C759-FE42-99EC-D7E0458FF98A}">
      <dgm:prSet/>
      <dgm:spPr/>
      <dgm:t>
        <a:bodyPr/>
        <a:lstStyle/>
        <a:p>
          <a:r>
            <a:rPr lang="en-US" dirty="0" smtClean="0"/>
            <a:t>Review the Literature.  Become the Expert</a:t>
          </a:r>
          <a:endParaRPr lang="en-US" dirty="0"/>
        </a:p>
      </dgm:t>
    </dgm:pt>
    <dgm:pt modelId="{2F871F68-FB2B-F045-8AFE-E084FBF0779D}" type="parTrans" cxnId="{6D81FF17-D05F-3A49-BFC8-4D2D052614C5}">
      <dgm:prSet/>
      <dgm:spPr/>
      <dgm:t>
        <a:bodyPr/>
        <a:lstStyle/>
        <a:p>
          <a:endParaRPr lang="en-US"/>
        </a:p>
      </dgm:t>
    </dgm:pt>
    <dgm:pt modelId="{2C18997B-2AA2-4C40-B989-7F9A486F9C97}" type="sibTrans" cxnId="{6D81FF17-D05F-3A49-BFC8-4D2D052614C5}">
      <dgm:prSet/>
      <dgm:spPr/>
      <dgm:t>
        <a:bodyPr/>
        <a:lstStyle/>
        <a:p>
          <a:endParaRPr lang="en-US"/>
        </a:p>
      </dgm:t>
    </dgm:pt>
    <dgm:pt modelId="{945B2239-4908-BB47-84E0-E75D1435C69B}">
      <dgm:prSet/>
      <dgm:spPr/>
      <dgm:t>
        <a:bodyPr/>
        <a:lstStyle/>
        <a:p>
          <a:r>
            <a:rPr lang="en-US" dirty="0" smtClean="0"/>
            <a:t>Write.  Get writers block.  Write through the pain!</a:t>
          </a:r>
          <a:endParaRPr lang="en-US" dirty="0"/>
        </a:p>
      </dgm:t>
    </dgm:pt>
    <dgm:pt modelId="{31362C42-6261-EF49-9536-98C74B656274}" type="parTrans" cxnId="{C5A3A1C5-7A1F-6649-9C10-20AF4D90F140}">
      <dgm:prSet/>
      <dgm:spPr/>
      <dgm:t>
        <a:bodyPr/>
        <a:lstStyle/>
        <a:p>
          <a:endParaRPr lang="en-US"/>
        </a:p>
      </dgm:t>
    </dgm:pt>
    <dgm:pt modelId="{E7B69244-2563-C84A-9A1A-CDC4186315E5}" type="sibTrans" cxnId="{C5A3A1C5-7A1F-6649-9C10-20AF4D90F140}">
      <dgm:prSet/>
      <dgm:spPr/>
      <dgm:t>
        <a:bodyPr/>
        <a:lstStyle/>
        <a:p>
          <a:endParaRPr lang="en-US"/>
        </a:p>
      </dgm:t>
    </dgm:pt>
    <dgm:pt modelId="{998775C7-8B67-B047-BB00-5755BCD824F3}">
      <dgm:prSet/>
      <dgm:spPr/>
      <dgm:t>
        <a:bodyPr/>
        <a:lstStyle/>
        <a:p>
          <a:r>
            <a:rPr lang="en-US" dirty="0" smtClean="0"/>
            <a:t>Look at final draft with a microscope.  Dedicate time for this.</a:t>
          </a:r>
          <a:endParaRPr lang="en-US" dirty="0"/>
        </a:p>
      </dgm:t>
    </dgm:pt>
    <dgm:pt modelId="{055C3ABC-12DE-C744-A58E-CB43037940B1}" type="parTrans" cxnId="{E1F430F6-9C5A-3C46-BB2C-6CC0FE0FFE4B}">
      <dgm:prSet/>
      <dgm:spPr/>
      <dgm:t>
        <a:bodyPr/>
        <a:lstStyle/>
        <a:p>
          <a:endParaRPr lang="en-US"/>
        </a:p>
      </dgm:t>
    </dgm:pt>
    <dgm:pt modelId="{3C920A04-9225-D24B-B863-7974BE4C6F65}" type="sibTrans" cxnId="{E1F430F6-9C5A-3C46-BB2C-6CC0FE0FFE4B}">
      <dgm:prSet/>
      <dgm:spPr/>
      <dgm:t>
        <a:bodyPr/>
        <a:lstStyle/>
        <a:p>
          <a:endParaRPr lang="en-US"/>
        </a:p>
      </dgm:t>
    </dgm:pt>
    <dgm:pt modelId="{3087A0A7-12EA-C74E-86E6-78E67B6F6106}">
      <dgm:prSet/>
      <dgm:spPr/>
      <dgm:t>
        <a:bodyPr/>
        <a:lstStyle/>
        <a:p>
          <a:r>
            <a:rPr lang="en-US" dirty="0" smtClean="0"/>
            <a:t>Be a critical editor.  Accept feedback.</a:t>
          </a:r>
          <a:endParaRPr lang="en-US" dirty="0"/>
        </a:p>
      </dgm:t>
    </dgm:pt>
    <dgm:pt modelId="{A20C695B-9452-2B47-9D37-8969A9B12A90}" type="parTrans" cxnId="{F8EF2732-9854-3942-AF54-BA6BA7ED280C}">
      <dgm:prSet/>
      <dgm:spPr/>
      <dgm:t>
        <a:bodyPr/>
        <a:lstStyle/>
        <a:p>
          <a:endParaRPr lang="en-US"/>
        </a:p>
      </dgm:t>
    </dgm:pt>
    <dgm:pt modelId="{1F9CAF54-1C45-E242-8A51-DCA23DE783DE}" type="sibTrans" cxnId="{F8EF2732-9854-3942-AF54-BA6BA7ED280C}">
      <dgm:prSet/>
      <dgm:spPr/>
      <dgm:t>
        <a:bodyPr/>
        <a:lstStyle/>
        <a:p>
          <a:endParaRPr lang="en-US"/>
        </a:p>
      </dgm:t>
    </dgm:pt>
    <dgm:pt modelId="{4BDD5DBA-599E-9D4E-8509-CF8D0E22D24C}" type="pres">
      <dgm:prSet presAssocID="{439FA4F4-4910-CF4C-A471-2755EA21CAF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64A399-0571-1747-A27F-7B3CEC500AF0}" type="pres">
      <dgm:prSet presAssocID="{439FA4F4-4910-CF4C-A471-2755EA21CAF4}" presName="arrow" presStyleLbl="bgShp" presStyleIdx="0" presStyleCnt="1"/>
      <dgm:spPr/>
    </dgm:pt>
    <dgm:pt modelId="{5E0F8A11-57B9-564A-A68E-3CA04C40F42B}" type="pres">
      <dgm:prSet presAssocID="{439FA4F4-4910-CF4C-A471-2755EA21CAF4}" presName="linearProcess" presStyleCnt="0"/>
      <dgm:spPr/>
    </dgm:pt>
    <dgm:pt modelId="{1FFE725D-F817-0F42-8E02-0DD19B2729B1}" type="pres">
      <dgm:prSet presAssocID="{56545E05-45A7-1A4D-A901-720C86A58D46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BF341-C106-A94C-813C-807703807661}" type="pres">
      <dgm:prSet presAssocID="{AE00CF99-7545-624E-94A4-A5A9E824AE31}" presName="sibTrans" presStyleCnt="0"/>
      <dgm:spPr/>
    </dgm:pt>
    <dgm:pt modelId="{331E57F6-0CE8-D14A-AF1D-8BCC099367BA}" type="pres">
      <dgm:prSet presAssocID="{6EFE6096-3A8B-EC40-B638-CBE6EC251DA4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912D7-9F79-0D4D-806D-47A9A7D2E76C}" type="pres">
      <dgm:prSet presAssocID="{60BA8925-B031-1E47-B7F2-BE4F0073E08A}" presName="sibTrans" presStyleCnt="0"/>
      <dgm:spPr/>
    </dgm:pt>
    <dgm:pt modelId="{33E95D5E-CB16-A24C-B9B4-307F3E17928C}" type="pres">
      <dgm:prSet presAssocID="{B39F66BD-C759-FE42-99EC-D7E0458FF98A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3D38C-E99E-9348-94E8-A9FF027A6B12}" type="pres">
      <dgm:prSet presAssocID="{2C18997B-2AA2-4C40-B989-7F9A486F9C97}" presName="sibTrans" presStyleCnt="0"/>
      <dgm:spPr/>
    </dgm:pt>
    <dgm:pt modelId="{844E92F7-6A42-EE42-ADD6-2C85109CBE1C}" type="pres">
      <dgm:prSet presAssocID="{945B2239-4908-BB47-84E0-E75D1435C69B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47706-DD74-F54D-B779-A58981F6BD4B}" type="pres">
      <dgm:prSet presAssocID="{E7B69244-2563-C84A-9A1A-CDC4186315E5}" presName="sibTrans" presStyleCnt="0"/>
      <dgm:spPr/>
    </dgm:pt>
    <dgm:pt modelId="{D29062DF-0142-7F48-8C83-F60E18C0BD2F}" type="pres">
      <dgm:prSet presAssocID="{3087A0A7-12EA-C74E-86E6-78E67B6F6106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DE4CE-CD46-3848-AA5F-76084F5C55B2}" type="pres">
      <dgm:prSet presAssocID="{1F9CAF54-1C45-E242-8A51-DCA23DE783DE}" presName="sibTrans" presStyleCnt="0"/>
      <dgm:spPr/>
    </dgm:pt>
    <dgm:pt modelId="{DF19B45E-E7D7-0148-8F2F-61434702F6BD}" type="pres">
      <dgm:prSet presAssocID="{998775C7-8B67-B047-BB00-5755BCD824F3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E18711-DEC2-884B-AA5D-855115FA8621}" type="presOf" srcId="{56545E05-45A7-1A4D-A901-720C86A58D46}" destId="{1FFE725D-F817-0F42-8E02-0DD19B2729B1}" srcOrd="0" destOrd="0" presId="urn:microsoft.com/office/officeart/2005/8/layout/hProcess9"/>
    <dgm:cxn modelId="{6D81FF17-D05F-3A49-BFC8-4D2D052614C5}" srcId="{439FA4F4-4910-CF4C-A471-2755EA21CAF4}" destId="{B39F66BD-C759-FE42-99EC-D7E0458FF98A}" srcOrd="2" destOrd="0" parTransId="{2F871F68-FB2B-F045-8AFE-E084FBF0779D}" sibTransId="{2C18997B-2AA2-4C40-B989-7F9A486F9C97}"/>
    <dgm:cxn modelId="{69D63264-3C83-1145-A3FA-A0A397A3BF34}" srcId="{439FA4F4-4910-CF4C-A471-2755EA21CAF4}" destId="{56545E05-45A7-1A4D-A901-720C86A58D46}" srcOrd="0" destOrd="0" parTransId="{E8475036-FB62-3241-88A0-2642EACDC24D}" sibTransId="{AE00CF99-7545-624E-94A4-A5A9E824AE31}"/>
    <dgm:cxn modelId="{64F35380-7774-5448-8403-816FBADE71E8}" type="presOf" srcId="{B39F66BD-C759-FE42-99EC-D7E0458FF98A}" destId="{33E95D5E-CB16-A24C-B9B4-307F3E17928C}" srcOrd="0" destOrd="0" presId="urn:microsoft.com/office/officeart/2005/8/layout/hProcess9"/>
    <dgm:cxn modelId="{56BBCC03-8DD7-8E4E-8867-C450222EA538}" type="presOf" srcId="{3087A0A7-12EA-C74E-86E6-78E67B6F6106}" destId="{D29062DF-0142-7F48-8C83-F60E18C0BD2F}" srcOrd="0" destOrd="0" presId="urn:microsoft.com/office/officeart/2005/8/layout/hProcess9"/>
    <dgm:cxn modelId="{F6B263C7-28B1-384D-8E2B-CF5839BBF273}" type="presOf" srcId="{945B2239-4908-BB47-84E0-E75D1435C69B}" destId="{844E92F7-6A42-EE42-ADD6-2C85109CBE1C}" srcOrd="0" destOrd="0" presId="urn:microsoft.com/office/officeart/2005/8/layout/hProcess9"/>
    <dgm:cxn modelId="{F8EF2732-9854-3942-AF54-BA6BA7ED280C}" srcId="{439FA4F4-4910-CF4C-A471-2755EA21CAF4}" destId="{3087A0A7-12EA-C74E-86E6-78E67B6F6106}" srcOrd="4" destOrd="0" parTransId="{A20C695B-9452-2B47-9D37-8969A9B12A90}" sibTransId="{1F9CAF54-1C45-E242-8A51-DCA23DE783DE}"/>
    <dgm:cxn modelId="{3D376803-DF29-7B40-9F54-B655E5D8D0DE}" type="presOf" srcId="{998775C7-8B67-B047-BB00-5755BCD824F3}" destId="{DF19B45E-E7D7-0148-8F2F-61434702F6BD}" srcOrd="0" destOrd="0" presId="urn:microsoft.com/office/officeart/2005/8/layout/hProcess9"/>
    <dgm:cxn modelId="{233763FA-9C3D-E443-A7DD-8F01F673D52C}" type="presOf" srcId="{439FA4F4-4910-CF4C-A471-2755EA21CAF4}" destId="{4BDD5DBA-599E-9D4E-8509-CF8D0E22D24C}" srcOrd="0" destOrd="0" presId="urn:microsoft.com/office/officeart/2005/8/layout/hProcess9"/>
    <dgm:cxn modelId="{E1F430F6-9C5A-3C46-BB2C-6CC0FE0FFE4B}" srcId="{439FA4F4-4910-CF4C-A471-2755EA21CAF4}" destId="{998775C7-8B67-B047-BB00-5755BCD824F3}" srcOrd="5" destOrd="0" parTransId="{055C3ABC-12DE-C744-A58E-CB43037940B1}" sibTransId="{3C920A04-9225-D24B-B863-7974BE4C6F65}"/>
    <dgm:cxn modelId="{1A71A41E-4A22-DF49-AFA4-C4FBFC50B0D3}" srcId="{439FA4F4-4910-CF4C-A471-2755EA21CAF4}" destId="{6EFE6096-3A8B-EC40-B638-CBE6EC251DA4}" srcOrd="1" destOrd="0" parTransId="{C336203B-5287-BB44-A873-E2CA16267C98}" sibTransId="{60BA8925-B031-1E47-B7F2-BE4F0073E08A}"/>
    <dgm:cxn modelId="{C5A3A1C5-7A1F-6649-9C10-20AF4D90F140}" srcId="{439FA4F4-4910-CF4C-A471-2755EA21CAF4}" destId="{945B2239-4908-BB47-84E0-E75D1435C69B}" srcOrd="3" destOrd="0" parTransId="{31362C42-6261-EF49-9536-98C74B656274}" sibTransId="{E7B69244-2563-C84A-9A1A-CDC4186315E5}"/>
    <dgm:cxn modelId="{B9BAAFD7-B621-BA4B-BDE5-0AE3CCD4EF3D}" type="presOf" srcId="{6EFE6096-3A8B-EC40-B638-CBE6EC251DA4}" destId="{331E57F6-0CE8-D14A-AF1D-8BCC099367BA}" srcOrd="0" destOrd="0" presId="urn:microsoft.com/office/officeart/2005/8/layout/hProcess9"/>
    <dgm:cxn modelId="{0AF1C249-DA6C-CB47-9B7A-985F96633F25}" type="presParOf" srcId="{4BDD5DBA-599E-9D4E-8509-CF8D0E22D24C}" destId="{C864A399-0571-1747-A27F-7B3CEC500AF0}" srcOrd="0" destOrd="0" presId="urn:microsoft.com/office/officeart/2005/8/layout/hProcess9"/>
    <dgm:cxn modelId="{E46090EF-A0A2-9842-B32D-211FDF0DA2C0}" type="presParOf" srcId="{4BDD5DBA-599E-9D4E-8509-CF8D0E22D24C}" destId="{5E0F8A11-57B9-564A-A68E-3CA04C40F42B}" srcOrd="1" destOrd="0" presId="urn:microsoft.com/office/officeart/2005/8/layout/hProcess9"/>
    <dgm:cxn modelId="{011520B9-6951-9545-9F9A-7E42193AB87F}" type="presParOf" srcId="{5E0F8A11-57B9-564A-A68E-3CA04C40F42B}" destId="{1FFE725D-F817-0F42-8E02-0DD19B2729B1}" srcOrd="0" destOrd="0" presId="urn:microsoft.com/office/officeart/2005/8/layout/hProcess9"/>
    <dgm:cxn modelId="{7EA8DA63-EC00-ED4F-B718-4AF5AF4FFCC2}" type="presParOf" srcId="{5E0F8A11-57B9-564A-A68E-3CA04C40F42B}" destId="{732BF341-C106-A94C-813C-807703807661}" srcOrd="1" destOrd="0" presId="urn:microsoft.com/office/officeart/2005/8/layout/hProcess9"/>
    <dgm:cxn modelId="{AE32D069-38DB-5D48-A096-B15675371FE5}" type="presParOf" srcId="{5E0F8A11-57B9-564A-A68E-3CA04C40F42B}" destId="{331E57F6-0CE8-D14A-AF1D-8BCC099367BA}" srcOrd="2" destOrd="0" presId="urn:microsoft.com/office/officeart/2005/8/layout/hProcess9"/>
    <dgm:cxn modelId="{11159E6B-1FF8-6349-BB4D-94AD4F064E19}" type="presParOf" srcId="{5E0F8A11-57B9-564A-A68E-3CA04C40F42B}" destId="{C63912D7-9F79-0D4D-806D-47A9A7D2E76C}" srcOrd="3" destOrd="0" presId="urn:microsoft.com/office/officeart/2005/8/layout/hProcess9"/>
    <dgm:cxn modelId="{C4C9B240-FD20-184A-BBF8-11DA80FE4D42}" type="presParOf" srcId="{5E0F8A11-57B9-564A-A68E-3CA04C40F42B}" destId="{33E95D5E-CB16-A24C-B9B4-307F3E17928C}" srcOrd="4" destOrd="0" presId="urn:microsoft.com/office/officeart/2005/8/layout/hProcess9"/>
    <dgm:cxn modelId="{669287D2-9E83-4A40-B8AC-C3D7B8538CE5}" type="presParOf" srcId="{5E0F8A11-57B9-564A-A68E-3CA04C40F42B}" destId="{9CF3D38C-E99E-9348-94E8-A9FF027A6B12}" srcOrd="5" destOrd="0" presId="urn:microsoft.com/office/officeart/2005/8/layout/hProcess9"/>
    <dgm:cxn modelId="{E0127605-1F05-0D43-986D-6CA34FF731A1}" type="presParOf" srcId="{5E0F8A11-57B9-564A-A68E-3CA04C40F42B}" destId="{844E92F7-6A42-EE42-ADD6-2C85109CBE1C}" srcOrd="6" destOrd="0" presId="urn:microsoft.com/office/officeart/2005/8/layout/hProcess9"/>
    <dgm:cxn modelId="{A85324A6-40CC-0443-875F-F589924E13A2}" type="presParOf" srcId="{5E0F8A11-57B9-564A-A68E-3CA04C40F42B}" destId="{12B47706-DD74-F54D-B779-A58981F6BD4B}" srcOrd="7" destOrd="0" presId="urn:microsoft.com/office/officeart/2005/8/layout/hProcess9"/>
    <dgm:cxn modelId="{D3A1BFDE-6CC3-504E-8D0E-3C492DE7C029}" type="presParOf" srcId="{5E0F8A11-57B9-564A-A68E-3CA04C40F42B}" destId="{D29062DF-0142-7F48-8C83-F60E18C0BD2F}" srcOrd="8" destOrd="0" presId="urn:microsoft.com/office/officeart/2005/8/layout/hProcess9"/>
    <dgm:cxn modelId="{42D4E474-531A-3F49-975A-CFEECFECAB96}" type="presParOf" srcId="{5E0F8A11-57B9-564A-A68E-3CA04C40F42B}" destId="{B59DE4CE-CD46-3848-AA5F-76084F5C55B2}" srcOrd="9" destOrd="0" presId="urn:microsoft.com/office/officeart/2005/8/layout/hProcess9"/>
    <dgm:cxn modelId="{1A8F5C06-E277-CF47-9029-B78D490AAB6D}" type="presParOf" srcId="{5E0F8A11-57B9-564A-A68E-3CA04C40F42B}" destId="{DF19B45E-E7D7-0148-8F2F-61434702F6B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9FA4F4-4910-CF4C-A471-2755EA21CAF4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545E05-45A7-1A4D-A901-720C86A58D46}">
      <dgm:prSet phldrT="[Text]"/>
      <dgm:spPr/>
      <dgm:t>
        <a:bodyPr/>
        <a:lstStyle/>
        <a:p>
          <a:r>
            <a:rPr lang="en-US" dirty="0" smtClean="0"/>
            <a:t>Idea and Acceptance</a:t>
          </a:r>
        </a:p>
        <a:p>
          <a:r>
            <a:rPr lang="en-US" dirty="0" smtClean="0"/>
            <a:t>AKA, should I agree to do this?</a:t>
          </a:r>
          <a:endParaRPr lang="en-US" dirty="0"/>
        </a:p>
      </dgm:t>
    </dgm:pt>
    <dgm:pt modelId="{E8475036-FB62-3241-88A0-2642EACDC24D}" type="parTrans" cxnId="{69D63264-3C83-1145-A3FA-A0A397A3BF34}">
      <dgm:prSet/>
      <dgm:spPr/>
      <dgm:t>
        <a:bodyPr/>
        <a:lstStyle/>
        <a:p>
          <a:endParaRPr lang="en-US"/>
        </a:p>
      </dgm:t>
    </dgm:pt>
    <dgm:pt modelId="{AE00CF99-7545-624E-94A4-A5A9E824AE31}" type="sibTrans" cxnId="{69D63264-3C83-1145-A3FA-A0A397A3BF34}">
      <dgm:prSet/>
      <dgm:spPr/>
      <dgm:t>
        <a:bodyPr/>
        <a:lstStyle/>
        <a:p>
          <a:endParaRPr lang="en-US"/>
        </a:p>
      </dgm:t>
    </dgm:pt>
    <dgm:pt modelId="{6EFE6096-3A8B-EC40-B638-CBE6EC251DA4}">
      <dgm:prSet phldrT="[Text]"/>
      <dgm:spPr/>
      <dgm:t>
        <a:bodyPr/>
        <a:lstStyle/>
        <a:p>
          <a:r>
            <a:rPr lang="en-US" dirty="0" smtClean="0"/>
            <a:t>Outline, Outline, Outline</a:t>
          </a:r>
          <a:endParaRPr lang="en-US" dirty="0"/>
        </a:p>
      </dgm:t>
    </dgm:pt>
    <dgm:pt modelId="{C336203B-5287-BB44-A873-E2CA16267C98}" type="parTrans" cxnId="{1A71A41E-4A22-DF49-AFA4-C4FBFC50B0D3}">
      <dgm:prSet/>
      <dgm:spPr/>
      <dgm:t>
        <a:bodyPr/>
        <a:lstStyle/>
        <a:p>
          <a:endParaRPr lang="en-US"/>
        </a:p>
      </dgm:t>
    </dgm:pt>
    <dgm:pt modelId="{60BA8925-B031-1E47-B7F2-BE4F0073E08A}" type="sibTrans" cxnId="{1A71A41E-4A22-DF49-AFA4-C4FBFC50B0D3}">
      <dgm:prSet/>
      <dgm:spPr/>
      <dgm:t>
        <a:bodyPr/>
        <a:lstStyle/>
        <a:p>
          <a:endParaRPr lang="en-US"/>
        </a:p>
      </dgm:t>
    </dgm:pt>
    <dgm:pt modelId="{B39F66BD-C759-FE42-99EC-D7E0458FF98A}">
      <dgm:prSet/>
      <dgm:spPr/>
      <dgm:t>
        <a:bodyPr/>
        <a:lstStyle/>
        <a:p>
          <a:r>
            <a:rPr lang="en-US" dirty="0" smtClean="0"/>
            <a:t>Review the Literature.  Become the Expert</a:t>
          </a:r>
          <a:endParaRPr lang="en-US" dirty="0"/>
        </a:p>
      </dgm:t>
    </dgm:pt>
    <dgm:pt modelId="{2F871F68-FB2B-F045-8AFE-E084FBF0779D}" type="parTrans" cxnId="{6D81FF17-D05F-3A49-BFC8-4D2D052614C5}">
      <dgm:prSet/>
      <dgm:spPr/>
      <dgm:t>
        <a:bodyPr/>
        <a:lstStyle/>
        <a:p>
          <a:endParaRPr lang="en-US"/>
        </a:p>
      </dgm:t>
    </dgm:pt>
    <dgm:pt modelId="{2C18997B-2AA2-4C40-B989-7F9A486F9C97}" type="sibTrans" cxnId="{6D81FF17-D05F-3A49-BFC8-4D2D052614C5}">
      <dgm:prSet/>
      <dgm:spPr/>
      <dgm:t>
        <a:bodyPr/>
        <a:lstStyle/>
        <a:p>
          <a:endParaRPr lang="en-US"/>
        </a:p>
      </dgm:t>
    </dgm:pt>
    <dgm:pt modelId="{945B2239-4908-BB47-84E0-E75D1435C69B}">
      <dgm:prSet/>
      <dgm:spPr/>
      <dgm:t>
        <a:bodyPr/>
        <a:lstStyle/>
        <a:p>
          <a:r>
            <a:rPr lang="en-US" dirty="0" smtClean="0"/>
            <a:t>Write.  Get writers block.  Write through the pain!</a:t>
          </a:r>
          <a:endParaRPr lang="en-US" dirty="0"/>
        </a:p>
      </dgm:t>
    </dgm:pt>
    <dgm:pt modelId="{31362C42-6261-EF49-9536-98C74B656274}" type="parTrans" cxnId="{C5A3A1C5-7A1F-6649-9C10-20AF4D90F140}">
      <dgm:prSet/>
      <dgm:spPr/>
      <dgm:t>
        <a:bodyPr/>
        <a:lstStyle/>
        <a:p>
          <a:endParaRPr lang="en-US"/>
        </a:p>
      </dgm:t>
    </dgm:pt>
    <dgm:pt modelId="{E7B69244-2563-C84A-9A1A-CDC4186315E5}" type="sibTrans" cxnId="{C5A3A1C5-7A1F-6649-9C10-20AF4D90F140}">
      <dgm:prSet/>
      <dgm:spPr/>
      <dgm:t>
        <a:bodyPr/>
        <a:lstStyle/>
        <a:p>
          <a:endParaRPr lang="en-US"/>
        </a:p>
      </dgm:t>
    </dgm:pt>
    <dgm:pt modelId="{998775C7-8B67-B047-BB00-5755BCD824F3}">
      <dgm:prSet/>
      <dgm:spPr/>
      <dgm:t>
        <a:bodyPr/>
        <a:lstStyle/>
        <a:p>
          <a:r>
            <a:rPr lang="en-US" dirty="0" smtClean="0"/>
            <a:t>Look at final draft with a microscope.  Dedicate time for this.</a:t>
          </a:r>
          <a:endParaRPr lang="en-US" dirty="0"/>
        </a:p>
      </dgm:t>
    </dgm:pt>
    <dgm:pt modelId="{055C3ABC-12DE-C744-A58E-CB43037940B1}" type="parTrans" cxnId="{E1F430F6-9C5A-3C46-BB2C-6CC0FE0FFE4B}">
      <dgm:prSet/>
      <dgm:spPr/>
      <dgm:t>
        <a:bodyPr/>
        <a:lstStyle/>
        <a:p>
          <a:endParaRPr lang="en-US"/>
        </a:p>
      </dgm:t>
    </dgm:pt>
    <dgm:pt modelId="{3C920A04-9225-D24B-B863-7974BE4C6F65}" type="sibTrans" cxnId="{E1F430F6-9C5A-3C46-BB2C-6CC0FE0FFE4B}">
      <dgm:prSet/>
      <dgm:spPr/>
      <dgm:t>
        <a:bodyPr/>
        <a:lstStyle/>
        <a:p>
          <a:endParaRPr lang="en-US"/>
        </a:p>
      </dgm:t>
    </dgm:pt>
    <dgm:pt modelId="{3087A0A7-12EA-C74E-86E6-78E67B6F6106}">
      <dgm:prSet/>
      <dgm:spPr/>
      <dgm:t>
        <a:bodyPr/>
        <a:lstStyle/>
        <a:p>
          <a:r>
            <a:rPr lang="en-US" dirty="0" smtClean="0"/>
            <a:t>Be a critical editor.  Accept feedback.</a:t>
          </a:r>
          <a:endParaRPr lang="en-US" dirty="0"/>
        </a:p>
      </dgm:t>
    </dgm:pt>
    <dgm:pt modelId="{A20C695B-9452-2B47-9D37-8969A9B12A90}" type="parTrans" cxnId="{F8EF2732-9854-3942-AF54-BA6BA7ED280C}">
      <dgm:prSet/>
      <dgm:spPr/>
      <dgm:t>
        <a:bodyPr/>
        <a:lstStyle/>
        <a:p>
          <a:endParaRPr lang="en-US"/>
        </a:p>
      </dgm:t>
    </dgm:pt>
    <dgm:pt modelId="{1F9CAF54-1C45-E242-8A51-DCA23DE783DE}" type="sibTrans" cxnId="{F8EF2732-9854-3942-AF54-BA6BA7ED280C}">
      <dgm:prSet/>
      <dgm:spPr/>
      <dgm:t>
        <a:bodyPr/>
        <a:lstStyle/>
        <a:p>
          <a:endParaRPr lang="en-US"/>
        </a:p>
      </dgm:t>
    </dgm:pt>
    <dgm:pt modelId="{4BDD5DBA-599E-9D4E-8509-CF8D0E22D24C}" type="pres">
      <dgm:prSet presAssocID="{439FA4F4-4910-CF4C-A471-2755EA21CAF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64A399-0571-1747-A27F-7B3CEC500AF0}" type="pres">
      <dgm:prSet presAssocID="{439FA4F4-4910-CF4C-A471-2755EA21CAF4}" presName="arrow" presStyleLbl="bgShp" presStyleIdx="0" presStyleCnt="1"/>
      <dgm:spPr/>
    </dgm:pt>
    <dgm:pt modelId="{5E0F8A11-57B9-564A-A68E-3CA04C40F42B}" type="pres">
      <dgm:prSet presAssocID="{439FA4F4-4910-CF4C-A471-2755EA21CAF4}" presName="linearProcess" presStyleCnt="0"/>
      <dgm:spPr/>
    </dgm:pt>
    <dgm:pt modelId="{1FFE725D-F817-0F42-8E02-0DD19B2729B1}" type="pres">
      <dgm:prSet presAssocID="{56545E05-45A7-1A4D-A901-720C86A58D46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BF341-C106-A94C-813C-807703807661}" type="pres">
      <dgm:prSet presAssocID="{AE00CF99-7545-624E-94A4-A5A9E824AE31}" presName="sibTrans" presStyleCnt="0"/>
      <dgm:spPr/>
    </dgm:pt>
    <dgm:pt modelId="{331E57F6-0CE8-D14A-AF1D-8BCC099367BA}" type="pres">
      <dgm:prSet presAssocID="{6EFE6096-3A8B-EC40-B638-CBE6EC251DA4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912D7-9F79-0D4D-806D-47A9A7D2E76C}" type="pres">
      <dgm:prSet presAssocID="{60BA8925-B031-1E47-B7F2-BE4F0073E08A}" presName="sibTrans" presStyleCnt="0"/>
      <dgm:spPr/>
    </dgm:pt>
    <dgm:pt modelId="{33E95D5E-CB16-A24C-B9B4-307F3E17928C}" type="pres">
      <dgm:prSet presAssocID="{B39F66BD-C759-FE42-99EC-D7E0458FF98A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3D38C-E99E-9348-94E8-A9FF027A6B12}" type="pres">
      <dgm:prSet presAssocID="{2C18997B-2AA2-4C40-B989-7F9A486F9C97}" presName="sibTrans" presStyleCnt="0"/>
      <dgm:spPr/>
    </dgm:pt>
    <dgm:pt modelId="{844E92F7-6A42-EE42-ADD6-2C85109CBE1C}" type="pres">
      <dgm:prSet presAssocID="{945B2239-4908-BB47-84E0-E75D1435C69B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47706-DD74-F54D-B779-A58981F6BD4B}" type="pres">
      <dgm:prSet presAssocID="{E7B69244-2563-C84A-9A1A-CDC4186315E5}" presName="sibTrans" presStyleCnt="0"/>
      <dgm:spPr/>
    </dgm:pt>
    <dgm:pt modelId="{D29062DF-0142-7F48-8C83-F60E18C0BD2F}" type="pres">
      <dgm:prSet presAssocID="{3087A0A7-12EA-C74E-86E6-78E67B6F6106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DE4CE-CD46-3848-AA5F-76084F5C55B2}" type="pres">
      <dgm:prSet presAssocID="{1F9CAF54-1C45-E242-8A51-DCA23DE783DE}" presName="sibTrans" presStyleCnt="0"/>
      <dgm:spPr/>
    </dgm:pt>
    <dgm:pt modelId="{DF19B45E-E7D7-0148-8F2F-61434702F6BD}" type="pres">
      <dgm:prSet presAssocID="{998775C7-8B67-B047-BB00-5755BCD824F3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81FF17-D05F-3A49-BFC8-4D2D052614C5}" srcId="{439FA4F4-4910-CF4C-A471-2755EA21CAF4}" destId="{B39F66BD-C759-FE42-99EC-D7E0458FF98A}" srcOrd="2" destOrd="0" parTransId="{2F871F68-FB2B-F045-8AFE-E084FBF0779D}" sibTransId="{2C18997B-2AA2-4C40-B989-7F9A486F9C97}"/>
    <dgm:cxn modelId="{5B487F79-4D36-2F47-A531-58553DE111A8}" type="presOf" srcId="{56545E05-45A7-1A4D-A901-720C86A58D46}" destId="{1FFE725D-F817-0F42-8E02-0DD19B2729B1}" srcOrd="0" destOrd="0" presId="urn:microsoft.com/office/officeart/2005/8/layout/hProcess9"/>
    <dgm:cxn modelId="{69D63264-3C83-1145-A3FA-A0A397A3BF34}" srcId="{439FA4F4-4910-CF4C-A471-2755EA21CAF4}" destId="{56545E05-45A7-1A4D-A901-720C86A58D46}" srcOrd="0" destOrd="0" parTransId="{E8475036-FB62-3241-88A0-2642EACDC24D}" sibTransId="{AE00CF99-7545-624E-94A4-A5A9E824AE31}"/>
    <dgm:cxn modelId="{5F85762E-5E35-5941-95E4-A5175F147234}" type="presOf" srcId="{3087A0A7-12EA-C74E-86E6-78E67B6F6106}" destId="{D29062DF-0142-7F48-8C83-F60E18C0BD2F}" srcOrd="0" destOrd="0" presId="urn:microsoft.com/office/officeart/2005/8/layout/hProcess9"/>
    <dgm:cxn modelId="{F8EF2732-9854-3942-AF54-BA6BA7ED280C}" srcId="{439FA4F4-4910-CF4C-A471-2755EA21CAF4}" destId="{3087A0A7-12EA-C74E-86E6-78E67B6F6106}" srcOrd="4" destOrd="0" parTransId="{A20C695B-9452-2B47-9D37-8969A9B12A90}" sibTransId="{1F9CAF54-1C45-E242-8A51-DCA23DE783DE}"/>
    <dgm:cxn modelId="{594F6046-E72D-7B4A-8059-4E44C1B5CFEC}" type="presOf" srcId="{998775C7-8B67-B047-BB00-5755BCD824F3}" destId="{DF19B45E-E7D7-0148-8F2F-61434702F6BD}" srcOrd="0" destOrd="0" presId="urn:microsoft.com/office/officeart/2005/8/layout/hProcess9"/>
    <dgm:cxn modelId="{E1F430F6-9C5A-3C46-BB2C-6CC0FE0FFE4B}" srcId="{439FA4F4-4910-CF4C-A471-2755EA21CAF4}" destId="{998775C7-8B67-B047-BB00-5755BCD824F3}" srcOrd="5" destOrd="0" parTransId="{055C3ABC-12DE-C744-A58E-CB43037940B1}" sibTransId="{3C920A04-9225-D24B-B863-7974BE4C6F65}"/>
    <dgm:cxn modelId="{9ADBC948-2B83-3147-AC42-EF68B38F7ECD}" type="presOf" srcId="{B39F66BD-C759-FE42-99EC-D7E0458FF98A}" destId="{33E95D5E-CB16-A24C-B9B4-307F3E17928C}" srcOrd="0" destOrd="0" presId="urn:microsoft.com/office/officeart/2005/8/layout/hProcess9"/>
    <dgm:cxn modelId="{1A71A41E-4A22-DF49-AFA4-C4FBFC50B0D3}" srcId="{439FA4F4-4910-CF4C-A471-2755EA21CAF4}" destId="{6EFE6096-3A8B-EC40-B638-CBE6EC251DA4}" srcOrd="1" destOrd="0" parTransId="{C336203B-5287-BB44-A873-E2CA16267C98}" sibTransId="{60BA8925-B031-1E47-B7F2-BE4F0073E08A}"/>
    <dgm:cxn modelId="{C5A3A1C5-7A1F-6649-9C10-20AF4D90F140}" srcId="{439FA4F4-4910-CF4C-A471-2755EA21CAF4}" destId="{945B2239-4908-BB47-84E0-E75D1435C69B}" srcOrd="3" destOrd="0" parTransId="{31362C42-6261-EF49-9536-98C74B656274}" sibTransId="{E7B69244-2563-C84A-9A1A-CDC4186315E5}"/>
    <dgm:cxn modelId="{53E45E6A-A225-2245-8E0B-1260479889A1}" type="presOf" srcId="{439FA4F4-4910-CF4C-A471-2755EA21CAF4}" destId="{4BDD5DBA-599E-9D4E-8509-CF8D0E22D24C}" srcOrd="0" destOrd="0" presId="urn:microsoft.com/office/officeart/2005/8/layout/hProcess9"/>
    <dgm:cxn modelId="{E17BD4FC-C00F-2C48-B8C6-E3392AD02C38}" type="presOf" srcId="{6EFE6096-3A8B-EC40-B638-CBE6EC251DA4}" destId="{331E57F6-0CE8-D14A-AF1D-8BCC099367BA}" srcOrd="0" destOrd="0" presId="urn:microsoft.com/office/officeart/2005/8/layout/hProcess9"/>
    <dgm:cxn modelId="{6BDF5937-F7BB-3042-803A-49D62A7532A4}" type="presOf" srcId="{945B2239-4908-BB47-84E0-E75D1435C69B}" destId="{844E92F7-6A42-EE42-ADD6-2C85109CBE1C}" srcOrd="0" destOrd="0" presId="urn:microsoft.com/office/officeart/2005/8/layout/hProcess9"/>
    <dgm:cxn modelId="{0904C11A-E875-554E-BEEC-123AADC6491A}" type="presParOf" srcId="{4BDD5DBA-599E-9D4E-8509-CF8D0E22D24C}" destId="{C864A399-0571-1747-A27F-7B3CEC500AF0}" srcOrd="0" destOrd="0" presId="urn:microsoft.com/office/officeart/2005/8/layout/hProcess9"/>
    <dgm:cxn modelId="{0350AE12-3226-174B-B499-1D8707B4E6A8}" type="presParOf" srcId="{4BDD5DBA-599E-9D4E-8509-CF8D0E22D24C}" destId="{5E0F8A11-57B9-564A-A68E-3CA04C40F42B}" srcOrd="1" destOrd="0" presId="urn:microsoft.com/office/officeart/2005/8/layout/hProcess9"/>
    <dgm:cxn modelId="{D4DC61DB-B8F2-D648-ABD8-F33C10552875}" type="presParOf" srcId="{5E0F8A11-57B9-564A-A68E-3CA04C40F42B}" destId="{1FFE725D-F817-0F42-8E02-0DD19B2729B1}" srcOrd="0" destOrd="0" presId="urn:microsoft.com/office/officeart/2005/8/layout/hProcess9"/>
    <dgm:cxn modelId="{6BB13F7B-380A-6C41-A340-BA19AF30A41A}" type="presParOf" srcId="{5E0F8A11-57B9-564A-A68E-3CA04C40F42B}" destId="{732BF341-C106-A94C-813C-807703807661}" srcOrd="1" destOrd="0" presId="urn:microsoft.com/office/officeart/2005/8/layout/hProcess9"/>
    <dgm:cxn modelId="{36935235-83DB-E045-ADFF-996E355224B3}" type="presParOf" srcId="{5E0F8A11-57B9-564A-A68E-3CA04C40F42B}" destId="{331E57F6-0CE8-D14A-AF1D-8BCC099367BA}" srcOrd="2" destOrd="0" presId="urn:microsoft.com/office/officeart/2005/8/layout/hProcess9"/>
    <dgm:cxn modelId="{CC2A8E83-600A-6B4A-B8BF-7361EE899347}" type="presParOf" srcId="{5E0F8A11-57B9-564A-A68E-3CA04C40F42B}" destId="{C63912D7-9F79-0D4D-806D-47A9A7D2E76C}" srcOrd="3" destOrd="0" presId="urn:microsoft.com/office/officeart/2005/8/layout/hProcess9"/>
    <dgm:cxn modelId="{08828161-3A5C-DA4A-9BF5-B044011B0ECC}" type="presParOf" srcId="{5E0F8A11-57B9-564A-A68E-3CA04C40F42B}" destId="{33E95D5E-CB16-A24C-B9B4-307F3E17928C}" srcOrd="4" destOrd="0" presId="urn:microsoft.com/office/officeart/2005/8/layout/hProcess9"/>
    <dgm:cxn modelId="{D73B048E-C61C-D743-946E-99A770048D6E}" type="presParOf" srcId="{5E0F8A11-57B9-564A-A68E-3CA04C40F42B}" destId="{9CF3D38C-E99E-9348-94E8-A9FF027A6B12}" srcOrd="5" destOrd="0" presId="urn:microsoft.com/office/officeart/2005/8/layout/hProcess9"/>
    <dgm:cxn modelId="{C932F39E-9693-7B4A-87BD-3BAC0791ACD9}" type="presParOf" srcId="{5E0F8A11-57B9-564A-A68E-3CA04C40F42B}" destId="{844E92F7-6A42-EE42-ADD6-2C85109CBE1C}" srcOrd="6" destOrd="0" presId="urn:microsoft.com/office/officeart/2005/8/layout/hProcess9"/>
    <dgm:cxn modelId="{24CE5482-BCA7-804D-B1DC-36CC4B4DC08C}" type="presParOf" srcId="{5E0F8A11-57B9-564A-A68E-3CA04C40F42B}" destId="{12B47706-DD74-F54D-B779-A58981F6BD4B}" srcOrd="7" destOrd="0" presId="urn:microsoft.com/office/officeart/2005/8/layout/hProcess9"/>
    <dgm:cxn modelId="{3D90951C-0F79-3440-A31F-063A30A872D3}" type="presParOf" srcId="{5E0F8A11-57B9-564A-A68E-3CA04C40F42B}" destId="{D29062DF-0142-7F48-8C83-F60E18C0BD2F}" srcOrd="8" destOrd="0" presId="urn:microsoft.com/office/officeart/2005/8/layout/hProcess9"/>
    <dgm:cxn modelId="{787FA038-E176-3E49-AD91-A0C8A81835BA}" type="presParOf" srcId="{5E0F8A11-57B9-564A-A68E-3CA04C40F42B}" destId="{B59DE4CE-CD46-3848-AA5F-76084F5C55B2}" srcOrd="9" destOrd="0" presId="urn:microsoft.com/office/officeart/2005/8/layout/hProcess9"/>
    <dgm:cxn modelId="{D6F90956-C818-D54E-9F2C-D3D3C38EC722}" type="presParOf" srcId="{5E0F8A11-57B9-564A-A68E-3CA04C40F42B}" destId="{DF19B45E-E7D7-0148-8F2F-61434702F6B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EC8F1-587A-D94C-B591-F15D03B35BB6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6BC53-D73E-6D48-9EB4-A414D82C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89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idiomation.wordpress.com</a:t>
            </a:r>
            <a:r>
              <a:rPr lang="en-US" dirty="0" smtClean="0"/>
              <a:t>/2014/03/14/measure-twice-cut-once/https://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Benvenuto_Cellini</a:t>
            </a:r>
            <a:r>
              <a:rPr lang="en-US" dirty="0" smtClean="0"/>
              <a:t>#/media/File:Benvenuto_cellini,_papa_clemente_VII,_1534.JPG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Benvenuto_Cellini</a:t>
            </a:r>
            <a:r>
              <a:rPr lang="en-US" dirty="0" smtClean="0"/>
              <a:t>#/media/</a:t>
            </a:r>
            <a:r>
              <a:rPr lang="en-US" dirty="0" err="1" smtClean="0"/>
              <a:t>File:Persee-florence.jpg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BC53-D73E-6D48-9EB4-A414D82C1E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0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www.ag.ndsu.edu</a:t>
            </a:r>
            <a:r>
              <a:rPr lang="en-US" dirty="0" smtClean="0"/>
              <a:t>/news/columns/</a:t>
            </a:r>
            <a:r>
              <a:rPr lang="en-US" dirty="0" err="1" smtClean="0"/>
              <a:t>beeftalk</a:t>
            </a:r>
            <a:r>
              <a:rPr lang="en-US" dirty="0" smtClean="0"/>
              <a:t>/</a:t>
            </a:r>
            <a:r>
              <a:rPr lang="en-US" dirty="0" err="1" smtClean="0"/>
              <a:t>beeftalk</a:t>
            </a:r>
            <a:r>
              <a:rPr lang="en-US" dirty="0" smtClean="0"/>
              <a:t>-an-ounce-of-prevention-is-worth-a-pound-of-cure/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BC53-D73E-6D48-9EB4-A414D82C1E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2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www.quora.com</a:t>
            </a:r>
            <a:r>
              <a:rPr lang="en-US" dirty="0" smtClean="0"/>
              <a:t>/What-is-the-origin-and-meaning-of-the-saying-“a-stitch-in-time-saves-nine-”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www.piratesurgeon.com</a:t>
            </a:r>
            <a:r>
              <a:rPr lang="en-US" dirty="0" smtClean="0"/>
              <a:t>/pages/</a:t>
            </a:r>
            <a:r>
              <a:rPr lang="en-US" dirty="0" err="1" smtClean="0"/>
              <a:t>surgeon_pages</a:t>
            </a:r>
            <a:r>
              <a:rPr lang="en-US" dirty="0" smtClean="0"/>
              <a:t>/deceased3.html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BC53-D73E-6D48-9EB4-A414D82C1E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63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www.quora.com</a:t>
            </a:r>
            <a:r>
              <a:rPr lang="en-US" dirty="0" smtClean="0"/>
              <a:t>/What-is-the-origin-and-meaning-of-the-saying-“a-stitch-in-time-saves-nine-”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www.piratesurgeon.com</a:t>
            </a:r>
            <a:r>
              <a:rPr lang="en-US" dirty="0" smtClean="0"/>
              <a:t>/pages/</a:t>
            </a:r>
            <a:r>
              <a:rPr lang="en-US" dirty="0" err="1" smtClean="0"/>
              <a:t>surgeon_pages</a:t>
            </a:r>
            <a:r>
              <a:rPr lang="en-US" dirty="0" smtClean="0"/>
              <a:t>/deceased3.html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BC53-D73E-6D48-9EB4-A414D82C1E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47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quoteinvestigator.com</a:t>
            </a:r>
            <a:r>
              <a:rPr lang="en-US" dirty="0" smtClean="0"/>
              <a:t>/2011/09/14/writing-bleed/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BC53-D73E-6D48-9EB4-A414D82C1E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6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quoteinvestigator.com</a:t>
            </a:r>
            <a:r>
              <a:rPr lang="en-US" dirty="0" smtClean="0"/>
              <a:t>/2011/09/14/writing-bleed/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BC53-D73E-6D48-9EB4-A414D82C1E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5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idiomation.wordpress.com</a:t>
            </a:r>
            <a:r>
              <a:rPr lang="en-US" dirty="0" smtClean="0"/>
              <a:t>/2014/03/14/measure-twice-cut-once/https://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Benvenuto_Cellini</a:t>
            </a:r>
            <a:r>
              <a:rPr lang="en-US" dirty="0" smtClean="0"/>
              <a:t>#/media/File:Benvenuto_cellini,_papa_clemente_VII,_1534.JPG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Benvenuto_Cellini</a:t>
            </a:r>
            <a:r>
              <a:rPr lang="en-US" dirty="0" smtClean="0"/>
              <a:t>#/media/</a:t>
            </a:r>
            <a:r>
              <a:rPr lang="en-US" dirty="0" err="1" smtClean="0"/>
              <a:t>File:Persee-florence.jpg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BC53-D73E-6D48-9EB4-A414D82C1E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09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idiomation.wordpress.com</a:t>
            </a:r>
            <a:r>
              <a:rPr lang="en-US" dirty="0" smtClean="0"/>
              <a:t>/2014/03/14/measure-twice-cut-once/https://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Benvenuto_Cellini</a:t>
            </a:r>
            <a:r>
              <a:rPr lang="en-US" dirty="0" smtClean="0"/>
              <a:t>#/media/File:Benvenuto_cellini,_papa_clemente_VII,_1534.JPG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Benvenuto_Cellini</a:t>
            </a:r>
            <a:r>
              <a:rPr lang="en-US" dirty="0" smtClean="0"/>
              <a:t>#/media/</a:t>
            </a:r>
            <a:r>
              <a:rPr lang="en-US" dirty="0" err="1" smtClean="0"/>
              <a:t>File:Persee-florence.jpg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BC53-D73E-6D48-9EB4-A414D82C1E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1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idiomation.wordpress.com</a:t>
            </a:r>
            <a:r>
              <a:rPr lang="en-US" dirty="0" smtClean="0"/>
              <a:t>/2014/03/14/measure-twice-cut-once/https://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Benvenuto_Cellini</a:t>
            </a:r>
            <a:r>
              <a:rPr lang="en-US" dirty="0" smtClean="0"/>
              <a:t>#/media/File:Benvenuto_cellini,_papa_clemente_VII,_1534.JPG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Benvenuto_Cellini</a:t>
            </a:r>
            <a:r>
              <a:rPr lang="en-US" dirty="0" smtClean="0"/>
              <a:t>#/media/</a:t>
            </a:r>
            <a:r>
              <a:rPr lang="en-US" dirty="0" err="1" smtClean="0"/>
              <a:t>File:Persee-florence.jpg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BC53-D73E-6D48-9EB4-A414D82C1E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17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www.ag.ndsu.edu</a:t>
            </a:r>
            <a:r>
              <a:rPr lang="en-US" dirty="0" smtClean="0"/>
              <a:t>/news/columns/</a:t>
            </a:r>
            <a:r>
              <a:rPr lang="en-US" dirty="0" err="1" smtClean="0"/>
              <a:t>beeftalk</a:t>
            </a:r>
            <a:r>
              <a:rPr lang="en-US" dirty="0" smtClean="0"/>
              <a:t>/</a:t>
            </a:r>
            <a:r>
              <a:rPr lang="en-US" dirty="0" err="1" smtClean="0"/>
              <a:t>beeftalk</a:t>
            </a:r>
            <a:r>
              <a:rPr lang="en-US" dirty="0" smtClean="0"/>
              <a:t>-an-ounce-of-prevention-is-worth-a-pound-of-cure/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BC53-D73E-6D48-9EB4-A414D82C1E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42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"One day I will find the right words, and they will be simple."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--Jack Kerouac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BC53-D73E-6D48-9EB4-A414D82C1E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88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www.ag.ndsu.edu</a:t>
            </a:r>
            <a:r>
              <a:rPr lang="en-US" dirty="0" smtClean="0"/>
              <a:t>/news/columns/</a:t>
            </a:r>
            <a:r>
              <a:rPr lang="en-US" dirty="0" err="1" smtClean="0"/>
              <a:t>beeftalk</a:t>
            </a:r>
            <a:r>
              <a:rPr lang="en-US" dirty="0" smtClean="0"/>
              <a:t>/</a:t>
            </a:r>
            <a:r>
              <a:rPr lang="en-US" dirty="0" err="1" smtClean="0"/>
              <a:t>beeftalk</a:t>
            </a:r>
            <a:r>
              <a:rPr lang="en-US" dirty="0" smtClean="0"/>
              <a:t>-an-ounce-of-prevention-is-worth-a-pound-of-cure/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BC53-D73E-6D48-9EB4-A414D82C1E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36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873"/>
            <a:ext cx="9144000" cy="144668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86260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2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6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81AE-0782-194A-8E7C-36214D76C5A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8/24/2018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6094-D99D-0946-AFCB-F7AD3ECBAE5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5775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81AE-0782-194A-8E7C-36214D76C5A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8/24/2018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6094-D99D-0946-AFCB-F7AD3ECBAE5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6631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81AE-0782-194A-8E7C-36214D76C5A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8/24/2018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6094-D99D-0946-AFCB-F7AD3ECBAE5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7064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81AE-0782-194A-8E7C-36214D76C5A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8/24/2018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6094-D99D-0946-AFCB-F7AD3ECBAE5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247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81AE-0782-194A-8E7C-36214D76C5A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8/24/2018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6094-D99D-0946-AFCB-F7AD3ECBAE5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386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81AE-0782-194A-8E7C-36214D76C5A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8/24/2018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6094-D99D-0946-AFCB-F7AD3ECBAE5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061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81AE-0782-194A-8E7C-36214D76C5A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8/24/2018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6094-D99D-0946-AFCB-F7AD3ECBAE5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0282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81AE-0782-194A-8E7C-36214D76C5A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8/24/2018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6094-D99D-0946-AFCB-F7AD3ECBAE5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346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531892"/>
            <a:ext cx="2057400" cy="365125"/>
          </a:xfrm>
          <a:prstGeom prst="rect">
            <a:avLst/>
          </a:prstGeom>
        </p:spPr>
        <p:txBody>
          <a:bodyPr/>
          <a:lstStyle/>
          <a:p>
            <a:fld id="{75FB99DD-D142-074A-8FBA-3159074EC79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53189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531892"/>
            <a:ext cx="2057400" cy="365125"/>
          </a:xfrm>
          <a:prstGeom prst="rect">
            <a:avLst/>
          </a:prstGeom>
        </p:spPr>
        <p:txBody>
          <a:bodyPr/>
          <a:lstStyle/>
          <a:p>
            <a:fld id="{598EF697-0E64-A14C-8591-79AEE0FB0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09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81AE-0782-194A-8E7C-36214D76C5A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8/24/2018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6094-D99D-0946-AFCB-F7AD3ECBAE5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9241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81AE-0782-194A-8E7C-36214D76C5A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8/24/2018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6094-D99D-0946-AFCB-F7AD3ECBAE5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9030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81AE-0782-194A-8E7C-36214D76C5A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8/24/2018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6094-D99D-0946-AFCB-F7AD3ECBAE5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60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531892"/>
            <a:ext cx="2057400" cy="365125"/>
          </a:xfrm>
          <a:prstGeom prst="rect">
            <a:avLst/>
          </a:prstGeom>
        </p:spPr>
        <p:txBody>
          <a:bodyPr/>
          <a:lstStyle/>
          <a:p>
            <a:fld id="{75FB99DD-D142-074A-8FBA-3159074EC79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53189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531892"/>
            <a:ext cx="2057400" cy="365125"/>
          </a:xfrm>
          <a:prstGeom prst="rect">
            <a:avLst/>
          </a:prstGeom>
        </p:spPr>
        <p:txBody>
          <a:bodyPr/>
          <a:lstStyle/>
          <a:p>
            <a:fld id="{598EF697-0E64-A14C-8591-79AEE0FB0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0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531892"/>
            <a:ext cx="2057400" cy="365125"/>
          </a:xfrm>
          <a:prstGeom prst="rect">
            <a:avLst/>
          </a:prstGeom>
        </p:spPr>
        <p:txBody>
          <a:bodyPr/>
          <a:lstStyle/>
          <a:p>
            <a:fld id="{75FB99DD-D142-074A-8FBA-3159074EC79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53189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531892"/>
            <a:ext cx="2057400" cy="365125"/>
          </a:xfrm>
          <a:prstGeom prst="rect">
            <a:avLst/>
          </a:prstGeom>
        </p:spPr>
        <p:txBody>
          <a:bodyPr/>
          <a:lstStyle/>
          <a:p>
            <a:fld id="{598EF697-0E64-A14C-8591-79AEE0FB0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9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531892"/>
            <a:ext cx="2057400" cy="365125"/>
          </a:xfrm>
          <a:prstGeom prst="rect">
            <a:avLst/>
          </a:prstGeom>
        </p:spPr>
        <p:txBody>
          <a:bodyPr/>
          <a:lstStyle/>
          <a:p>
            <a:fld id="{75FB99DD-D142-074A-8FBA-3159074EC79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53189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531892"/>
            <a:ext cx="2057400" cy="365125"/>
          </a:xfrm>
          <a:prstGeom prst="rect">
            <a:avLst/>
          </a:prstGeom>
        </p:spPr>
        <p:txBody>
          <a:bodyPr/>
          <a:lstStyle/>
          <a:p>
            <a:fld id="{598EF697-0E64-A14C-8591-79AEE0FB0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1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531892"/>
            <a:ext cx="2057400" cy="365125"/>
          </a:xfrm>
          <a:prstGeom prst="rect">
            <a:avLst/>
          </a:prstGeom>
        </p:spPr>
        <p:txBody>
          <a:bodyPr/>
          <a:lstStyle/>
          <a:p>
            <a:fld id="{75FB99DD-D142-074A-8FBA-3159074EC79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53189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531892"/>
            <a:ext cx="2057400" cy="365125"/>
          </a:xfrm>
          <a:prstGeom prst="rect">
            <a:avLst/>
          </a:prstGeom>
        </p:spPr>
        <p:txBody>
          <a:bodyPr/>
          <a:lstStyle/>
          <a:p>
            <a:fld id="{598EF697-0E64-A14C-8591-79AEE0FB0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7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531892"/>
            <a:ext cx="2057400" cy="365125"/>
          </a:xfrm>
          <a:prstGeom prst="rect">
            <a:avLst/>
          </a:prstGeom>
        </p:spPr>
        <p:txBody>
          <a:bodyPr/>
          <a:lstStyle/>
          <a:p>
            <a:fld id="{75FB99DD-D142-074A-8FBA-3159074EC79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53189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531892"/>
            <a:ext cx="2057400" cy="365125"/>
          </a:xfrm>
          <a:prstGeom prst="rect">
            <a:avLst/>
          </a:prstGeom>
        </p:spPr>
        <p:txBody>
          <a:bodyPr/>
          <a:lstStyle/>
          <a:p>
            <a:fld id="{598EF697-0E64-A14C-8591-79AEE0FB0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2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531892"/>
            <a:ext cx="2057400" cy="365125"/>
          </a:xfrm>
          <a:prstGeom prst="rect">
            <a:avLst/>
          </a:prstGeom>
        </p:spPr>
        <p:txBody>
          <a:bodyPr/>
          <a:lstStyle/>
          <a:p>
            <a:fld id="{75FB99DD-D142-074A-8FBA-3159074EC79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53189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531892"/>
            <a:ext cx="2057400" cy="365125"/>
          </a:xfrm>
          <a:prstGeom prst="rect">
            <a:avLst/>
          </a:prstGeom>
        </p:spPr>
        <p:txBody>
          <a:bodyPr/>
          <a:lstStyle/>
          <a:p>
            <a:fld id="{598EF697-0E64-A14C-8591-79AEE0FB0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531892"/>
            <a:ext cx="2057400" cy="365125"/>
          </a:xfrm>
          <a:prstGeom prst="rect">
            <a:avLst/>
          </a:prstGeom>
        </p:spPr>
        <p:txBody>
          <a:bodyPr/>
          <a:lstStyle/>
          <a:p>
            <a:fld id="{75FB99DD-D142-074A-8FBA-3159074EC79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53189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531892"/>
            <a:ext cx="2057400" cy="365125"/>
          </a:xfrm>
          <a:prstGeom prst="rect">
            <a:avLst/>
          </a:prstGeom>
        </p:spPr>
        <p:txBody>
          <a:bodyPr/>
          <a:lstStyle/>
          <a:p>
            <a:fld id="{598EF697-0E64-A14C-8591-79AEE0FB0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3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2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55B946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6181AE-0782-194A-8E7C-36214D76C5A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8/24/2018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CA36094-D99D-0946-AFCB-F7AD3ECBAE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521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59031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 to Write a Chapter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451" y="4200526"/>
            <a:ext cx="8214851" cy="1752600"/>
          </a:xfrm>
        </p:spPr>
        <p:txBody>
          <a:bodyPr>
            <a:normAutofit/>
          </a:bodyPr>
          <a:lstStyle/>
          <a:p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Stephen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Markowiak M.D</a:t>
            </a: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F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Charles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Brunicardi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M.D.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Toledo, Dept. of Surgery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 and Life Sciences</a:t>
            </a:r>
          </a:p>
        </p:txBody>
      </p:sp>
      <p:pic>
        <p:nvPicPr>
          <p:cNvPr id="4" name="Picture 3" descr="UTProMedica graphic elemen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7" b="16473"/>
          <a:stretch/>
        </p:blipFill>
        <p:spPr>
          <a:xfrm>
            <a:off x="0" y="68237"/>
            <a:ext cx="9144000" cy="180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977719"/>
          </a:xfrm>
          <a:prstGeom prst="rect">
            <a:avLst/>
          </a:prstGeom>
          <a:solidFill>
            <a:srgbClr val="1B3769"/>
          </a:solidFill>
          <a:ln>
            <a:solidFill>
              <a:srgbClr val="1B3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write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Schwartz Leadership Chapter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20h per week x 15 weeks -&gt; 300 hours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Reviewed &gt; 300 articles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Doubled chapter length with focus on new content, modern concepts, comprehensiveness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References list from 45 -&gt; 165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One of the single things I am most proud of</a:t>
            </a:r>
          </a:p>
        </p:txBody>
      </p:sp>
    </p:spTree>
    <p:extLst>
      <p:ext uri="{BB962C8B-B14F-4D97-AF65-F5344CB8AC3E}">
        <p14:creationId xmlns:p14="http://schemas.microsoft.com/office/powerpoint/2010/main" val="188006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977719"/>
          </a:xfrm>
          <a:prstGeom prst="rect">
            <a:avLst/>
          </a:prstGeom>
          <a:solidFill>
            <a:srgbClr val="1B3769"/>
          </a:solidFill>
          <a:ln>
            <a:solidFill>
              <a:srgbClr val="1B3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Proficiency with practice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64823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7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977719"/>
          </a:xfrm>
          <a:prstGeom prst="rect">
            <a:avLst/>
          </a:prstGeom>
          <a:solidFill>
            <a:srgbClr val="1B3769"/>
          </a:solidFill>
          <a:ln>
            <a:solidFill>
              <a:srgbClr val="1B3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“Mark seven times, cut once.</a:t>
            </a:r>
            <a:r>
              <a:rPr lang="en-US" sz="5400" b="1" dirty="0">
                <a:solidFill>
                  <a:schemeClr val="bg1"/>
                </a:solidFill>
              </a:rPr>
              <a:t>”</a:t>
            </a:r>
            <a:br>
              <a:rPr lang="en-US" sz="5400" b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4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977719"/>
          </a:xfrm>
          <a:prstGeom prst="rect">
            <a:avLst/>
          </a:prstGeom>
          <a:solidFill>
            <a:srgbClr val="1B3769"/>
          </a:solidFill>
          <a:ln>
            <a:solidFill>
              <a:srgbClr val="1B3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589935"/>
            <a:ext cx="7886700" cy="558702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“Mark seven times, cut once.</a:t>
            </a:r>
            <a:r>
              <a:rPr lang="en-US" sz="3600" b="1" dirty="0" smtClean="0">
                <a:solidFill>
                  <a:schemeClr val="bg1"/>
                </a:solidFill>
              </a:rPr>
              <a:t>”</a:t>
            </a:r>
          </a:p>
          <a:p>
            <a:pPr lvl="1"/>
            <a:endParaRPr lang="en-US" sz="2000" b="1" dirty="0">
              <a:solidFill>
                <a:schemeClr val="bg1"/>
              </a:solidFill>
            </a:endParaRPr>
          </a:p>
          <a:p>
            <a:pPr lvl="1"/>
            <a:r>
              <a:rPr lang="en-US" sz="2000" b="1" dirty="0" err="1" smtClean="0">
                <a:solidFill>
                  <a:schemeClr val="bg1"/>
                </a:solidFill>
              </a:rPr>
              <a:t>Benvenuto</a:t>
            </a:r>
            <a:r>
              <a:rPr lang="en-US" sz="2000" b="1" dirty="0" smtClean="0">
                <a:solidFill>
                  <a:schemeClr val="bg1"/>
                </a:solidFill>
              </a:rPr>
              <a:t> Cellini, 1558. Italian master goldsmith, sculptor, draftsman, soldier, musician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5" y="2646742"/>
            <a:ext cx="2800652" cy="2765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026" y="2646742"/>
            <a:ext cx="3062749" cy="2625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996" y="2379113"/>
            <a:ext cx="1841910" cy="359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977719"/>
          </a:xfrm>
          <a:prstGeom prst="rect">
            <a:avLst/>
          </a:prstGeom>
          <a:solidFill>
            <a:srgbClr val="1B3769"/>
          </a:solidFill>
          <a:ln>
            <a:solidFill>
              <a:srgbClr val="1B3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589935"/>
            <a:ext cx="7886700" cy="558702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“Mark seven times, cut once.</a:t>
            </a:r>
            <a:r>
              <a:rPr lang="en-US" sz="3600" b="1" dirty="0" smtClean="0">
                <a:solidFill>
                  <a:schemeClr val="bg1"/>
                </a:solidFill>
              </a:rPr>
              <a:t>”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4000" b="1" dirty="0" smtClean="0">
                <a:solidFill>
                  <a:schemeClr val="bg1"/>
                </a:solidFill>
              </a:rPr>
              <a:t>Lesson #2</a:t>
            </a:r>
          </a:p>
          <a:p>
            <a:pPr lvl="1"/>
            <a:r>
              <a:rPr lang="en-US" sz="3600" b="1" dirty="0" smtClean="0">
                <a:solidFill>
                  <a:schemeClr val="bg1"/>
                </a:solidFill>
              </a:rPr>
              <a:t>Outline, outline, outline</a:t>
            </a:r>
          </a:p>
          <a:p>
            <a:pPr lvl="1"/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4000" b="1" dirty="0" smtClean="0">
                <a:solidFill>
                  <a:schemeClr val="bg1"/>
                </a:solidFill>
              </a:rPr>
              <a:t>Proper outline solves many problems related to technical writing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977719"/>
          </a:xfrm>
          <a:prstGeom prst="rect">
            <a:avLst/>
          </a:prstGeom>
          <a:solidFill>
            <a:srgbClr val="1B3769"/>
          </a:solidFill>
          <a:ln>
            <a:solidFill>
              <a:srgbClr val="1B3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077"/>
            <a:ext cx="4381500" cy="5643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“Chief Complaint”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HPI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PMH, PSH, FH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Vitals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Physical Exam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Labs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Imaging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Assessment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7077"/>
            <a:ext cx="4381500" cy="5643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“Leadership”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Definition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History and Examples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Principals of Leadership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Why We Lead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Leadership Styles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Measuring Leadership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Legacy Building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Left-Right Arrow 7"/>
          <p:cNvSpPr>
            <a:spLocks/>
          </p:cNvSpPr>
          <p:nvPr/>
        </p:nvSpPr>
        <p:spPr>
          <a:xfrm>
            <a:off x="3002280" y="590549"/>
            <a:ext cx="1645920" cy="640080"/>
          </a:xfrm>
          <a:prstGeom prst="left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>
            <a:spLocks/>
          </p:cNvSpPr>
          <p:nvPr/>
        </p:nvSpPr>
        <p:spPr>
          <a:xfrm>
            <a:off x="3002280" y="2880554"/>
            <a:ext cx="1645920" cy="640080"/>
          </a:xfrm>
          <a:prstGeom prst="left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>
            <a:spLocks/>
          </p:cNvSpPr>
          <p:nvPr/>
        </p:nvSpPr>
        <p:spPr>
          <a:xfrm>
            <a:off x="3002280" y="4850519"/>
            <a:ext cx="1645920" cy="640080"/>
          </a:xfrm>
          <a:prstGeom prst="left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977719"/>
          </a:xfrm>
          <a:prstGeom prst="rect">
            <a:avLst/>
          </a:prstGeom>
          <a:solidFill>
            <a:srgbClr val="1B3769"/>
          </a:solidFill>
          <a:ln>
            <a:solidFill>
              <a:srgbClr val="1B3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589935"/>
            <a:ext cx="7886700" cy="558702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“An ounce of prevention is worth a pound of cure.</a:t>
            </a:r>
            <a:r>
              <a:rPr lang="en-US" sz="3600" b="1" dirty="0" smtClean="0">
                <a:solidFill>
                  <a:schemeClr val="bg1"/>
                </a:solidFill>
              </a:rPr>
              <a:t>”</a:t>
            </a:r>
          </a:p>
          <a:p>
            <a:pPr lvl="1"/>
            <a:endParaRPr lang="en-US" sz="2000" b="1" dirty="0" smtClean="0">
              <a:solidFill>
                <a:schemeClr val="bg1"/>
              </a:solidFill>
            </a:endParaRPr>
          </a:p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Benjamin Franklin, speaking on fire safety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631" y="2569837"/>
            <a:ext cx="3460737" cy="350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7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977719"/>
          </a:xfrm>
          <a:prstGeom prst="rect">
            <a:avLst/>
          </a:prstGeom>
          <a:solidFill>
            <a:srgbClr val="1B3769"/>
          </a:solidFill>
          <a:ln>
            <a:solidFill>
              <a:srgbClr val="1B3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“An ounce of prevention is worth a pound of cure.</a:t>
            </a:r>
            <a:r>
              <a:rPr lang="en-US" sz="4000" b="1" dirty="0">
                <a:solidFill>
                  <a:schemeClr val="bg1"/>
                </a:solidFill>
              </a:rPr>
              <a:t>”</a:t>
            </a:r>
            <a:br>
              <a:rPr lang="en-US" sz="4000" b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333500"/>
            <a:ext cx="7886700" cy="48434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Lesson #3:  Know your formatting and publishing requirements and write to them, rather than writing and reformatting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**Hint** - I’ve done it both ways, and it is </a:t>
            </a:r>
            <a:r>
              <a:rPr lang="en-US" u="sng" dirty="0" smtClean="0">
                <a:solidFill>
                  <a:schemeClr val="bg1"/>
                </a:solidFill>
              </a:rPr>
              <a:t>objectively</a:t>
            </a:r>
            <a:r>
              <a:rPr lang="en-US" dirty="0" smtClean="0">
                <a:solidFill>
                  <a:schemeClr val="bg1"/>
                </a:solidFill>
              </a:rPr>
              <a:t> faster to do it right the first time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Lesson #4: Choose writing partners carefully, and agree on who will contribute and how beforehand.  This helps ensure professionalism and collegiality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977719"/>
          </a:xfrm>
          <a:prstGeom prst="rect">
            <a:avLst/>
          </a:prstGeom>
          <a:solidFill>
            <a:srgbClr val="1B3769"/>
          </a:solidFill>
          <a:ln>
            <a:solidFill>
              <a:srgbClr val="1B3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56033"/>
            <a:ext cx="7886700" cy="5920930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"One day I will find the right words, and they will be simple."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-Jack Kerouac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“Employ a simple and straightforward </a:t>
            </a:r>
            <a:r>
              <a:rPr lang="en-US" sz="3600" dirty="0" smtClean="0">
                <a:solidFill>
                  <a:schemeClr val="bg1"/>
                </a:solidFill>
              </a:rPr>
              <a:t>style.”</a:t>
            </a:r>
            <a:r>
              <a:rPr lang="en-US" sz="3600" dirty="0">
                <a:solidFill>
                  <a:schemeClr val="bg1"/>
                </a:solidFill>
              </a:rPr>
              <a:t> 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Mark Twain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“</a:t>
            </a:r>
            <a:r>
              <a:rPr lang="en-US" sz="3600" dirty="0">
                <a:solidFill>
                  <a:schemeClr val="bg1"/>
                </a:solidFill>
              </a:rPr>
              <a:t>The adverb is not your friend</a:t>
            </a:r>
            <a:r>
              <a:rPr lang="en-US" sz="3600" dirty="0" smtClean="0">
                <a:solidFill>
                  <a:schemeClr val="bg1"/>
                </a:solidFill>
              </a:rPr>
              <a:t>.”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Stephen King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977719"/>
          </a:xfrm>
          <a:prstGeom prst="rect">
            <a:avLst/>
          </a:prstGeom>
          <a:solidFill>
            <a:srgbClr val="1B3769"/>
          </a:solidFill>
          <a:ln>
            <a:solidFill>
              <a:srgbClr val="1B3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589935"/>
            <a:ext cx="7886700" cy="55870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Lesson #5: “Flowery” writing and editorializing has little place in textbook writing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Adverbs – words that modify verbs or adjectives. These are particularly bad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Often end in “-</a:t>
            </a:r>
            <a:r>
              <a:rPr lang="en-US" sz="3600" dirty="0" err="1" smtClean="0">
                <a:solidFill>
                  <a:schemeClr val="bg1"/>
                </a:solidFill>
              </a:rPr>
              <a:t>ly</a:t>
            </a:r>
            <a:r>
              <a:rPr lang="en-US" sz="3600" dirty="0" smtClean="0">
                <a:solidFill>
                  <a:schemeClr val="bg1"/>
                </a:solidFill>
              </a:rPr>
              <a:t>”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977719"/>
          </a:xfrm>
          <a:prstGeom prst="rect">
            <a:avLst/>
          </a:prstGeom>
          <a:solidFill>
            <a:srgbClr val="1B3769"/>
          </a:solidFill>
          <a:ln>
            <a:solidFill>
              <a:srgbClr val="1B3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experience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334294"/>
            <a:ext cx="5080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977719"/>
          </a:xfrm>
          <a:prstGeom prst="rect">
            <a:avLst/>
          </a:prstGeom>
          <a:solidFill>
            <a:srgbClr val="1B3769"/>
          </a:solidFill>
          <a:ln>
            <a:solidFill>
              <a:srgbClr val="1B3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589935"/>
            <a:ext cx="7886700" cy="558702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“A stitch in time, saves nine.”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lvl="1"/>
            <a:endParaRPr lang="en-US" sz="2000" b="1" dirty="0" smtClean="0">
              <a:solidFill>
                <a:schemeClr val="bg1"/>
              </a:solidFill>
            </a:endParaRPr>
          </a:p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French sailor’s proverb on how to properly bury a fellow at sea, 1700’s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699" y="2797663"/>
            <a:ext cx="5198602" cy="318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977719"/>
          </a:xfrm>
          <a:prstGeom prst="rect">
            <a:avLst/>
          </a:prstGeom>
          <a:solidFill>
            <a:srgbClr val="1B3769"/>
          </a:solidFill>
          <a:ln>
            <a:solidFill>
              <a:srgbClr val="1B3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589935"/>
            <a:ext cx="7886700" cy="558702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“A stitch in time, saves nine.”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Lesson #6: There is a right way to do something.  </a:t>
            </a:r>
          </a:p>
          <a:p>
            <a:r>
              <a:rPr lang="is-IS" sz="4400" dirty="0" smtClean="0">
                <a:solidFill>
                  <a:schemeClr val="bg1"/>
                </a:solidFill>
              </a:rPr>
              <a:t>…</a:t>
            </a:r>
            <a:r>
              <a:rPr lang="en-US" sz="4400" dirty="0" smtClean="0">
                <a:solidFill>
                  <a:schemeClr val="bg1"/>
                </a:solidFill>
              </a:rPr>
              <a:t>Use that way</a:t>
            </a:r>
          </a:p>
        </p:txBody>
      </p:sp>
    </p:spTree>
    <p:extLst>
      <p:ext uri="{BB962C8B-B14F-4D97-AF65-F5344CB8AC3E}">
        <p14:creationId xmlns:p14="http://schemas.microsoft.com/office/powerpoint/2010/main" val="1264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977719"/>
          </a:xfrm>
          <a:prstGeom prst="rect">
            <a:avLst/>
          </a:prstGeom>
          <a:solidFill>
            <a:srgbClr val="1B3769"/>
          </a:solidFill>
          <a:ln>
            <a:solidFill>
              <a:srgbClr val="1B3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Writing a textbook chapter is </a:t>
            </a:r>
            <a:r>
              <a:rPr lang="en-US" dirty="0" smtClean="0">
                <a:solidFill>
                  <a:schemeClr val="bg1"/>
                </a:solidFill>
              </a:rPr>
              <a:t>a technical process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72446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678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298" y="0"/>
            <a:ext cx="9144000" cy="5977719"/>
          </a:xfrm>
          <a:prstGeom prst="rect">
            <a:avLst/>
          </a:prstGeom>
          <a:solidFill>
            <a:srgbClr val="1B3769"/>
          </a:solidFill>
          <a:ln>
            <a:solidFill>
              <a:srgbClr val="1B3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Writing a textbook chapter is </a:t>
            </a:r>
            <a:r>
              <a:rPr lang="en-US" dirty="0" smtClean="0">
                <a:solidFill>
                  <a:schemeClr val="bg1"/>
                </a:solidFill>
              </a:rPr>
              <a:t>a technical process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090583"/>
              </p:ext>
            </p:extLst>
          </p:nvPr>
        </p:nvGraphicFramePr>
        <p:xfrm>
          <a:off x="628650" y="1316736"/>
          <a:ext cx="7886700" cy="4860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rved Up Arrow 7"/>
          <p:cNvSpPr/>
          <p:nvPr/>
        </p:nvSpPr>
        <p:spPr>
          <a:xfrm>
            <a:off x="2651760" y="4572000"/>
            <a:ext cx="1389888" cy="530352"/>
          </a:xfrm>
          <a:prstGeom prst="curvedUpArrow">
            <a:avLst/>
          </a:prstGeom>
          <a:solidFill>
            <a:srgbClr val="55B94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2422778" y="4572000"/>
            <a:ext cx="3045333" cy="859536"/>
          </a:xfrm>
          <a:prstGeom prst="curvedUpArrow">
            <a:avLst/>
          </a:prstGeom>
          <a:solidFill>
            <a:srgbClr val="55B94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>
            <a:off x="2029968" y="4575535"/>
            <a:ext cx="4846320" cy="1244512"/>
          </a:xfrm>
          <a:prstGeom prst="curvedUpArrow">
            <a:avLst/>
          </a:prstGeom>
          <a:solidFill>
            <a:srgbClr val="55B94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977719"/>
          </a:xfrm>
          <a:prstGeom prst="rect">
            <a:avLst/>
          </a:prstGeom>
          <a:solidFill>
            <a:srgbClr val="1B3769"/>
          </a:solidFill>
          <a:ln>
            <a:solidFill>
              <a:srgbClr val="1B3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Writing a textbook chapter is </a:t>
            </a:r>
            <a:r>
              <a:rPr lang="en-US" dirty="0" smtClean="0">
                <a:solidFill>
                  <a:schemeClr val="bg1"/>
                </a:solidFill>
              </a:rPr>
              <a:t>a technical process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66720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8650" y="3553238"/>
            <a:ext cx="7886700" cy="896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2E6C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3200" dirty="0" smtClean="0"/>
              <a:t>FINAL STEP: BASK IN YOUR SHARED SUCCESS!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8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977719"/>
          </a:xfrm>
          <a:prstGeom prst="rect">
            <a:avLst/>
          </a:prstGeom>
          <a:solidFill>
            <a:srgbClr val="1B3769"/>
          </a:solidFill>
          <a:ln>
            <a:solidFill>
              <a:srgbClr val="1B3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Dr. F. Charles </a:t>
            </a:r>
            <a:r>
              <a:rPr lang="en-US" dirty="0" err="1" smtClean="0">
                <a:solidFill>
                  <a:schemeClr val="bg1"/>
                </a:solidFill>
              </a:rPr>
              <a:t>Brunicardi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Dr. Hollis Merrick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Dr. </a:t>
            </a:r>
            <a:r>
              <a:rPr lang="en-US" dirty="0" err="1" smtClean="0">
                <a:solidFill>
                  <a:schemeClr val="bg1"/>
                </a:solidFill>
              </a:rPr>
              <a:t>Munier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Nazzal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977719"/>
          </a:xfrm>
          <a:prstGeom prst="rect">
            <a:avLst/>
          </a:prstGeom>
          <a:solidFill>
            <a:srgbClr val="1B3769"/>
          </a:solidFill>
          <a:ln>
            <a:solidFill>
              <a:srgbClr val="1B3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“hands-on” experience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Schwartz “Leadership in Surgery” and “Ambulatory Surgery” with Drs. </a:t>
            </a:r>
            <a:r>
              <a:rPr lang="en-US" dirty="0" err="1" smtClean="0">
                <a:solidFill>
                  <a:schemeClr val="bg1"/>
                </a:solidFill>
              </a:rPr>
              <a:t>Brunicardi</a:t>
            </a:r>
            <a:r>
              <a:rPr lang="en-US" dirty="0" smtClean="0">
                <a:solidFill>
                  <a:schemeClr val="bg1"/>
                </a:solidFill>
              </a:rPr>
              <a:t>, Merrick, </a:t>
            </a:r>
            <a:r>
              <a:rPr lang="en-US" dirty="0" err="1" smtClean="0">
                <a:solidFill>
                  <a:schemeClr val="bg1"/>
                </a:solidFill>
              </a:rPr>
              <a:t>Nazzal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Cameron’s “Management of Duodenal Ulcers” with Dr. </a:t>
            </a:r>
            <a:r>
              <a:rPr lang="en-US" dirty="0" err="1" smtClean="0">
                <a:solidFill>
                  <a:schemeClr val="bg1"/>
                </a:solidFill>
              </a:rPr>
              <a:t>Brunicardi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Lawrence Principles of General Surgery “Surgical Bleeding” with Dr. Merrick</a:t>
            </a:r>
          </a:p>
        </p:txBody>
      </p:sp>
    </p:spTree>
    <p:extLst>
      <p:ext uri="{BB962C8B-B14F-4D97-AF65-F5344CB8AC3E}">
        <p14:creationId xmlns:p14="http://schemas.microsoft.com/office/powerpoint/2010/main" val="106624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977719"/>
          </a:xfrm>
          <a:prstGeom prst="rect">
            <a:avLst/>
          </a:prstGeom>
          <a:solidFill>
            <a:srgbClr val="1B3769"/>
          </a:solidFill>
          <a:ln>
            <a:solidFill>
              <a:srgbClr val="1B3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Dreyfus Model of Skill Acquisition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2147094"/>
            <a:ext cx="42672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977719"/>
          </a:xfrm>
          <a:prstGeom prst="rect">
            <a:avLst/>
          </a:prstGeom>
          <a:solidFill>
            <a:srgbClr val="1B3769"/>
          </a:solidFill>
          <a:ln>
            <a:solidFill>
              <a:srgbClr val="1B3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Dreyfus Model of Skill Acquisition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2147094"/>
            <a:ext cx="4267200" cy="37084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3819832" y="3288890"/>
            <a:ext cx="1843549" cy="589936"/>
          </a:xfrm>
          <a:prstGeom prst="fram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977719"/>
          </a:xfrm>
          <a:prstGeom prst="rect">
            <a:avLst/>
          </a:prstGeom>
          <a:solidFill>
            <a:srgbClr val="1B3769"/>
          </a:solidFill>
          <a:ln>
            <a:solidFill>
              <a:srgbClr val="1B3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Share my experience with writing textbook chapters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What do experts have to say?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Pathway to success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1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977719"/>
          </a:xfrm>
          <a:prstGeom prst="rect">
            <a:avLst/>
          </a:prstGeom>
          <a:solidFill>
            <a:srgbClr val="1B3769"/>
          </a:solidFill>
          <a:ln>
            <a:solidFill>
              <a:srgbClr val="1B3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09550"/>
            <a:ext cx="8686800" cy="4648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“Writing is Easy. I just sit at my typewriter until beads of blood form on my forehead.</a:t>
            </a:r>
            <a:r>
              <a:rPr lang="en-US" sz="5400" b="1" dirty="0">
                <a:solidFill>
                  <a:schemeClr val="bg1"/>
                </a:solidFill>
              </a:rPr>
              <a:t>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4980976"/>
            <a:ext cx="5063599" cy="187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7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977719"/>
          </a:xfrm>
          <a:prstGeom prst="rect">
            <a:avLst/>
          </a:prstGeom>
          <a:solidFill>
            <a:srgbClr val="1B3769"/>
          </a:solidFill>
          <a:ln>
            <a:solidFill>
              <a:srgbClr val="1B3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589935"/>
            <a:ext cx="7886700" cy="558702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“Writing is Easy. I </a:t>
            </a:r>
            <a:r>
              <a:rPr lang="en-US" sz="4800" b="1" dirty="0">
                <a:solidFill>
                  <a:schemeClr val="bg1"/>
                </a:solidFill>
              </a:rPr>
              <a:t>just sit at my typewriter until beads of blood form on my </a:t>
            </a:r>
            <a:r>
              <a:rPr lang="en-US" sz="4800" b="1" dirty="0" smtClean="0">
                <a:solidFill>
                  <a:schemeClr val="bg1"/>
                </a:solidFill>
              </a:rPr>
              <a:t>forehead.”</a:t>
            </a:r>
          </a:p>
          <a:p>
            <a:pPr lvl="1"/>
            <a:endParaRPr lang="en-US" sz="3200" dirty="0" smtClean="0">
              <a:solidFill>
                <a:schemeClr val="bg1"/>
              </a:solidFill>
            </a:endParaRP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Variously attributed to Tom Wolfe, Ernest Hemmingway, Red Smith, </a:t>
            </a:r>
            <a:r>
              <a:rPr lang="en-US" sz="3200" dirty="0" err="1" smtClean="0">
                <a:solidFill>
                  <a:schemeClr val="bg1"/>
                </a:solidFill>
              </a:rPr>
              <a:t>etc</a:t>
            </a:r>
            <a:r>
              <a:rPr lang="is-IS" sz="3200" dirty="0" smtClean="0">
                <a:solidFill>
                  <a:schemeClr val="bg1"/>
                </a:solidFill>
              </a:rPr>
              <a:t>…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977719"/>
          </a:xfrm>
          <a:prstGeom prst="rect">
            <a:avLst/>
          </a:prstGeom>
          <a:solidFill>
            <a:srgbClr val="1B3769"/>
          </a:solidFill>
          <a:ln>
            <a:solidFill>
              <a:srgbClr val="1B3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589935"/>
            <a:ext cx="7886700" cy="5587028"/>
          </a:xfrm>
        </p:spPr>
        <p:txBody>
          <a:bodyPr>
            <a:normAutofit/>
          </a:bodyPr>
          <a:lstStyle/>
          <a:p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Lesson #1 – Writing is NOT easy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Proper writing requires time, dedication, passion, and methodology</a:t>
            </a:r>
          </a:p>
          <a:p>
            <a:pPr lvl="1"/>
            <a:endParaRPr lang="en-US" sz="4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13001</TotalTime>
  <Words>879</Words>
  <Application>Microsoft Office PowerPoint</Application>
  <PresentationFormat>On-screen Show (4:3)</PresentationFormat>
  <Paragraphs>155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Office Theme</vt:lpstr>
      <vt:lpstr>1_Office Theme</vt:lpstr>
      <vt:lpstr>How to Write a Chapter</vt:lpstr>
      <vt:lpstr>My experience…</vt:lpstr>
      <vt:lpstr>My “hands-on” experience…</vt:lpstr>
      <vt:lpstr>Dreyfus Model of Skill Acquisition</vt:lpstr>
      <vt:lpstr>Dreyfus Model of Skill Acquisition</vt:lpstr>
      <vt:lpstr>Objectives</vt:lpstr>
      <vt:lpstr>“Writing is Easy. I just sit at my typewriter until beads of blood form on my forehead.”</vt:lpstr>
      <vt:lpstr>PowerPoint Presentation</vt:lpstr>
      <vt:lpstr>PowerPoint Presentation</vt:lpstr>
      <vt:lpstr>Time to write…</vt:lpstr>
      <vt:lpstr>Proficiency with practice</vt:lpstr>
      <vt:lpstr>“Mark seven times, cut once.” </vt:lpstr>
      <vt:lpstr>PowerPoint Presentation</vt:lpstr>
      <vt:lpstr>PowerPoint Presentation</vt:lpstr>
      <vt:lpstr>PowerPoint Presentation</vt:lpstr>
      <vt:lpstr>PowerPoint Presentation</vt:lpstr>
      <vt:lpstr>“An ounce of prevention is worth a pound of cure.” </vt:lpstr>
      <vt:lpstr>PowerPoint Presentation</vt:lpstr>
      <vt:lpstr>PowerPoint Presentation</vt:lpstr>
      <vt:lpstr>PowerPoint Presentation</vt:lpstr>
      <vt:lpstr>PowerPoint Presentation</vt:lpstr>
      <vt:lpstr>Writing a textbook chapter is a technical process </vt:lpstr>
      <vt:lpstr>Writing a textbook chapter is a technical process </vt:lpstr>
      <vt:lpstr>Writing a textbook chapter is a technical process 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Diaz, Rebecca</cp:lastModifiedBy>
  <cp:revision>44</cp:revision>
  <dcterms:created xsi:type="dcterms:W3CDTF">2016-05-11T20:10:30Z</dcterms:created>
  <dcterms:modified xsi:type="dcterms:W3CDTF">2018-08-24T13:12:24Z</dcterms:modified>
</cp:coreProperties>
</file>