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709" r:id="rId3"/>
  </p:sldMasterIdLst>
  <p:notesMasterIdLst>
    <p:notesMasterId r:id="rId68"/>
  </p:notesMasterIdLst>
  <p:sldIdLst>
    <p:sldId id="364" r:id="rId4"/>
    <p:sldId id="277" r:id="rId5"/>
    <p:sldId id="315" r:id="rId6"/>
    <p:sldId id="330" r:id="rId7"/>
    <p:sldId id="338" r:id="rId8"/>
    <p:sldId id="264" r:id="rId9"/>
    <p:sldId id="391" r:id="rId10"/>
    <p:sldId id="316" r:id="rId11"/>
    <p:sldId id="392" r:id="rId12"/>
    <p:sldId id="331" r:id="rId13"/>
    <p:sldId id="258" r:id="rId14"/>
    <p:sldId id="332" r:id="rId15"/>
    <p:sldId id="267" r:id="rId16"/>
    <p:sldId id="333" r:id="rId17"/>
    <p:sldId id="334" r:id="rId18"/>
    <p:sldId id="290" r:id="rId19"/>
    <p:sldId id="368" r:id="rId20"/>
    <p:sldId id="380" r:id="rId21"/>
    <p:sldId id="318" r:id="rId22"/>
    <p:sldId id="319" r:id="rId23"/>
    <p:sldId id="335" r:id="rId24"/>
    <p:sldId id="374" r:id="rId25"/>
    <p:sldId id="386" r:id="rId26"/>
    <p:sldId id="321" r:id="rId27"/>
    <p:sldId id="322" r:id="rId28"/>
    <p:sldId id="323" r:id="rId29"/>
    <p:sldId id="381" r:id="rId30"/>
    <p:sldId id="341" r:id="rId31"/>
    <p:sldId id="324" r:id="rId32"/>
    <p:sldId id="276" r:id="rId33"/>
    <p:sldId id="342" r:id="rId34"/>
    <p:sldId id="325" r:id="rId35"/>
    <p:sldId id="326" r:id="rId36"/>
    <p:sldId id="343" r:id="rId37"/>
    <p:sldId id="383" r:id="rId38"/>
    <p:sldId id="328" r:id="rId39"/>
    <p:sldId id="344" r:id="rId40"/>
    <p:sldId id="367" r:id="rId41"/>
    <p:sldId id="346" r:id="rId42"/>
    <p:sldId id="347" r:id="rId43"/>
    <p:sldId id="327" r:id="rId44"/>
    <p:sldId id="349" r:id="rId45"/>
    <p:sldId id="351" r:id="rId46"/>
    <p:sldId id="352" r:id="rId47"/>
    <p:sldId id="355" r:id="rId48"/>
    <p:sldId id="350" r:id="rId49"/>
    <p:sldId id="394" r:id="rId50"/>
    <p:sldId id="283" r:id="rId51"/>
    <p:sldId id="393" r:id="rId52"/>
    <p:sldId id="395" r:id="rId53"/>
    <p:sldId id="396" r:id="rId54"/>
    <p:sldId id="397" r:id="rId55"/>
    <p:sldId id="398" r:id="rId56"/>
    <p:sldId id="382" r:id="rId57"/>
    <p:sldId id="329" r:id="rId58"/>
    <p:sldId id="359" r:id="rId59"/>
    <p:sldId id="358" r:id="rId60"/>
    <p:sldId id="361" r:id="rId61"/>
    <p:sldId id="385" r:id="rId62"/>
    <p:sldId id="362" r:id="rId63"/>
    <p:sldId id="363" r:id="rId64"/>
    <p:sldId id="390" r:id="rId65"/>
    <p:sldId id="337" r:id="rId66"/>
    <p:sldId id="365"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llard, Katherine Ann" initials="PKA" lastIdx="5" clrIdx="0">
    <p:extLst>
      <p:ext uri="{19B8F6BF-5375-455C-9EA6-DF929625EA0E}">
        <p15:presenceInfo xmlns:p15="http://schemas.microsoft.com/office/powerpoint/2012/main" userId="S::kpollar@rockets.utoledo.edu::6be2efbc-65cc-4087-9f0f-4a06296689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1B9BD"/>
    <a:srgbClr val="494947"/>
    <a:srgbClr val="003E7E"/>
    <a:srgbClr val="AFD5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1199" autoAdjust="0"/>
  </p:normalViewPr>
  <p:slideViewPr>
    <p:cSldViewPr snapToGrid="0">
      <p:cViewPr varScale="1">
        <p:scale>
          <a:sx n="89" d="100"/>
          <a:sy n="89" d="100"/>
        </p:scale>
        <p:origin x="46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E754AE-198B-450B-A156-9FBFB75F3289}" type="doc">
      <dgm:prSet loTypeId="urn:microsoft.com/office/officeart/2005/8/layout/funnel1" loCatId="process" qsTypeId="urn:microsoft.com/office/officeart/2005/8/quickstyle/3d1" qsCatId="3D" csTypeId="urn:microsoft.com/office/officeart/2005/8/colors/accent1_2" csCatId="accent1" phldr="1"/>
      <dgm:spPr/>
      <dgm:t>
        <a:bodyPr/>
        <a:lstStyle/>
        <a:p>
          <a:endParaRPr lang="en-US"/>
        </a:p>
      </dgm:t>
    </dgm:pt>
    <dgm:pt modelId="{90FFB098-2308-4B1A-AAD7-3C712DFBCC90}">
      <dgm:prSet phldrT="[Text]" custT="1"/>
      <dgm:spPr>
        <a:solidFill>
          <a:srgbClr val="003E7E"/>
        </a:solidFill>
      </dgm:spPr>
      <dgm:t>
        <a:bodyPr/>
        <a:lstStyle/>
        <a:p>
          <a:r>
            <a:rPr lang="en-US" sz="2000" b="1" dirty="0">
              <a:latin typeface="Roboto Slab" pitchFamily="2" charset="0"/>
              <a:ea typeface="Roboto Slab" pitchFamily="2" charset="0"/>
            </a:rPr>
            <a:t>Cold Call</a:t>
          </a:r>
        </a:p>
      </dgm:t>
    </dgm:pt>
    <dgm:pt modelId="{67E1AABE-427B-4784-9A2F-C5355BAA77A2}" type="parTrans" cxnId="{173B1154-A6C1-4AFE-B45A-02DE6F7C5425}">
      <dgm:prSet/>
      <dgm:spPr/>
      <dgm:t>
        <a:bodyPr/>
        <a:lstStyle/>
        <a:p>
          <a:endParaRPr lang="en-US"/>
        </a:p>
      </dgm:t>
    </dgm:pt>
    <dgm:pt modelId="{2557DE98-CBB3-4414-A3C8-5B6DC83F953D}" type="sibTrans" cxnId="{173B1154-A6C1-4AFE-B45A-02DE6F7C5425}">
      <dgm:prSet/>
      <dgm:spPr/>
      <dgm:t>
        <a:bodyPr/>
        <a:lstStyle/>
        <a:p>
          <a:endParaRPr lang="en-US"/>
        </a:p>
      </dgm:t>
    </dgm:pt>
    <dgm:pt modelId="{A351F000-3C66-4508-A12B-214A1D021B36}">
      <dgm:prSet phldrT="[Text]" custT="1"/>
      <dgm:spPr>
        <a:solidFill>
          <a:srgbClr val="003E7E"/>
        </a:solidFill>
      </dgm:spPr>
      <dgm:t>
        <a:bodyPr/>
        <a:lstStyle/>
        <a:p>
          <a:r>
            <a:rPr lang="en-US" sz="1800" b="1" dirty="0">
              <a:latin typeface="Roboto Slab" pitchFamily="2" charset="0"/>
              <a:ea typeface="Roboto Slab" pitchFamily="2" charset="0"/>
            </a:rPr>
            <a:t>Meeting</a:t>
          </a:r>
        </a:p>
      </dgm:t>
    </dgm:pt>
    <dgm:pt modelId="{A9938D7E-1FA2-426B-8A0D-785937C27528}" type="parTrans" cxnId="{45E69438-F268-4B14-A3FC-A8C29B92A192}">
      <dgm:prSet/>
      <dgm:spPr/>
      <dgm:t>
        <a:bodyPr/>
        <a:lstStyle/>
        <a:p>
          <a:endParaRPr lang="en-US"/>
        </a:p>
      </dgm:t>
    </dgm:pt>
    <dgm:pt modelId="{EB7E421F-2466-4C0E-804E-93B1831F3ADE}" type="sibTrans" cxnId="{45E69438-F268-4B14-A3FC-A8C29B92A192}">
      <dgm:prSet/>
      <dgm:spPr/>
      <dgm:t>
        <a:bodyPr/>
        <a:lstStyle/>
        <a:p>
          <a:endParaRPr lang="en-US"/>
        </a:p>
      </dgm:t>
    </dgm:pt>
    <dgm:pt modelId="{9CBDACCD-C369-436E-883F-E48AAF5CE4E6}">
      <dgm:prSet phldrT="[Text]"/>
      <dgm:spPr>
        <a:solidFill>
          <a:srgbClr val="003E7E"/>
        </a:solidFill>
      </dgm:spPr>
      <dgm:t>
        <a:bodyPr/>
        <a:lstStyle/>
        <a:p>
          <a:r>
            <a:rPr lang="en-US" b="1" dirty="0">
              <a:latin typeface="Roboto Slab" pitchFamily="2" charset="0"/>
              <a:ea typeface="Roboto Slab" pitchFamily="2" charset="0"/>
            </a:rPr>
            <a:t>Partnership</a:t>
          </a:r>
        </a:p>
      </dgm:t>
    </dgm:pt>
    <dgm:pt modelId="{E8EE79BC-94B2-440B-A946-9A442D8E2517}" type="parTrans" cxnId="{C14F3BBE-3629-4DC9-9D08-C48F8EE4DDCC}">
      <dgm:prSet/>
      <dgm:spPr/>
      <dgm:t>
        <a:bodyPr/>
        <a:lstStyle/>
        <a:p>
          <a:endParaRPr lang="en-US"/>
        </a:p>
      </dgm:t>
    </dgm:pt>
    <dgm:pt modelId="{88BF488B-566D-4C4A-B4D7-E499F87EED91}" type="sibTrans" cxnId="{C14F3BBE-3629-4DC9-9D08-C48F8EE4DDCC}">
      <dgm:prSet/>
      <dgm:spPr/>
      <dgm:t>
        <a:bodyPr/>
        <a:lstStyle/>
        <a:p>
          <a:endParaRPr lang="en-US"/>
        </a:p>
      </dgm:t>
    </dgm:pt>
    <dgm:pt modelId="{BFF94EC3-62F5-459E-8123-FDB927093399}">
      <dgm:prSet phldrT="[Text]" phldr="1"/>
      <dgm:spPr/>
      <dgm:t>
        <a:bodyPr/>
        <a:lstStyle/>
        <a:p>
          <a:endParaRPr lang="en-US" dirty="0"/>
        </a:p>
      </dgm:t>
    </dgm:pt>
    <dgm:pt modelId="{AE5D7F07-96E8-4750-97B2-3240D8F6CCCF}" type="sibTrans" cxnId="{69E71BB8-0E52-4D46-AD2C-05F4AA0344C5}">
      <dgm:prSet/>
      <dgm:spPr/>
      <dgm:t>
        <a:bodyPr/>
        <a:lstStyle/>
        <a:p>
          <a:endParaRPr lang="en-US"/>
        </a:p>
      </dgm:t>
    </dgm:pt>
    <dgm:pt modelId="{274ACE06-1399-4040-977B-BF4D77804FDD}" type="parTrans" cxnId="{69E71BB8-0E52-4D46-AD2C-05F4AA0344C5}">
      <dgm:prSet/>
      <dgm:spPr/>
      <dgm:t>
        <a:bodyPr/>
        <a:lstStyle/>
        <a:p>
          <a:endParaRPr lang="en-US"/>
        </a:p>
      </dgm:t>
    </dgm:pt>
    <dgm:pt modelId="{A4454ACE-0F79-4AAF-815B-5AFD99FA1797}" type="pres">
      <dgm:prSet presAssocID="{DBE754AE-198B-450B-A156-9FBFB75F3289}" presName="Name0" presStyleCnt="0">
        <dgm:presLayoutVars>
          <dgm:chMax val="4"/>
          <dgm:resizeHandles val="exact"/>
        </dgm:presLayoutVars>
      </dgm:prSet>
      <dgm:spPr/>
    </dgm:pt>
    <dgm:pt modelId="{E645E868-9C5D-471F-8C4E-F4B2DA1F5437}" type="pres">
      <dgm:prSet presAssocID="{DBE754AE-198B-450B-A156-9FBFB75F3289}" presName="ellipse" presStyleLbl="trBgShp" presStyleIdx="0" presStyleCnt="1" custScaleX="126790" custScaleY="148618" custLinFactNeighborX="11118" custLinFactNeighborY="-21005"/>
      <dgm:spPr/>
    </dgm:pt>
    <dgm:pt modelId="{75897EE0-707F-49CA-B596-3F9373AEB3D8}" type="pres">
      <dgm:prSet presAssocID="{DBE754AE-198B-450B-A156-9FBFB75F3289}" presName="arrow1" presStyleLbl="fgShp" presStyleIdx="0" presStyleCnt="1" custAng="18657102" custLinFactY="-232089" custLinFactNeighborX="7171" custLinFactNeighborY="-300000"/>
      <dgm:spPr/>
    </dgm:pt>
    <dgm:pt modelId="{46B6FA34-5EA2-436E-89D3-3AB9529C24FD}" type="pres">
      <dgm:prSet presAssocID="{DBE754AE-198B-450B-A156-9FBFB75F3289}" presName="rectangle" presStyleLbl="revTx" presStyleIdx="0" presStyleCnt="1" custAng="10800000" custFlipVert="0" custScaleX="15079" custScaleY="4759" custLinFactX="-33050" custLinFactNeighborX="-100000" custLinFactNeighborY="81935">
        <dgm:presLayoutVars>
          <dgm:bulletEnabled val="1"/>
        </dgm:presLayoutVars>
      </dgm:prSet>
      <dgm:spPr/>
    </dgm:pt>
    <dgm:pt modelId="{92244521-16CD-41FE-AC3A-4A07AF5DFA9A}" type="pres">
      <dgm:prSet presAssocID="{A351F000-3C66-4508-A12B-214A1D021B36}" presName="item1" presStyleLbl="node1" presStyleIdx="0" presStyleCnt="3" custScaleX="60471" custScaleY="58836" custLinFactNeighborX="-6652" custLinFactNeighborY="93001">
        <dgm:presLayoutVars>
          <dgm:bulletEnabled val="1"/>
        </dgm:presLayoutVars>
      </dgm:prSet>
      <dgm:spPr/>
    </dgm:pt>
    <dgm:pt modelId="{2234BAC3-93E9-44AD-BDCF-EDB800138178}" type="pres">
      <dgm:prSet presAssocID="{9CBDACCD-C369-436E-883F-E48AAF5CE4E6}" presName="item2" presStyleLbl="node1" presStyleIdx="1" presStyleCnt="3" custScaleX="96716" custScaleY="99274" custLinFactX="13446" custLinFactNeighborX="100000" custLinFactNeighborY="43593">
        <dgm:presLayoutVars>
          <dgm:bulletEnabled val="1"/>
        </dgm:presLayoutVars>
      </dgm:prSet>
      <dgm:spPr/>
    </dgm:pt>
    <dgm:pt modelId="{6B681812-2274-44D5-AE21-CE866AD79280}" type="pres">
      <dgm:prSet presAssocID="{BFF94EC3-62F5-459E-8123-FDB927093399}" presName="item3" presStyleLbl="node1" presStyleIdx="2" presStyleCnt="3" custScaleX="131224" custScaleY="125393" custLinFactX="-18576" custLinFactNeighborX="-100000" custLinFactNeighborY="-25967">
        <dgm:presLayoutVars>
          <dgm:bulletEnabled val="1"/>
        </dgm:presLayoutVars>
      </dgm:prSet>
      <dgm:spPr/>
    </dgm:pt>
    <dgm:pt modelId="{C12EA412-FD7C-474E-99A8-790E0A30D6AF}" type="pres">
      <dgm:prSet presAssocID="{DBE754AE-198B-450B-A156-9FBFB75F3289}" presName="funnel" presStyleLbl="trAlignAcc1" presStyleIdx="0" presStyleCnt="1" custScaleX="127528" custScaleY="142857" custLinFactNeighborX="3351" custLinFactNeighborY="731"/>
      <dgm:spPr>
        <a:solidFill>
          <a:srgbClr val="AFD5E9">
            <a:alpha val="40000"/>
          </a:srgbClr>
        </a:solidFill>
      </dgm:spPr>
    </dgm:pt>
  </dgm:ptLst>
  <dgm:cxnLst>
    <dgm:cxn modelId="{9B34B61A-2B8C-4547-82A8-2CFEF5122CB1}" type="presOf" srcId="{90FFB098-2308-4B1A-AAD7-3C712DFBCC90}" destId="{6B681812-2274-44D5-AE21-CE866AD79280}" srcOrd="0" destOrd="0" presId="urn:microsoft.com/office/officeart/2005/8/layout/funnel1"/>
    <dgm:cxn modelId="{45E69438-F268-4B14-A3FC-A8C29B92A192}" srcId="{DBE754AE-198B-450B-A156-9FBFB75F3289}" destId="{A351F000-3C66-4508-A12B-214A1D021B36}" srcOrd="1" destOrd="0" parTransId="{A9938D7E-1FA2-426B-8A0D-785937C27528}" sibTransId="{EB7E421F-2466-4C0E-804E-93B1831F3ADE}"/>
    <dgm:cxn modelId="{F8848C61-309C-4350-A9FF-4B32C65F03EA}" type="presOf" srcId="{9CBDACCD-C369-436E-883F-E48AAF5CE4E6}" destId="{92244521-16CD-41FE-AC3A-4A07AF5DFA9A}" srcOrd="0" destOrd="0" presId="urn:microsoft.com/office/officeart/2005/8/layout/funnel1"/>
    <dgm:cxn modelId="{173B1154-A6C1-4AFE-B45A-02DE6F7C5425}" srcId="{DBE754AE-198B-450B-A156-9FBFB75F3289}" destId="{90FFB098-2308-4B1A-AAD7-3C712DFBCC90}" srcOrd="0" destOrd="0" parTransId="{67E1AABE-427B-4784-9A2F-C5355BAA77A2}" sibTransId="{2557DE98-CBB3-4414-A3C8-5B6DC83F953D}"/>
    <dgm:cxn modelId="{7165F075-B4F9-4BA2-BCB7-A03168BC0FB8}" type="presOf" srcId="{DBE754AE-198B-450B-A156-9FBFB75F3289}" destId="{A4454ACE-0F79-4AAF-815B-5AFD99FA1797}" srcOrd="0" destOrd="0" presId="urn:microsoft.com/office/officeart/2005/8/layout/funnel1"/>
    <dgm:cxn modelId="{A70B3078-F92D-485A-B0D5-9DB6317559E6}" type="presOf" srcId="{BFF94EC3-62F5-459E-8123-FDB927093399}" destId="{46B6FA34-5EA2-436E-89D3-3AB9529C24FD}" srcOrd="0" destOrd="0" presId="urn:microsoft.com/office/officeart/2005/8/layout/funnel1"/>
    <dgm:cxn modelId="{252BD959-A825-48D9-B65A-A635CCAB704A}" type="presOf" srcId="{A351F000-3C66-4508-A12B-214A1D021B36}" destId="{2234BAC3-93E9-44AD-BDCF-EDB800138178}" srcOrd="0" destOrd="0" presId="urn:microsoft.com/office/officeart/2005/8/layout/funnel1"/>
    <dgm:cxn modelId="{69E71BB8-0E52-4D46-AD2C-05F4AA0344C5}" srcId="{DBE754AE-198B-450B-A156-9FBFB75F3289}" destId="{BFF94EC3-62F5-459E-8123-FDB927093399}" srcOrd="3" destOrd="0" parTransId="{274ACE06-1399-4040-977B-BF4D77804FDD}" sibTransId="{AE5D7F07-96E8-4750-97B2-3240D8F6CCCF}"/>
    <dgm:cxn modelId="{C14F3BBE-3629-4DC9-9D08-C48F8EE4DDCC}" srcId="{DBE754AE-198B-450B-A156-9FBFB75F3289}" destId="{9CBDACCD-C369-436E-883F-E48AAF5CE4E6}" srcOrd="2" destOrd="0" parTransId="{E8EE79BC-94B2-440B-A946-9A442D8E2517}" sibTransId="{88BF488B-566D-4C4A-B4D7-E499F87EED91}"/>
    <dgm:cxn modelId="{B5F40C67-2E98-4F90-9C3F-3C50B24E3844}" type="presParOf" srcId="{A4454ACE-0F79-4AAF-815B-5AFD99FA1797}" destId="{E645E868-9C5D-471F-8C4E-F4B2DA1F5437}" srcOrd="0" destOrd="0" presId="urn:microsoft.com/office/officeart/2005/8/layout/funnel1"/>
    <dgm:cxn modelId="{8D8CD624-0192-4531-8050-51BC3AA81D67}" type="presParOf" srcId="{A4454ACE-0F79-4AAF-815B-5AFD99FA1797}" destId="{75897EE0-707F-49CA-B596-3F9373AEB3D8}" srcOrd="1" destOrd="0" presId="urn:microsoft.com/office/officeart/2005/8/layout/funnel1"/>
    <dgm:cxn modelId="{BC0B7B96-E347-490C-ACA8-A0F3C0DE2A9B}" type="presParOf" srcId="{A4454ACE-0F79-4AAF-815B-5AFD99FA1797}" destId="{46B6FA34-5EA2-436E-89D3-3AB9529C24FD}" srcOrd="2" destOrd="0" presId="urn:microsoft.com/office/officeart/2005/8/layout/funnel1"/>
    <dgm:cxn modelId="{F80A8324-3B56-431E-968D-4BBB70EC7419}" type="presParOf" srcId="{A4454ACE-0F79-4AAF-815B-5AFD99FA1797}" destId="{92244521-16CD-41FE-AC3A-4A07AF5DFA9A}" srcOrd="3" destOrd="0" presId="urn:microsoft.com/office/officeart/2005/8/layout/funnel1"/>
    <dgm:cxn modelId="{AD714101-C75E-4AB4-92B8-1F404883A236}" type="presParOf" srcId="{A4454ACE-0F79-4AAF-815B-5AFD99FA1797}" destId="{2234BAC3-93E9-44AD-BDCF-EDB800138178}" srcOrd="4" destOrd="0" presId="urn:microsoft.com/office/officeart/2005/8/layout/funnel1"/>
    <dgm:cxn modelId="{6B7FC12C-F631-4D00-9B8E-24BA6EE2F627}" type="presParOf" srcId="{A4454ACE-0F79-4AAF-815B-5AFD99FA1797}" destId="{6B681812-2274-44D5-AE21-CE866AD79280}" srcOrd="5" destOrd="0" presId="urn:microsoft.com/office/officeart/2005/8/layout/funnel1"/>
    <dgm:cxn modelId="{9D15BD9E-A38D-4BD6-9ADA-54E8358AF40A}" type="presParOf" srcId="{A4454ACE-0F79-4AAF-815B-5AFD99FA1797}" destId="{C12EA412-FD7C-474E-99A8-790E0A30D6AF}"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5E868-9C5D-471F-8C4E-F4B2DA1F5437}">
      <dsp:nvSpPr>
        <dsp:cNvPr id="0" name=""/>
        <dsp:cNvSpPr/>
      </dsp:nvSpPr>
      <dsp:spPr>
        <a:xfrm>
          <a:off x="2038468" y="190884"/>
          <a:ext cx="5844026" cy="2378958"/>
        </a:xfrm>
        <a:prstGeom prst="ellipse">
          <a:avLst/>
        </a:prstGeom>
        <a:solidFill>
          <a:schemeClr val="accent1">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75897EE0-707F-49CA-B596-3F9373AEB3D8}">
      <dsp:nvSpPr>
        <dsp:cNvPr id="0" name=""/>
        <dsp:cNvSpPr/>
      </dsp:nvSpPr>
      <dsp:spPr>
        <a:xfrm rot="18657102">
          <a:off x="4072601" y="1793978"/>
          <a:ext cx="893259" cy="571685"/>
        </a:xfrm>
        <a:prstGeom prst="downArrow">
          <a:avLst/>
        </a:prstGeom>
        <a:solidFill>
          <a:schemeClr val="accent1">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46B6FA34-5EA2-436E-89D3-3AB9529C24FD}">
      <dsp:nvSpPr>
        <dsp:cNvPr id="0" name=""/>
        <dsp:cNvSpPr/>
      </dsp:nvSpPr>
      <dsp:spPr>
        <a:xfrm rot="10800000">
          <a:off x="0" y="5803654"/>
          <a:ext cx="646533" cy="51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0" y="5803654"/>
        <a:ext cx="646533" cy="51012"/>
      </dsp:txXfrm>
    </dsp:sp>
    <dsp:sp modelId="{92244521-16CD-41FE-AC3A-4A07AF5DFA9A}">
      <dsp:nvSpPr>
        <dsp:cNvPr id="0" name=""/>
        <dsp:cNvSpPr/>
      </dsp:nvSpPr>
      <dsp:spPr>
        <a:xfrm>
          <a:off x="4030005" y="4466845"/>
          <a:ext cx="972293" cy="946004"/>
        </a:xfrm>
        <a:prstGeom prst="ellipse">
          <a:avLst/>
        </a:prstGeom>
        <a:solidFill>
          <a:srgbClr val="003E7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latin typeface="Roboto Slab" pitchFamily="2" charset="0"/>
              <a:ea typeface="Roboto Slab" pitchFamily="2" charset="0"/>
            </a:rPr>
            <a:t>Partnership</a:t>
          </a:r>
        </a:p>
      </dsp:txBody>
      <dsp:txXfrm>
        <a:off x="4172394" y="4605384"/>
        <a:ext cx="687515" cy="668926"/>
      </dsp:txXfrm>
    </dsp:sp>
    <dsp:sp modelId="{2234BAC3-93E9-44AD-BDCF-EDB800138178}">
      <dsp:nvSpPr>
        <dsp:cNvPr id="0" name=""/>
        <dsp:cNvSpPr/>
      </dsp:nvSpPr>
      <dsp:spPr>
        <a:xfrm>
          <a:off x="4519118" y="2141079"/>
          <a:ext cx="1555064" cy="1596193"/>
        </a:xfrm>
        <a:prstGeom prst="ellipse">
          <a:avLst/>
        </a:prstGeom>
        <a:solidFill>
          <a:srgbClr val="003E7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oboto Slab" pitchFamily="2" charset="0"/>
              <a:ea typeface="Roboto Slab" pitchFamily="2" charset="0"/>
            </a:rPr>
            <a:t>Meeting</a:t>
          </a:r>
        </a:p>
      </dsp:txBody>
      <dsp:txXfrm>
        <a:off x="4746852" y="2374836"/>
        <a:ext cx="1099596" cy="1128679"/>
      </dsp:txXfrm>
    </dsp:sp>
    <dsp:sp modelId="{6B681812-2274-44D5-AE21-CE866AD79280}">
      <dsp:nvSpPr>
        <dsp:cNvPr id="0" name=""/>
        <dsp:cNvSpPr/>
      </dsp:nvSpPr>
      <dsp:spPr>
        <a:xfrm>
          <a:off x="2154689" y="423921"/>
          <a:ext cx="2109906" cy="2016152"/>
        </a:xfrm>
        <a:prstGeom prst="ellipse">
          <a:avLst/>
        </a:prstGeom>
        <a:solidFill>
          <a:srgbClr val="003E7E"/>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Roboto Slab" pitchFamily="2" charset="0"/>
              <a:ea typeface="Roboto Slab" pitchFamily="2" charset="0"/>
            </a:rPr>
            <a:t>Cold Call</a:t>
          </a:r>
        </a:p>
      </dsp:txBody>
      <dsp:txXfrm>
        <a:off x="2463678" y="719180"/>
        <a:ext cx="1491928" cy="1425634"/>
      </dsp:txXfrm>
    </dsp:sp>
    <dsp:sp modelId="{C12EA412-FD7C-474E-99A8-790E0A30D6AF}">
      <dsp:nvSpPr>
        <dsp:cNvPr id="0" name=""/>
        <dsp:cNvSpPr/>
      </dsp:nvSpPr>
      <dsp:spPr>
        <a:xfrm>
          <a:off x="1433164" y="-108554"/>
          <a:ext cx="6379271" cy="5716853"/>
        </a:xfrm>
        <a:prstGeom prst="funnel">
          <a:avLst/>
        </a:prstGeom>
        <a:solidFill>
          <a:srgbClr val="AFD5E9">
            <a:alpha val="40000"/>
          </a:srgbClr>
        </a:solidFill>
        <a:ln w="6350" cap="flat" cmpd="sng" algn="ctr">
          <a:solidFill>
            <a:schemeClr val="accent1">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0C7FA-F460-4087-A908-37CA91FF157A}"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60F1E-B746-4068-88D3-2B2B0B3486BA}" type="slidenum">
              <a:rPr lang="en-US" smtClean="0"/>
              <a:t>‹#›</a:t>
            </a:fld>
            <a:endParaRPr lang="en-US"/>
          </a:p>
        </p:txBody>
      </p:sp>
    </p:spTree>
    <p:extLst>
      <p:ext uri="{BB962C8B-B14F-4D97-AF65-F5344CB8AC3E}">
        <p14:creationId xmlns:p14="http://schemas.microsoft.com/office/powerpoint/2010/main" val="649355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youtube.com/watch?v=2CXONd4RikE"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s://www.youtube.com/watch?v=0EmOW8_rok4"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3</a:t>
            </a:fld>
            <a:endParaRPr lang="en-US"/>
          </a:p>
        </p:txBody>
      </p:sp>
    </p:spTree>
    <p:extLst>
      <p:ext uri="{BB962C8B-B14F-4D97-AF65-F5344CB8AC3E}">
        <p14:creationId xmlns:p14="http://schemas.microsoft.com/office/powerpoint/2010/main" val="64975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“Holding place” provides an applicant a priority date. </a:t>
            </a:r>
          </a:p>
          <a:p>
            <a:r>
              <a:rPr lang="en-US" dirty="0"/>
              <a:t>No patent rights until it issues, but you can license a pending patent. </a:t>
            </a:r>
          </a:p>
          <a:p>
            <a:r>
              <a:rPr lang="en-US" dirty="0"/>
              <a:t>PCT= Patent cooperative treaty.</a:t>
            </a:r>
          </a:p>
          <a:p>
            <a:endParaRPr lang="en-US" dirty="0"/>
          </a:p>
          <a:p>
            <a:r>
              <a:rPr lang="en-US" dirty="0"/>
              <a:t>Prosecution is the back and forth between the examiner and the applicant until the patent issues (hopefully).</a:t>
            </a:r>
          </a:p>
          <a:p>
            <a:endParaRPr lang="en-US" dirty="0"/>
          </a:p>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13</a:t>
            </a:fld>
            <a:endParaRPr lang="en-US"/>
          </a:p>
        </p:txBody>
      </p:sp>
    </p:spTree>
    <p:extLst>
      <p:ext uri="{BB962C8B-B14F-4D97-AF65-F5344CB8AC3E}">
        <p14:creationId xmlns:p14="http://schemas.microsoft.com/office/powerpoint/2010/main" val="3046784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14</a:t>
            </a:fld>
            <a:endParaRPr lang="en-US"/>
          </a:p>
        </p:txBody>
      </p:sp>
    </p:spTree>
    <p:extLst>
      <p:ext uri="{BB962C8B-B14F-4D97-AF65-F5344CB8AC3E}">
        <p14:creationId xmlns:p14="http://schemas.microsoft.com/office/powerpoint/2010/main" val="408931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University must recover its costs before this distribution </a:t>
            </a:r>
          </a:p>
          <a:p>
            <a:r>
              <a:rPr lang="en-US" dirty="0"/>
              <a:t>40% inventors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 university </a:t>
            </a:r>
          </a:p>
          <a:p>
            <a:r>
              <a:rPr lang="en-US" dirty="0"/>
              <a:t>10% Inventor’s research account</a:t>
            </a:r>
          </a:p>
          <a:p>
            <a:r>
              <a:rPr lang="en-US" dirty="0"/>
              <a:t>5% Inventor’s department</a:t>
            </a:r>
          </a:p>
          <a:p>
            <a:r>
              <a:rPr lang="en-US" dirty="0"/>
              <a:t>5% Inventor’s college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9FB4B0-2972-7040-B51D-86956137AE8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1155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03B604-095E-4F99-A8F7-D9DF0EFC8D15}" type="slidenum">
              <a:rPr lang="en-US" smtClean="0"/>
              <a:t>17</a:t>
            </a:fld>
            <a:endParaRPr lang="en-US"/>
          </a:p>
        </p:txBody>
      </p:sp>
    </p:spTree>
    <p:extLst>
      <p:ext uri="{BB962C8B-B14F-4D97-AF65-F5344CB8AC3E}">
        <p14:creationId xmlns:p14="http://schemas.microsoft.com/office/powerpoint/2010/main" val="1242592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03B604-095E-4F99-A8F7-D9DF0EFC8D15}" type="slidenum">
              <a:rPr lang="en-US" smtClean="0"/>
              <a:t>18</a:t>
            </a:fld>
            <a:endParaRPr lang="en-US"/>
          </a:p>
        </p:txBody>
      </p:sp>
    </p:spTree>
    <p:extLst>
      <p:ext uri="{BB962C8B-B14F-4D97-AF65-F5344CB8AC3E}">
        <p14:creationId xmlns:p14="http://schemas.microsoft.com/office/powerpoint/2010/main" val="2163325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Tenure of most students and faculty is less than 20 years (the life of a patent). </a:t>
            </a:r>
          </a:p>
        </p:txBody>
      </p:sp>
      <p:sp>
        <p:nvSpPr>
          <p:cNvPr id="4" name="Slide Number Placeholder 3"/>
          <p:cNvSpPr>
            <a:spLocks noGrp="1"/>
          </p:cNvSpPr>
          <p:nvPr>
            <p:ph type="sldNum" sz="quarter" idx="5"/>
          </p:nvPr>
        </p:nvSpPr>
        <p:spPr/>
        <p:txBody>
          <a:bodyPr/>
          <a:lstStyle/>
          <a:p>
            <a:fld id="{78160F1E-B746-4068-88D3-2B2B0B3486BA}" type="slidenum">
              <a:rPr lang="en-US" smtClean="0"/>
              <a:t>20</a:t>
            </a:fld>
            <a:endParaRPr lang="en-US"/>
          </a:p>
        </p:txBody>
      </p:sp>
    </p:spTree>
    <p:extLst>
      <p:ext uri="{BB962C8B-B14F-4D97-AF65-F5344CB8AC3E}">
        <p14:creationId xmlns:p14="http://schemas.microsoft.com/office/powerpoint/2010/main" val="2343042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21</a:t>
            </a:fld>
            <a:endParaRPr lang="en-US"/>
          </a:p>
        </p:txBody>
      </p:sp>
    </p:spTree>
    <p:extLst>
      <p:ext uri="{BB962C8B-B14F-4D97-AF65-F5344CB8AC3E}">
        <p14:creationId xmlns:p14="http://schemas.microsoft.com/office/powerpoint/2010/main" val="2350122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Red flags: if there are a large number of inventors or just the faculty member on a PhD student’s primary independent-thinking research project. </a:t>
            </a:r>
          </a:p>
          <a:p>
            <a:endParaRPr lang="en-US" dirty="0"/>
          </a:p>
        </p:txBody>
      </p:sp>
      <p:sp>
        <p:nvSpPr>
          <p:cNvPr id="4" name="Slide Number Placeholder 3"/>
          <p:cNvSpPr>
            <a:spLocks noGrp="1"/>
          </p:cNvSpPr>
          <p:nvPr>
            <p:ph type="sldNum" sz="quarter" idx="5"/>
          </p:nvPr>
        </p:nvSpPr>
        <p:spPr/>
        <p:txBody>
          <a:bodyPr/>
          <a:lstStyle/>
          <a:p>
            <a:pPr defTabSz="933237">
              <a:defRPr/>
            </a:pPr>
            <a:fld id="{78160F1E-B746-4068-88D3-2B2B0B3486BA}" type="slidenum">
              <a:rPr lang="en-US">
                <a:solidFill>
                  <a:prstClr val="black"/>
                </a:solidFill>
                <a:latin typeface="Calibri" panose="020F0502020204030204"/>
              </a:rPr>
              <a:pPr defTabSz="933237">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39836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Substitute products – ones that are the same or similar functionality as your product </a:t>
            </a:r>
          </a:p>
          <a:p>
            <a:r>
              <a:rPr lang="en-US" dirty="0"/>
              <a:t>Conducting a search for prior art using google patents: https://www.youtube.com/watch?v=lJoqSlonZjM Fun case study: </a:t>
            </a:r>
            <a:r>
              <a:rPr lang="en-US" dirty="0" err="1"/>
              <a:t>Beerbrella</a:t>
            </a:r>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25</a:t>
            </a:fld>
            <a:endParaRPr lang="en-US"/>
          </a:p>
        </p:txBody>
      </p:sp>
    </p:spTree>
    <p:extLst>
      <p:ext uri="{BB962C8B-B14F-4D97-AF65-F5344CB8AC3E}">
        <p14:creationId xmlns:p14="http://schemas.microsoft.com/office/powerpoint/2010/main" val="1709386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26</a:t>
            </a:fld>
            <a:endParaRPr lang="en-US"/>
          </a:p>
        </p:txBody>
      </p:sp>
    </p:spTree>
    <p:extLst>
      <p:ext uri="{BB962C8B-B14F-4D97-AF65-F5344CB8AC3E}">
        <p14:creationId xmlns:p14="http://schemas.microsoft.com/office/powerpoint/2010/main" val="325868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4</a:t>
            </a:fld>
            <a:endParaRPr lang="en-US"/>
          </a:p>
        </p:txBody>
      </p:sp>
    </p:spTree>
    <p:extLst>
      <p:ext uri="{BB962C8B-B14F-4D97-AF65-F5344CB8AC3E}">
        <p14:creationId xmlns:p14="http://schemas.microsoft.com/office/powerpoint/2010/main" val="3603693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0F1E-B746-4068-88D3-2B2B0B348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305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33</a:t>
            </a:fld>
            <a:endParaRPr lang="en-US"/>
          </a:p>
        </p:txBody>
      </p:sp>
    </p:spTree>
    <p:extLst>
      <p:ext uri="{BB962C8B-B14F-4D97-AF65-F5344CB8AC3E}">
        <p14:creationId xmlns:p14="http://schemas.microsoft.com/office/powerpoint/2010/main" val="1027699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0F1E-B746-4068-88D3-2B2B0B348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337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36</a:t>
            </a:fld>
            <a:endParaRPr lang="en-US"/>
          </a:p>
        </p:txBody>
      </p:sp>
    </p:spTree>
    <p:extLst>
      <p:ext uri="{BB962C8B-B14F-4D97-AF65-F5344CB8AC3E}">
        <p14:creationId xmlns:p14="http://schemas.microsoft.com/office/powerpoint/2010/main" val="1835600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0F1E-B746-4068-88D3-2B2B0B348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825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https://www.youtube.com/watch?v=QombVXfnb8c</a:t>
            </a:r>
          </a:p>
        </p:txBody>
      </p:sp>
      <p:sp>
        <p:nvSpPr>
          <p:cNvPr id="4" name="Slide Number Placeholder 3"/>
          <p:cNvSpPr>
            <a:spLocks noGrp="1"/>
          </p:cNvSpPr>
          <p:nvPr>
            <p:ph type="sldNum" sz="quarter" idx="5"/>
          </p:nvPr>
        </p:nvSpPr>
        <p:spPr/>
        <p:txBody>
          <a:bodyPr/>
          <a:lstStyle/>
          <a:p>
            <a:fld id="{78160F1E-B746-4068-88D3-2B2B0B3486BA}" type="slidenum">
              <a:rPr lang="en-US" smtClean="0"/>
              <a:t>38</a:t>
            </a:fld>
            <a:endParaRPr lang="en-US"/>
          </a:p>
        </p:txBody>
      </p:sp>
    </p:spTree>
    <p:extLst>
      <p:ext uri="{BB962C8B-B14F-4D97-AF65-F5344CB8AC3E}">
        <p14:creationId xmlns:p14="http://schemas.microsoft.com/office/powerpoint/2010/main" val="3965629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0F1E-B746-4068-88D3-2B2B0B348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29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0F1E-B746-4068-88D3-2B2B0B348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286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 was disclosed in a report to the program officer and if it described as new in a publication, it should be also be disclosed to our office. </a:t>
            </a:r>
          </a:p>
        </p:txBody>
      </p:sp>
      <p:sp>
        <p:nvSpPr>
          <p:cNvPr id="4" name="Slide Number Placeholder 3"/>
          <p:cNvSpPr>
            <a:spLocks noGrp="1"/>
          </p:cNvSpPr>
          <p:nvPr>
            <p:ph type="sldNum" sz="quarter" idx="5"/>
          </p:nvPr>
        </p:nvSpPr>
        <p:spPr/>
        <p:txBody>
          <a:bodyPr/>
          <a:lstStyle/>
          <a:p>
            <a:fld id="{78160F1E-B746-4068-88D3-2B2B0B3486BA}" type="slidenum">
              <a:rPr lang="en-US" smtClean="0"/>
              <a:t>45</a:t>
            </a:fld>
            <a:endParaRPr lang="en-US"/>
          </a:p>
        </p:txBody>
      </p:sp>
    </p:spTree>
    <p:extLst>
      <p:ext uri="{BB962C8B-B14F-4D97-AF65-F5344CB8AC3E}">
        <p14:creationId xmlns:p14="http://schemas.microsoft.com/office/powerpoint/2010/main" val="3220365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Establishes chain of custody</a:t>
            </a:r>
          </a:p>
        </p:txBody>
      </p:sp>
      <p:sp>
        <p:nvSpPr>
          <p:cNvPr id="4" name="Slide Number Placeholder 3"/>
          <p:cNvSpPr>
            <a:spLocks noGrp="1"/>
          </p:cNvSpPr>
          <p:nvPr>
            <p:ph type="sldNum" sz="quarter" idx="5"/>
          </p:nvPr>
        </p:nvSpPr>
        <p:spPr/>
        <p:txBody>
          <a:bodyPr/>
          <a:lstStyle/>
          <a:p>
            <a:fld id="{78160F1E-B746-4068-88D3-2B2B0B3486BA}" type="slidenum">
              <a:rPr lang="en-US" smtClean="0"/>
              <a:t>46</a:t>
            </a:fld>
            <a:endParaRPr lang="en-US"/>
          </a:p>
        </p:txBody>
      </p:sp>
    </p:spTree>
    <p:extLst>
      <p:ext uri="{BB962C8B-B14F-4D97-AF65-F5344CB8AC3E}">
        <p14:creationId xmlns:p14="http://schemas.microsoft.com/office/powerpoint/2010/main" val="3368656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5</a:t>
            </a:fld>
            <a:endParaRPr lang="en-US"/>
          </a:p>
        </p:txBody>
      </p:sp>
    </p:spTree>
    <p:extLst>
      <p:ext uri="{BB962C8B-B14F-4D97-AF65-F5344CB8AC3E}">
        <p14:creationId xmlns:p14="http://schemas.microsoft.com/office/powerpoint/2010/main" val="3281378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47</a:t>
            </a:fld>
            <a:endParaRPr lang="en-US"/>
          </a:p>
        </p:txBody>
      </p:sp>
    </p:spTree>
    <p:extLst>
      <p:ext uri="{BB962C8B-B14F-4D97-AF65-F5344CB8AC3E}">
        <p14:creationId xmlns:p14="http://schemas.microsoft.com/office/powerpoint/2010/main" val="2599842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dirty="0"/>
              <a:t>Check with different offices to ensure appropriate protocols: IRB, IUCAC,</a:t>
            </a:r>
            <a:r>
              <a:rPr lang="en-US" sz="1800" baseline="0" dirty="0"/>
              <a:t> or IBC. Export control. </a:t>
            </a:r>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A2FE9-8A35-4DE0-83AE-CB8254E9B2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46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file size 10MB</a:t>
            </a:r>
          </a:p>
        </p:txBody>
      </p:sp>
      <p:sp>
        <p:nvSpPr>
          <p:cNvPr id="4" name="Slide Number Placeholder 3"/>
          <p:cNvSpPr>
            <a:spLocks noGrp="1"/>
          </p:cNvSpPr>
          <p:nvPr>
            <p:ph type="sldNum" sz="quarter" idx="5"/>
          </p:nvPr>
        </p:nvSpPr>
        <p:spPr/>
        <p:txBody>
          <a:bodyPr/>
          <a:lstStyle/>
          <a:p>
            <a:fld id="{78160F1E-B746-4068-88D3-2B2B0B3486BA}" type="slidenum">
              <a:rPr lang="en-US" smtClean="0"/>
              <a:t>54</a:t>
            </a:fld>
            <a:endParaRPr lang="en-US"/>
          </a:p>
        </p:txBody>
      </p:sp>
    </p:spTree>
    <p:extLst>
      <p:ext uri="{BB962C8B-B14F-4D97-AF65-F5344CB8AC3E}">
        <p14:creationId xmlns:p14="http://schemas.microsoft.com/office/powerpoint/2010/main" val="1727790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FB4B0-2972-7040-B51D-86956137AE8A}" type="slidenum">
              <a:rPr lang="en-US" smtClean="0"/>
              <a:t>56</a:t>
            </a:fld>
            <a:endParaRPr lang="en-US" dirty="0"/>
          </a:p>
        </p:txBody>
      </p:sp>
    </p:spTree>
    <p:extLst>
      <p:ext uri="{BB962C8B-B14F-4D97-AF65-F5344CB8AC3E}">
        <p14:creationId xmlns:p14="http://schemas.microsoft.com/office/powerpoint/2010/main" val="2260700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57</a:t>
            </a:fld>
            <a:endParaRPr lang="en-US"/>
          </a:p>
        </p:txBody>
      </p:sp>
    </p:spTree>
    <p:extLst>
      <p:ext uri="{BB962C8B-B14F-4D97-AF65-F5344CB8AC3E}">
        <p14:creationId xmlns:p14="http://schemas.microsoft.com/office/powerpoint/2010/main" val="4105872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58</a:t>
            </a:fld>
            <a:endParaRPr lang="en-US"/>
          </a:p>
        </p:txBody>
      </p:sp>
    </p:spTree>
    <p:extLst>
      <p:ext uri="{BB962C8B-B14F-4D97-AF65-F5344CB8AC3E}">
        <p14:creationId xmlns:p14="http://schemas.microsoft.com/office/powerpoint/2010/main" val="914428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03B604-095E-4F99-A8F7-D9DF0EFC8D15}" type="slidenum">
              <a:rPr lang="en-US" smtClean="0"/>
              <a:t>62</a:t>
            </a:fld>
            <a:endParaRPr lang="en-US"/>
          </a:p>
        </p:txBody>
      </p:sp>
    </p:spTree>
    <p:extLst>
      <p:ext uri="{BB962C8B-B14F-4D97-AF65-F5344CB8AC3E}">
        <p14:creationId xmlns:p14="http://schemas.microsoft.com/office/powerpoint/2010/main" val="1963891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world project videos</a:t>
            </a:r>
          </a:p>
          <a:p>
            <a:r>
              <a:rPr lang="en-US" dirty="0">
                <a:hlinkClick r:id="rId3"/>
              </a:rPr>
              <a:t>https://www.youtube.com/watch?v=2CXONd4RikE</a:t>
            </a:r>
            <a:r>
              <a:rPr lang="en-US" dirty="0"/>
              <a:t> (beads)</a:t>
            </a:r>
          </a:p>
          <a:p>
            <a:r>
              <a:rPr lang="en-US" dirty="0">
                <a:hlinkClick r:id="rId4"/>
              </a:rPr>
              <a:t>https://www.youtube.com/watch?v=0EmOW8_rok4</a:t>
            </a:r>
            <a:r>
              <a:rPr lang="en-US" dirty="0"/>
              <a:t> (Faculty founder)</a:t>
            </a:r>
          </a:p>
          <a:p>
            <a:r>
              <a:rPr lang="en-US" dirty="0"/>
              <a:t>https://autm.net/about-tech-transfer/better-world-project/bwp-stories/robotic-exoskeleton</a:t>
            </a:r>
          </a:p>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63</a:t>
            </a:fld>
            <a:endParaRPr lang="en-US"/>
          </a:p>
        </p:txBody>
      </p:sp>
    </p:spTree>
    <p:extLst>
      <p:ext uri="{BB962C8B-B14F-4D97-AF65-F5344CB8AC3E}">
        <p14:creationId xmlns:p14="http://schemas.microsoft.com/office/powerpoint/2010/main" val="2979596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64</a:t>
            </a:fld>
            <a:endParaRPr lang="en-US"/>
          </a:p>
        </p:txBody>
      </p:sp>
    </p:spTree>
    <p:extLst>
      <p:ext uri="{BB962C8B-B14F-4D97-AF65-F5344CB8AC3E}">
        <p14:creationId xmlns:p14="http://schemas.microsoft.com/office/powerpoint/2010/main" val="1468971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Notice the decreasing numbers between research expenditures to IDFs, and from IDFs to patents filed, patents filed to patent issued, and so on. Innovation is exciting and impactful, but inherently risky. The Tech Transfer Office aims to get a return on the investment and must routinely review the portfolio to make room for new technologies. </a:t>
            </a:r>
            <a:endParaRPr lang="en-US" dirty="0"/>
          </a:p>
        </p:txBody>
      </p:sp>
      <p:sp>
        <p:nvSpPr>
          <p:cNvPr id="4" name="Slide Number Placeholder 3"/>
          <p:cNvSpPr>
            <a:spLocks noGrp="1"/>
          </p:cNvSpPr>
          <p:nvPr>
            <p:ph type="sldNum" sz="quarter" idx="10"/>
          </p:nvPr>
        </p:nvSpPr>
        <p:spPr/>
        <p:txBody>
          <a:bodyPr/>
          <a:lstStyle/>
          <a:p>
            <a:fld id="{7B57C479-B7A0-447C-A792-CB9F4A98B959}" type="slidenum">
              <a:rPr lang="en-US" smtClean="0"/>
              <a:t>6</a:t>
            </a:fld>
            <a:endParaRPr lang="en-US"/>
          </a:p>
        </p:txBody>
      </p:sp>
    </p:spTree>
    <p:extLst>
      <p:ext uri="{BB962C8B-B14F-4D97-AF65-F5344CB8AC3E}">
        <p14:creationId xmlns:p14="http://schemas.microsoft.com/office/powerpoint/2010/main" val="44931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FB4B0-2972-7040-B51D-86956137AE8A}" type="slidenum">
              <a:rPr lang="en-US" smtClean="0"/>
              <a:t>7</a:t>
            </a:fld>
            <a:endParaRPr lang="en-US" dirty="0"/>
          </a:p>
        </p:txBody>
      </p:sp>
    </p:spTree>
    <p:extLst>
      <p:ext uri="{BB962C8B-B14F-4D97-AF65-F5344CB8AC3E}">
        <p14:creationId xmlns:p14="http://schemas.microsoft.com/office/powerpoint/2010/main" val="448145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9FB4B0-2972-7040-B51D-86956137AE8A}" type="slidenum">
              <a:rPr lang="en-US" smtClean="0"/>
              <a:t>8</a:t>
            </a:fld>
            <a:endParaRPr lang="en-US" dirty="0"/>
          </a:p>
        </p:txBody>
      </p:sp>
    </p:spTree>
    <p:extLst>
      <p:ext uri="{BB962C8B-B14F-4D97-AF65-F5344CB8AC3E}">
        <p14:creationId xmlns:p14="http://schemas.microsoft.com/office/powerpoint/2010/main" val="316077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160F1E-B746-4068-88D3-2B2B0B348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76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https://pubmed.ncbi.nlm.nih.gov/32125404/    </a:t>
            </a:r>
          </a:p>
          <a:p>
            <a:endParaRPr lang="en-US" dirty="0"/>
          </a:p>
          <a:p>
            <a:r>
              <a:rPr lang="en-US" b="0" i="0" dirty="0">
                <a:solidFill>
                  <a:srgbClr val="212121"/>
                </a:solidFill>
                <a:effectLst/>
                <a:latin typeface="BlinkMacSystemFont"/>
              </a:rPr>
              <a:t>The mean cost of developing a new drug has been the subject of debate, with recent estimates ranging from $314 million to $2.8 billion.</a:t>
            </a:r>
            <a:endParaRPr lang="en-US" dirty="0"/>
          </a:p>
        </p:txBody>
      </p:sp>
      <p:sp>
        <p:nvSpPr>
          <p:cNvPr id="4" name="Slide Number Placeholder 3"/>
          <p:cNvSpPr>
            <a:spLocks noGrp="1"/>
          </p:cNvSpPr>
          <p:nvPr>
            <p:ph type="sldNum" sz="quarter" idx="5"/>
          </p:nvPr>
        </p:nvSpPr>
        <p:spPr/>
        <p:txBody>
          <a:bodyPr/>
          <a:lstStyle/>
          <a:p>
            <a:fld id="{78160F1E-B746-4068-88D3-2B2B0B3486BA}" type="slidenum">
              <a:rPr lang="en-US" smtClean="0"/>
              <a:t>11</a:t>
            </a:fld>
            <a:endParaRPr lang="en-US"/>
          </a:p>
        </p:txBody>
      </p:sp>
    </p:spTree>
    <p:extLst>
      <p:ext uri="{BB962C8B-B14F-4D97-AF65-F5344CB8AC3E}">
        <p14:creationId xmlns:p14="http://schemas.microsoft.com/office/powerpoint/2010/main" val="427897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Quid pro quo – this for that</a:t>
            </a:r>
          </a:p>
        </p:txBody>
      </p:sp>
      <p:sp>
        <p:nvSpPr>
          <p:cNvPr id="4" name="Slide Number Placeholder 3"/>
          <p:cNvSpPr>
            <a:spLocks noGrp="1"/>
          </p:cNvSpPr>
          <p:nvPr>
            <p:ph type="sldNum" sz="quarter" idx="5"/>
          </p:nvPr>
        </p:nvSpPr>
        <p:spPr/>
        <p:txBody>
          <a:bodyPr/>
          <a:lstStyle/>
          <a:p>
            <a:fld id="{78160F1E-B746-4068-88D3-2B2B0B3486BA}" type="slidenum">
              <a:rPr lang="en-US" smtClean="0"/>
              <a:t>12</a:t>
            </a:fld>
            <a:endParaRPr lang="en-US"/>
          </a:p>
        </p:txBody>
      </p:sp>
    </p:spTree>
    <p:extLst>
      <p:ext uri="{BB962C8B-B14F-4D97-AF65-F5344CB8AC3E}">
        <p14:creationId xmlns:p14="http://schemas.microsoft.com/office/powerpoint/2010/main" val="373775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6B377-1D36-4E2B-B247-A7FFF3BAC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666EDF-5D8A-4A7A-848C-C2380B4FF1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5835B9-BAFB-403C-BFD6-1FD0612492CA}"/>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5" name="Footer Placeholder 4">
            <a:extLst>
              <a:ext uri="{FF2B5EF4-FFF2-40B4-BE49-F238E27FC236}">
                <a16:creationId xmlns:a16="http://schemas.microsoft.com/office/drawing/2014/main" id="{1E4C8733-AE68-4D53-BD0C-E50BCAC84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8B584-EBBC-48C6-B2E5-BEE15C8F259C}"/>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246874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3F92-C6FA-491D-B007-27EDC19BA5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A74154-7991-4D03-8810-8B07FFFD63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A43E5E-9A2B-4DF8-9A6A-4CB87606B493}"/>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5" name="Footer Placeholder 4">
            <a:extLst>
              <a:ext uri="{FF2B5EF4-FFF2-40B4-BE49-F238E27FC236}">
                <a16:creationId xmlns:a16="http://schemas.microsoft.com/office/drawing/2014/main" id="{B6C33840-6666-4839-AE1F-CB4C3A8AC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C4030-49E0-43EB-B85E-54C3DE59934D}"/>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3356432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838200" y="2762562"/>
            <a:ext cx="4876800" cy="345567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6477000" y="2762562"/>
            <a:ext cx="4876800" cy="345567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p:nvPr>
        </p:nvSpPr>
        <p:spPr>
          <a:xfrm>
            <a:off x="838200" y="1800538"/>
            <a:ext cx="48768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96D5721C-2027-5042-99A6-6ECF35F351C1}"/>
              </a:ext>
            </a:extLst>
          </p:cNvPr>
          <p:cNvSpPr>
            <a:spLocks noGrp="1"/>
          </p:cNvSpPr>
          <p:nvPr>
            <p:ph type="body" sz="quarter" idx="3"/>
          </p:nvPr>
        </p:nvSpPr>
        <p:spPr>
          <a:xfrm>
            <a:off x="6477000" y="1800538"/>
            <a:ext cx="48768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Footer Placeholder 2">
            <a:extLst>
              <a:ext uri="{FF2B5EF4-FFF2-40B4-BE49-F238E27FC236}">
                <a16:creationId xmlns:a16="http://schemas.microsoft.com/office/drawing/2014/main" id="{F2C109E5-368A-064B-8064-376730D867DB}"/>
              </a:ext>
            </a:extLst>
          </p:cNvPr>
          <p:cNvSpPr>
            <a:spLocks noGrp="1"/>
          </p:cNvSpPr>
          <p:nvPr>
            <p:ph type="ftr" sz="quarter" idx="14"/>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31010228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2" name="Footer Placeholder 1">
            <a:extLst>
              <a:ext uri="{FF2B5EF4-FFF2-40B4-BE49-F238E27FC236}">
                <a16:creationId xmlns:a16="http://schemas.microsoft.com/office/drawing/2014/main" id="{4DAB25FD-A6E6-C24B-8C72-2835F81F6ECD}"/>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17876864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838200" y="708027"/>
            <a:ext cx="48768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6477000" y="708028"/>
            <a:ext cx="4876800" cy="5235573"/>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838200" y="2143438"/>
            <a:ext cx="48768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Footer Placeholder 2">
            <a:extLst>
              <a:ext uri="{FF2B5EF4-FFF2-40B4-BE49-F238E27FC236}">
                <a16:creationId xmlns:a16="http://schemas.microsoft.com/office/drawing/2014/main" id="{BB0ABD31-350C-C648-B1F7-A4EF84C75DF9}"/>
              </a:ext>
            </a:extLst>
          </p:cNvPr>
          <p:cNvSpPr>
            <a:spLocks noGrp="1"/>
          </p:cNvSpPr>
          <p:nvPr>
            <p:ph type="ftr" sz="quarter" idx="14"/>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28737433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6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838200" y="708027"/>
            <a:ext cx="48768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838200" y="2143438"/>
            <a:ext cx="48768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Picture Placeholder 6">
            <a:extLst>
              <a:ext uri="{FF2B5EF4-FFF2-40B4-BE49-F238E27FC236}">
                <a16:creationId xmlns:a16="http://schemas.microsoft.com/office/drawing/2014/main" id="{6D55A999-A554-F041-806E-BEDFCE3A15E0}"/>
              </a:ext>
            </a:extLst>
          </p:cNvPr>
          <p:cNvSpPr>
            <a:spLocks noGrp="1"/>
          </p:cNvSpPr>
          <p:nvPr>
            <p:ph type="pic" sz="quarter" idx="14"/>
          </p:nvPr>
        </p:nvSpPr>
        <p:spPr>
          <a:xfrm>
            <a:off x="6959600" y="606427"/>
            <a:ext cx="52324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3" name="Footer Placeholder 2">
            <a:extLst>
              <a:ext uri="{FF2B5EF4-FFF2-40B4-BE49-F238E27FC236}">
                <a16:creationId xmlns:a16="http://schemas.microsoft.com/office/drawing/2014/main" id="{AADEB246-6478-D048-92C3-3566A4F5E51F}"/>
              </a:ext>
            </a:extLst>
          </p:cNvPr>
          <p:cNvSpPr>
            <a:spLocks noGrp="1"/>
          </p:cNvSpPr>
          <p:nvPr>
            <p:ph type="ftr" sz="quarter" idx="15"/>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11613742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6000629" y="708027"/>
            <a:ext cx="48768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6000629" y="2143438"/>
            <a:ext cx="48768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Picture Placeholder 6">
            <a:extLst>
              <a:ext uri="{FF2B5EF4-FFF2-40B4-BE49-F238E27FC236}">
                <a16:creationId xmlns:a16="http://schemas.microsoft.com/office/drawing/2014/main" id="{6D55A999-A554-F041-806E-BEDFCE3A15E0}"/>
              </a:ext>
            </a:extLst>
          </p:cNvPr>
          <p:cNvSpPr>
            <a:spLocks noGrp="1"/>
          </p:cNvSpPr>
          <p:nvPr>
            <p:ph type="pic" sz="quarter" idx="14"/>
          </p:nvPr>
        </p:nvSpPr>
        <p:spPr>
          <a:xfrm>
            <a:off x="0" y="606427"/>
            <a:ext cx="52324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3" name="Footer Placeholder 2">
            <a:extLst>
              <a:ext uri="{FF2B5EF4-FFF2-40B4-BE49-F238E27FC236}">
                <a16:creationId xmlns:a16="http://schemas.microsoft.com/office/drawing/2014/main" id="{4C0FB4C0-47A7-3D4D-A608-E2B66F15229D}"/>
              </a:ext>
            </a:extLst>
          </p:cNvPr>
          <p:cNvSpPr>
            <a:spLocks noGrp="1"/>
          </p:cNvSpPr>
          <p:nvPr>
            <p:ph type="ftr" sz="quarter" idx="15"/>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14133376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9AE0-97C3-D94D-A8EB-6A6EC943938B}"/>
              </a:ext>
            </a:extLst>
          </p:cNvPr>
          <p:cNvSpPr>
            <a:spLocks noGrp="1"/>
          </p:cNvSpPr>
          <p:nvPr>
            <p:ph type="title" hasCustomPrompt="1"/>
          </p:nvPr>
        </p:nvSpPr>
        <p:spPr>
          <a:xfrm>
            <a:off x="838200" y="1162553"/>
            <a:ext cx="10515600" cy="894848"/>
          </a:xfrm>
        </p:spPr>
        <p:txBody>
          <a:bodyPr anchor="t"/>
          <a:lstStyle>
            <a:lvl1pPr>
              <a:defRPr>
                <a:solidFill>
                  <a:schemeClr val="accent3"/>
                </a:solidFill>
              </a:defRPr>
            </a:lvl1pPr>
          </a:lstStyle>
          <a:p>
            <a:r>
              <a:rPr lang="en-US" dirty="0"/>
              <a:t>THANK YOU</a:t>
            </a:r>
          </a:p>
        </p:txBody>
      </p:sp>
      <p:sp>
        <p:nvSpPr>
          <p:cNvPr id="5" name="Text Placeholder 13">
            <a:extLst>
              <a:ext uri="{FF2B5EF4-FFF2-40B4-BE49-F238E27FC236}">
                <a16:creationId xmlns:a16="http://schemas.microsoft.com/office/drawing/2014/main" id="{6F4DB35A-4663-E94E-BFE7-838D3A5794F7}"/>
              </a:ext>
            </a:extLst>
          </p:cNvPr>
          <p:cNvSpPr>
            <a:spLocks noGrp="1"/>
          </p:cNvSpPr>
          <p:nvPr>
            <p:ph type="body" sz="quarter" idx="12" hasCustomPrompt="1"/>
          </p:nvPr>
        </p:nvSpPr>
        <p:spPr>
          <a:xfrm>
            <a:off x="838200" y="5074185"/>
            <a:ext cx="78232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6" name="Text Placeholder 15">
            <a:extLst>
              <a:ext uri="{FF2B5EF4-FFF2-40B4-BE49-F238E27FC236}">
                <a16:creationId xmlns:a16="http://schemas.microsoft.com/office/drawing/2014/main" id="{3EF247AE-67A6-A64F-8E82-30F3D7AE89A1}"/>
              </a:ext>
            </a:extLst>
          </p:cNvPr>
          <p:cNvSpPr>
            <a:spLocks noGrp="1"/>
          </p:cNvSpPr>
          <p:nvPr>
            <p:ph type="body" sz="quarter" idx="13" hasCustomPrompt="1"/>
          </p:nvPr>
        </p:nvSpPr>
        <p:spPr>
          <a:xfrm>
            <a:off x="838200" y="5358815"/>
            <a:ext cx="45212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
        <p:nvSpPr>
          <p:cNvPr id="7" name="Content Placeholder 2">
            <a:extLst>
              <a:ext uri="{FF2B5EF4-FFF2-40B4-BE49-F238E27FC236}">
                <a16:creationId xmlns:a16="http://schemas.microsoft.com/office/drawing/2014/main" id="{8EA1E7EB-C809-0C42-BB9A-38967094C5F6}"/>
              </a:ext>
            </a:extLst>
          </p:cNvPr>
          <p:cNvSpPr>
            <a:spLocks noGrp="1"/>
          </p:cNvSpPr>
          <p:nvPr>
            <p:ph idx="1" hasCustomPrompt="1"/>
          </p:nvPr>
        </p:nvSpPr>
        <p:spPr>
          <a:xfrm>
            <a:off x="863600" y="2171701"/>
            <a:ext cx="10490200" cy="2362200"/>
          </a:xfrm>
        </p:spPr>
        <p:txBody>
          <a:bodyPr/>
          <a:lstStyle>
            <a:lvl1pPr marL="0" indent="0">
              <a:buFontTx/>
              <a:buNone/>
              <a:defRPr>
                <a:solidFill>
                  <a:schemeClr val="bg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Closing remarks and information.</a:t>
            </a:r>
          </a:p>
        </p:txBody>
      </p:sp>
      <p:pic>
        <p:nvPicPr>
          <p:cNvPr id="8" name="Picture 7">
            <a:extLst>
              <a:ext uri="{FF2B5EF4-FFF2-40B4-BE49-F238E27FC236}">
                <a16:creationId xmlns:a16="http://schemas.microsoft.com/office/drawing/2014/main" id="{0308FA7D-51B6-A648-AA52-C31C448D6874}"/>
              </a:ext>
            </a:extLst>
          </p:cNvPr>
          <p:cNvPicPr>
            <a:picLocks noChangeAspect="1"/>
          </p:cNvPicPr>
          <p:nvPr userDrawn="1"/>
        </p:nvPicPr>
        <p:blipFill>
          <a:blip r:embed="rId2"/>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8769593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43C48E-D8A9-4499-A591-532C60A12E8D}" type="datetimeFigureOut">
              <a:rPr lang="en-US" smtClean="0"/>
              <a:t>3/7/2023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9711A4-BBCC-4A22-9F23-B1D11D67C1D7}" type="slidenum">
              <a:rPr lang="en-US" smtClean="0"/>
              <a:t>‹#›</a:t>
            </a:fld>
            <a:endParaRPr lang="en-US"/>
          </a:p>
        </p:txBody>
      </p:sp>
    </p:spTree>
    <p:extLst>
      <p:ext uri="{BB962C8B-B14F-4D97-AF65-F5344CB8AC3E}">
        <p14:creationId xmlns:p14="http://schemas.microsoft.com/office/powerpoint/2010/main" val="11437203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4" name="Text Placeholder 9"/>
          <p:cNvSpPr>
            <a:spLocks noGrp="1"/>
          </p:cNvSpPr>
          <p:nvPr>
            <p:ph type="body" sz="quarter" idx="18" hasCustomPrompt="1"/>
          </p:nvPr>
        </p:nvSpPr>
        <p:spPr>
          <a:xfrm>
            <a:off x="1517927" y="27883"/>
            <a:ext cx="10387925" cy="888554"/>
          </a:xfrm>
          <a:prstGeom prst="rect">
            <a:avLst/>
          </a:prstGeom>
          <a:noFill/>
          <a:ln>
            <a:solidFill>
              <a:schemeClr val="bg1"/>
            </a:solidFill>
          </a:ln>
        </p:spPr>
        <p:txBody>
          <a:bodyPr/>
          <a:lstStyle>
            <a:lvl1pPr marL="0" indent="0">
              <a:lnSpc>
                <a:spcPts val="6000"/>
              </a:lnSpc>
              <a:buNone/>
              <a:defRPr sz="4800" b="1" baseline="0">
                <a:solidFill>
                  <a:srgbClr val="07224A"/>
                </a:solidFill>
                <a:latin typeface="Calibri"/>
                <a:cs typeface="Calibri"/>
              </a:defRPr>
            </a:lvl1pPr>
          </a:lstStyle>
          <a:p>
            <a:pPr lvl="0"/>
            <a:r>
              <a:rPr lang="en-US" dirty="0"/>
              <a:t>Slide Title</a:t>
            </a:r>
          </a:p>
        </p:txBody>
      </p:sp>
      <p:sp>
        <p:nvSpPr>
          <p:cNvPr id="6" name="Text Placeholder 6"/>
          <p:cNvSpPr>
            <a:spLocks noGrp="1"/>
          </p:cNvSpPr>
          <p:nvPr>
            <p:ph type="body" sz="quarter" idx="53" hasCustomPrompt="1"/>
          </p:nvPr>
        </p:nvSpPr>
        <p:spPr>
          <a:xfrm>
            <a:off x="1542215" y="1062166"/>
            <a:ext cx="10363636" cy="3583215"/>
          </a:xfrm>
          <a:prstGeom prst="rect">
            <a:avLst/>
          </a:prstGeom>
        </p:spPr>
        <p:txBody>
          <a:bodyPr anchor="t"/>
          <a:lstStyle>
            <a:lvl1pPr marL="285750" marR="0" indent="-285750" algn="l" defTabSz="914400" rtl="0" eaLnBrk="1" fontAlgn="auto" latinLnBrk="0" hangingPunct="1">
              <a:lnSpc>
                <a:spcPct val="100000"/>
              </a:lnSpc>
              <a:spcBef>
                <a:spcPts val="1000"/>
              </a:spcBef>
              <a:spcAft>
                <a:spcPts val="0"/>
              </a:spcAft>
              <a:buClrTx/>
              <a:buSzTx/>
              <a:buFont typeface="Arial"/>
              <a:buChar char="•"/>
              <a:tabLst/>
              <a:defRPr sz="2000" cap="none" baseline="0">
                <a:latin typeface="Arial"/>
                <a:cs typeface="Arial"/>
              </a:defRPr>
            </a:lvl1pPr>
            <a:lvl2pPr marL="685800" indent="-228600">
              <a:lnSpc>
                <a:spcPct val="100000"/>
              </a:lnSpc>
              <a:spcBef>
                <a:spcPts val="1000"/>
              </a:spcBef>
              <a:buFont typeface="Wingdings" charset="2"/>
              <a:buChar char="§"/>
              <a:defRPr sz="1600" baseline="0"/>
            </a:lvl2pPr>
            <a:lvl3pPr marL="914400" indent="0">
              <a:lnSpc>
                <a:spcPct val="100000"/>
              </a:lnSpc>
              <a:spcBef>
                <a:spcPts val="1000"/>
              </a:spcBef>
              <a:buFont typeface="Courier New"/>
              <a:buNone/>
              <a:defRPr sz="1600" baseline="0"/>
            </a:lvl3pPr>
          </a:lstStyle>
          <a:p>
            <a:r>
              <a:rPr lang="en-US" dirty="0"/>
              <a:t>List item</a:t>
            </a:r>
          </a:p>
          <a:p>
            <a:r>
              <a:rPr lang="en-US" dirty="0"/>
              <a:t>List item</a:t>
            </a:r>
          </a:p>
          <a:p>
            <a:r>
              <a:rPr lang="en-US" dirty="0"/>
              <a:t>List item</a:t>
            </a:r>
          </a:p>
          <a:p>
            <a:r>
              <a:rPr lang="en-US" dirty="0"/>
              <a:t>List item</a:t>
            </a:r>
          </a:p>
          <a:p>
            <a:r>
              <a:rPr lang="en-US" dirty="0"/>
              <a:t>List item</a:t>
            </a:r>
          </a:p>
          <a:p>
            <a:r>
              <a:rPr lang="en-US" dirty="0"/>
              <a:t>List item</a:t>
            </a:r>
          </a:p>
        </p:txBody>
      </p:sp>
      <p:sp>
        <p:nvSpPr>
          <p:cNvPr id="2" name="Footer Placeholder 1"/>
          <p:cNvSpPr>
            <a:spLocks noGrp="1"/>
          </p:cNvSpPr>
          <p:nvPr>
            <p:ph type="ftr" sz="quarter" idx="54"/>
          </p:nvPr>
        </p:nvSpPr>
        <p:spPr/>
        <p:txBody>
          <a:bodyPr/>
          <a:lstStyle/>
          <a:p>
            <a:r>
              <a:rPr lang="en-US" dirty="0"/>
              <a:t>The University of Toledo // </a:t>
            </a:r>
            <a:fld id="{E230BAA5-3B59-6D45-B982-9C4FBE66A09B}" type="slidenum">
              <a:rPr lang="en-US" smtClean="0"/>
              <a:pPr/>
              <a:t>‹#›</a:t>
            </a:fld>
            <a:endParaRPr lang="en-US" dirty="0"/>
          </a:p>
        </p:txBody>
      </p:sp>
    </p:spTree>
    <p:extLst>
      <p:ext uri="{BB962C8B-B14F-4D97-AF65-F5344CB8AC3E}">
        <p14:creationId xmlns:p14="http://schemas.microsoft.com/office/powerpoint/2010/main" val="210304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5AA899-1854-4DAC-82AB-6B2B5645CC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CE858-62B2-4D96-AA71-5F4F595B56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A5C29-2F6E-409F-A8C1-D75DBEE2526B}"/>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5" name="Footer Placeholder 4">
            <a:extLst>
              <a:ext uri="{FF2B5EF4-FFF2-40B4-BE49-F238E27FC236}">
                <a16:creationId xmlns:a16="http://schemas.microsoft.com/office/drawing/2014/main" id="{493DEE6E-F030-4DFE-8252-60AE84697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A985F-6E56-4D40-9F6E-96D38EA7601C}"/>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75417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4" name="Text Placeholder 9"/>
          <p:cNvSpPr>
            <a:spLocks noGrp="1"/>
          </p:cNvSpPr>
          <p:nvPr>
            <p:ph type="body" sz="quarter" idx="18" hasCustomPrompt="1"/>
          </p:nvPr>
        </p:nvSpPr>
        <p:spPr>
          <a:xfrm>
            <a:off x="582257" y="27883"/>
            <a:ext cx="11323595" cy="888554"/>
          </a:xfrm>
          <a:prstGeom prst="rect">
            <a:avLst/>
          </a:prstGeom>
          <a:noFill/>
          <a:ln>
            <a:solidFill>
              <a:schemeClr val="bg1"/>
            </a:solidFill>
          </a:ln>
        </p:spPr>
        <p:txBody>
          <a:bodyPr/>
          <a:lstStyle>
            <a:lvl1pPr marL="0" indent="0">
              <a:lnSpc>
                <a:spcPts val="6000"/>
              </a:lnSpc>
              <a:buNone/>
              <a:defRPr sz="4800" b="1" baseline="0">
                <a:solidFill>
                  <a:srgbClr val="07224A"/>
                </a:solidFill>
                <a:latin typeface="Calibri"/>
                <a:cs typeface="Calibri"/>
              </a:defRPr>
            </a:lvl1pPr>
          </a:lstStyle>
          <a:p>
            <a:pPr lvl="0"/>
            <a:r>
              <a:rPr lang="en-US" dirty="0"/>
              <a:t>Slide Title</a:t>
            </a:r>
          </a:p>
        </p:txBody>
      </p:sp>
      <p:cxnSp>
        <p:nvCxnSpPr>
          <p:cNvPr id="5" name="Straight Connector 4"/>
          <p:cNvCxnSpPr/>
          <p:nvPr userDrawn="1"/>
        </p:nvCxnSpPr>
        <p:spPr>
          <a:xfrm>
            <a:off x="0" y="474024"/>
            <a:ext cx="459928" cy="0"/>
          </a:xfrm>
          <a:prstGeom prst="line">
            <a:avLst/>
          </a:prstGeom>
          <a:ln w="127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4"/>
          <p:cNvSpPr>
            <a:spLocks noGrp="1"/>
          </p:cNvSpPr>
          <p:nvPr>
            <p:ph type="ftr" sz="quarter" idx="3"/>
          </p:nvPr>
        </p:nvSpPr>
        <p:spPr>
          <a:xfrm>
            <a:off x="5315651" y="6376986"/>
            <a:ext cx="5938965" cy="365125"/>
          </a:xfrm>
          <a:prstGeom prst="rect">
            <a:avLst/>
          </a:prstGeom>
        </p:spPr>
        <p:txBody>
          <a:bodyPr vert="horz" lIns="91440" tIns="45720" rIns="91440" bIns="45720" rtlCol="0" anchor="ctr"/>
          <a:lstStyle>
            <a:lvl1pPr algn="r">
              <a:defRPr sz="1400" b="0" i="0">
                <a:solidFill>
                  <a:srgbClr val="082650"/>
                </a:solidFill>
                <a:latin typeface="Calibri"/>
                <a:cs typeface="Calibri"/>
              </a:defRPr>
            </a:lvl1pPr>
          </a:lstStyle>
          <a:p>
            <a:endParaRPr lang="en-US" dirty="0"/>
          </a:p>
        </p:txBody>
      </p:sp>
    </p:spTree>
    <p:extLst>
      <p:ext uri="{BB962C8B-B14F-4D97-AF65-F5344CB8AC3E}">
        <p14:creationId xmlns:p14="http://schemas.microsoft.com/office/powerpoint/2010/main" val="1887052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4" name="Text Placeholder 9"/>
          <p:cNvSpPr>
            <a:spLocks noGrp="1"/>
          </p:cNvSpPr>
          <p:nvPr>
            <p:ph type="body" sz="quarter" idx="18" hasCustomPrompt="1"/>
          </p:nvPr>
        </p:nvSpPr>
        <p:spPr>
          <a:xfrm>
            <a:off x="1517927" y="27883"/>
            <a:ext cx="10387925" cy="888554"/>
          </a:xfrm>
          <a:prstGeom prst="rect">
            <a:avLst/>
          </a:prstGeom>
          <a:noFill/>
          <a:ln>
            <a:solidFill>
              <a:schemeClr val="bg1"/>
            </a:solidFill>
          </a:ln>
        </p:spPr>
        <p:txBody>
          <a:bodyPr/>
          <a:lstStyle>
            <a:lvl1pPr marL="0" indent="0">
              <a:lnSpc>
                <a:spcPts val="6000"/>
              </a:lnSpc>
              <a:buNone/>
              <a:defRPr sz="4800" b="1" baseline="0">
                <a:solidFill>
                  <a:srgbClr val="07224A"/>
                </a:solidFill>
                <a:latin typeface="Calibri"/>
                <a:cs typeface="Calibri"/>
              </a:defRPr>
            </a:lvl1pPr>
          </a:lstStyle>
          <a:p>
            <a:pPr lvl="0"/>
            <a:r>
              <a:rPr lang="en-US" dirty="0"/>
              <a:t>Slide Title</a:t>
            </a:r>
          </a:p>
        </p:txBody>
      </p:sp>
      <p:sp>
        <p:nvSpPr>
          <p:cNvPr id="6" name="Text Placeholder 6"/>
          <p:cNvSpPr>
            <a:spLocks noGrp="1"/>
          </p:cNvSpPr>
          <p:nvPr>
            <p:ph type="body" sz="quarter" idx="53" hasCustomPrompt="1"/>
          </p:nvPr>
        </p:nvSpPr>
        <p:spPr>
          <a:xfrm>
            <a:off x="1542215" y="1062166"/>
            <a:ext cx="10363636" cy="3583215"/>
          </a:xfrm>
          <a:prstGeom prst="rect">
            <a:avLst/>
          </a:prstGeom>
        </p:spPr>
        <p:txBody>
          <a:bodyPr anchor="t"/>
          <a:lstStyle>
            <a:lvl1pPr marL="285750" marR="0" indent="-285750" algn="l" defTabSz="914400" rtl="0" eaLnBrk="1" fontAlgn="auto" latinLnBrk="0" hangingPunct="1">
              <a:lnSpc>
                <a:spcPct val="100000"/>
              </a:lnSpc>
              <a:spcBef>
                <a:spcPts val="1000"/>
              </a:spcBef>
              <a:spcAft>
                <a:spcPts val="0"/>
              </a:spcAft>
              <a:buClrTx/>
              <a:buSzTx/>
              <a:buFont typeface="Arial"/>
              <a:buChar char="•"/>
              <a:tabLst/>
              <a:defRPr sz="2000" cap="none" baseline="0">
                <a:latin typeface="Arial"/>
                <a:cs typeface="Arial"/>
              </a:defRPr>
            </a:lvl1pPr>
            <a:lvl2pPr marL="685800" indent="-228600">
              <a:lnSpc>
                <a:spcPct val="100000"/>
              </a:lnSpc>
              <a:spcBef>
                <a:spcPts val="1000"/>
              </a:spcBef>
              <a:buFont typeface="Wingdings" charset="2"/>
              <a:buChar char="§"/>
              <a:defRPr sz="1600" baseline="0"/>
            </a:lvl2pPr>
            <a:lvl3pPr marL="914400" indent="0">
              <a:lnSpc>
                <a:spcPct val="100000"/>
              </a:lnSpc>
              <a:spcBef>
                <a:spcPts val="1000"/>
              </a:spcBef>
              <a:buFont typeface="Courier New"/>
              <a:buNone/>
              <a:defRPr sz="1600" baseline="0"/>
            </a:lvl3pPr>
          </a:lstStyle>
          <a:p>
            <a:r>
              <a:rPr lang="en-US" dirty="0"/>
              <a:t>List item</a:t>
            </a:r>
          </a:p>
          <a:p>
            <a:r>
              <a:rPr lang="en-US" dirty="0"/>
              <a:t>List item</a:t>
            </a:r>
          </a:p>
          <a:p>
            <a:r>
              <a:rPr lang="en-US" dirty="0"/>
              <a:t>List item</a:t>
            </a:r>
          </a:p>
          <a:p>
            <a:r>
              <a:rPr lang="en-US" dirty="0"/>
              <a:t>List item</a:t>
            </a:r>
          </a:p>
          <a:p>
            <a:r>
              <a:rPr lang="en-US" dirty="0"/>
              <a:t>List item</a:t>
            </a:r>
          </a:p>
          <a:p>
            <a:r>
              <a:rPr lang="en-US" dirty="0"/>
              <a:t>List item</a:t>
            </a:r>
          </a:p>
        </p:txBody>
      </p:sp>
      <p:sp>
        <p:nvSpPr>
          <p:cNvPr id="2" name="Footer Placeholder 1"/>
          <p:cNvSpPr>
            <a:spLocks noGrp="1"/>
          </p:cNvSpPr>
          <p:nvPr>
            <p:ph type="ftr" sz="quarter" idx="54"/>
          </p:nvPr>
        </p:nvSpPr>
        <p:spPr/>
        <p:txBody>
          <a:bodyPr/>
          <a:lstStyle/>
          <a:p>
            <a:r>
              <a:rPr lang="en-US" dirty="0"/>
              <a:t>The University of Toledo // </a:t>
            </a:r>
            <a:fld id="{E230BAA5-3B59-6D45-B982-9C4FBE66A09B}" type="slidenum">
              <a:rPr lang="en-US" smtClean="0"/>
              <a:pPr/>
              <a:t>‹#›</a:t>
            </a:fld>
            <a:endParaRPr lang="en-US" dirty="0"/>
          </a:p>
        </p:txBody>
      </p:sp>
    </p:spTree>
    <p:extLst>
      <p:ext uri="{BB962C8B-B14F-4D97-AF65-F5344CB8AC3E}">
        <p14:creationId xmlns:p14="http://schemas.microsoft.com/office/powerpoint/2010/main" val="407285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7" name="Text Placeholder 9"/>
          <p:cNvSpPr>
            <a:spLocks noGrp="1"/>
          </p:cNvSpPr>
          <p:nvPr>
            <p:ph type="body" sz="quarter" idx="56" hasCustomPrompt="1"/>
          </p:nvPr>
        </p:nvSpPr>
        <p:spPr>
          <a:xfrm>
            <a:off x="1517927" y="27883"/>
            <a:ext cx="10387925" cy="888554"/>
          </a:xfrm>
          <a:prstGeom prst="rect">
            <a:avLst/>
          </a:prstGeom>
          <a:noFill/>
          <a:ln>
            <a:solidFill>
              <a:schemeClr val="bg1"/>
            </a:solidFill>
          </a:ln>
        </p:spPr>
        <p:txBody>
          <a:bodyPr/>
          <a:lstStyle>
            <a:lvl1pPr marL="0" indent="0">
              <a:lnSpc>
                <a:spcPts val="6000"/>
              </a:lnSpc>
              <a:buNone/>
              <a:defRPr sz="4800" b="1" baseline="0">
                <a:solidFill>
                  <a:srgbClr val="07224A"/>
                </a:solidFill>
                <a:latin typeface="Calibri"/>
                <a:cs typeface="Calibri"/>
              </a:defRPr>
            </a:lvl1pPr>
          </a:lstStyle>
          <a:p>
            <a:pPr lvl="0"/>
            <a:r>
              <a:rPr lang="en-US" dirty="0"/>
              <a:t>Slide Title</a:t>
            </a:r>
          </a:p>
        </p:txBody>
      </p:sp>
      <p:sp>
        <p:nvSpPr>
          <p:cNvPr id="2" name="Footer Placeholder 1"/>
          <p:cNvSpPr>
            <a:spLocks noGrp="1"/>
          </p:cNvSpPr>
          <p:nvPr>
            <p:ph type="ftr" sz="quarter" idx="57"/>
          </p:nvPr>
        </p:nvSpPr>
        <p:spPr/>
        <p:txBody>
          <a:bodyPr/>
          <a:lstStyle/>
          <a:p>
            <a:r>
              <a:rPr lang="en-US" dirty="0"/>
              <a:t>The University of Toledo // </a:t>
            </a:r>
            <a:fld id="{E230BAA5-3B59-6D45-B982-9C4FBE66A09B}" type="slidenum">
              <a:rPr lang="en-US" smtClean="0"/>
              <a:pPr/>
              <a:t>‹#›</a:t>
            </a:fld>
            <a:endParaRPr lang="en-US" dirty="0"/>
          </a:p>
        </p:txBody>
      </p:sp>
    </p:spTree>
    <p:extLst>
      <p:ext uri="{BB962C8B-B14F-4D97-AF65-F5344CB8AC3E}">
        <p14:creationId xmlns:p14="http://schemas.microsoft.com/office/powerpoint/2010/main" val="1890719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3348871"/>
            <a:ext cx="8420100" cy="2070219"/>
          </a:xfrm>
        </p:spPr>
        <p:txBody>
          <a:bodyPr anchor="t" anchorCtr="0">
            <a:noAutofit/>
          </a:bodyPr>
          <a:lstStyle>
            <a:lvl1pPr>
              <a:defRPr sz="5400" spc="0" baseline="0"/>
            </a:lvl1pPr>
          </a:lstStyle>
          <a:p>
            <a:r>
              <a:rPr lang="en-US" dirty="0"/>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Tree>
    <p:extLst>
      <p:ext uri="{BB962C8B-B14F-4D97-AF65-F5344CB8AC3E}">
        <p14:creationId xmlns:p14="http://schemas.microsoft.com/office/powerpoint/2010/main" val="696617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3348871"/>
            <a:ext cx="8420100" cy="2070219"/>
          </a:xfrm>
        </p:spPr>
        <p:txBody>
          <a:bodyPr anchor="t" anchorCtr="0">
            <a:noAutofit/>
          </a:bodyPr>
          <a:lstStyle>
            <a:lvl1pPr>
              <a:defRPr sz="5400" spc="0" baseline="0"/>
            </a:lvl1pPr>
          </a:lstStyle>
          <a:p>
            <a:r>
              <a:rPr lang="en-US" dirty="0"/>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Tree>
    <p:extLst>
      <p:ext uri="{BB962C8B-B14F-4D97-AF65-F5344CB8AC3E}">
        <p14:creationId xmlns:p14="http://schemas.microsoft.com/office/powerpoint/2010/main" val="1750482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3348871"/>
            <a:ext cx="8420100" cy="2070219"/>
          </a:xfrm>
        </p:spPr>
        <p:txBody>
          <a:bodyPr anchor="t" anchorCtr="0">
            <a:noAutofit/>
          </a:bodyPr>
          <a:lstStyle>
            <a:lvl1pPr>
              <a:defRPr sz="5400" spc="0" baseline="0"/>
            </a:lvl1pPr>
          </a:lstStyle>
          <a:p>
            <a:r>
              <a:rPr lang="en-US" dirty="0"/>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Date</a:t>
            </a:r>
          </a:p>
        </p:txBody>
      </p:sp>
    </p:spTree>
    <p:extLst>
      <p:ext uri="{BB962C8B-B14F-4D97-AF65-F5344CB8AC3E}">
        <p14:creationId xmlns:p14="http://schemas.microsoft.com/office/powerpoint/2010/main" val="4130769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FB7F4F-35DF-5743-B759-320B0E54B5AF}"/>
              </a:ext>
            </a:extLst>
          </p:cNvPr>
          <p:cNvSpPr>
            <a:spLocks noGrp="1"/>
          </p:cNvSpPr>
          <p:nvPr>
            <p:ph type="subTitle" idx="1"/>
          </p:nvPr>
        </p:nvSpPr>
        <p:spPr>
          <a:xfrm>
            <a:off x="1028699" y="4142874"/>
            <a:ext cx="5867401" cy="1215189"/>
          </a:xfrm>
        </p:spPr>
        <p:txBody>
          <a:bodyPr/>
          <a:lstStyle>
            <a:lvl1pPr marL="0" indent="0" algn="l">
              <a:buNone/>
              <a:defRPr sz="3200" b="0" i="0" cap="all" spc="500" baseline="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1905000"/>
            <a:ext cx="10096500" cy="2049378"/>
          </a:xfrm>
        </p:spPr>
        <p:txBody>
          <a:bodyPr anchor="b" anchorCtr="0"/>
          <a:lstStyle/>
          <a:p>
            <a:r>
              <a:rPr lang="en-US" dirty="0"/>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Tree>
    <p:extLst>
      <p:ext uri="{BB962C8B-B14F-4D97-AF65-F5344CB8AC3E}">
        <p14:creationId xmlns:p14="http://schemas.microsoft.com/office/powerpoint/2010/main" val="3326860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6FB7F4F-35DF-5743-B759-320B0E54B5AF}"/>
              </a:ext>
            </a:extLst>
          </p:cNvPr>
          <p:cNvSpPr>
            <a:spLocks noGrp="1"/>
          </p:cNvSpPr>
          <p:nvPr>
            <p:ph type="subTitle" idx="1"/>
          </p:nvPr>
        </p:nvSpPr>
        <p:spPr>
          <a:xfrm>
            <a:off x="1028699" y="4142874"/>
            <a:ext cx="5867401" cy="1215189"/>
          </a:xfrm>
        </p:spPr>
        <p:txBody>
          <a:bodyPr/>
          <a:lstStyle>
            <a:lvl1pPr marL="0" indent="0" algn="l">
              <a:buNone/>
              <a:defRPr sz="3200" b="0" i="0" cap="all" spc="500" baseline="0">
                <a:latin typeface="Source Sans Pro Light" panose="020B0403030403020204" pitchFamily="34" charset="0"/>
                <a:ea typeface="Source Sans Pro Light" panose="020B04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1905000"/>
            <a:ext cx="10096500" cy="2049378"/>
          </a:xfrm>
        </p:spPr>
        <p:txBody>
          <a:bodyPr anchor="b" anchorCtr="0"/>
          <a:lstStyle/>
          <a:p>
            <a:r>
              <a:rPr lang="en-US" dirty="0"/>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Date</a:t>
            </a:r>
          </a:p>
        </p:txBody>
      </p:sp>
    </p:spTree>
    <p:extLst>
      <p:ext uri="{BB962C8B-B14F-4D97-AF65-F5344CB8AC3E}">
        <p14:creationId xmlns:p14="http://schemas.microsoft.com/office/powerpoint/2010/main" val="3591828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90E5-C6F6-47AC-B17D-B5CFEECEE9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B7D59-0DC6-4A1D-8224-1D98E83AF2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511342-169C-4123-A668-2499EE321912}"/>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5" name="Footer Placeholder 4">
            <a:extLst>
              <a:ext uri="{FF2B5EF4-FFF2-40B4-BE49-F238E27FC236}">
                <a16:creationId xmlns:a16="http://schemas.microsoft.com/office/drawing/2014/main" id="{3E582C50-A5B2-40B2-A7D6-2F511167F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3106B1-997F-4492-A10F-FBBE1F4F4B87}"/>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3287504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0" y="923723"/>
            <a:ext cx="8420100" cy="1705177"/>
          </a:xfrm>
        </p:spPr>
        <p:txBody>
          <a:bodyPr anchor="t" anchorCtr="0">
            <a:noAutofit/>
          </a:bodyPr>
          <a:lstStyle>
            <a:lvl1pPr>
              <a:defRPr sz="5400" spc="0" baseline="0"/>
            </a:lvl1pPr>
          </a:lstStyle>
          <a:p>
            <a:r>
              <a:rPr lang="en-US" dirty="0"/>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2931138"/>
            <a:ext cx="58674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3215769"/>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Tree>
    <p:extLst>
      <p:ext uri="{BB962C8B-B14F-4D97-AF65-F5344CB8AC3E}">
        <p14:creationId xmlns:p14="http://schemas.microsoft.com/office/powerpoint/2010/main" val="2339556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Layou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0"/>
            <a:ext cx="12192000" cy="6858000"/>
          </a:xfrm>
          <a:solidFill>
            <a:schemeClr val="tx2"/>
          </a:solidFill>
        </p:spPr>
        <p:txBody>
          <a:bodyPr/>
          <a:lstStyle>
            <a:lvl1pPr>
              <a:defRPr>
                <a:solidFill>
                  <a:schemeClr val="accent2"/>
                </a:solidFill>
              </a:defRPr>
            </a:lvl1pPr>
          </a:lstStyle>
          <a:p>
            <a:endParaRPr lang="en-US" dirty="0"/>
          </a:p>
        </p:txBody>
      </p:sp>
      <p:sp>
        <p:nvSpPr>
          <p:cNvPr id="11" name="Title 8">
            <a:extLst>
              <a:ext uri="{FF2B5EF4-FFF2-40B4-BE49-F238E27FC236}">
                <a16:creationId xmlns:a16="http://schemas.microsoft.com/office/drawing/2014/main" id="{47BD68E0-9DC0-CA40-BDA7-8E3D81087A54}"/>
              </a:ext>
            </a:extLst>
          </p:cNvPr>
          <p:cNvSpPr>
            <a:spLocks noGrp="1"/>
          </p:cNvSpPr>
          <p:nvPr>
            <p:ph type="title"/>
          </p:nvPr>
        </p:nvSpPr>
        <p:spPr>
          <a:xfrm>
            <a:off x="1028700" y="923723"/>
            <a:ext cx="8420100" cy="1705177"/>
          </a:xfrm>
        </p:spPr>
        <p:txBody>
          <a:bodyPr anchor="t" anchorCtr="0">
            <a:noAutofit/>
          </a:bodyPr>
          <a:lstStyle>
            <a:lvl1pPr>
              <a:defRPr sz="5400" spc="0" baseline="0"/>
            </a:lvl1pPr>
          </a:lstStyle>
          <a:p>
            <a:r>
              <a:rPr lang="en-US" dirty="0"/>
              <a:t>Click to edit Master title style</a:t>
            </a:r>
          </a:p>
        </p:txBody>
      </p:sp>
      <p:sp>
        <p:nvSpPr>
          <p:cNvPr id="12" name="Text Placeholder 13">
            <a:extLst>
              <a:ext uri="{FF2B5EF4-FFF2-40B4-BE49-F238E27FC236}">
                <a16:creationId xmlns:a16="http://schemas.microsoft.com/office/drawing/2014/main" id="{000EC847-8F76-954B-AF0B-EA76462475F0}"/>
              </a:ext>
            </a:extLst>
          </p:cNvPr>
          <p:cNvSpPr>
            <a:spLocks noGrp="1"/>
          </p:cNvSpPr>
          <p:nvPr>
            <p:ph type="body" sz="quarter" idx="10" hasCustomPrompt="1"/>
          </p:nvPr>
        </p:nvSpPr>
        <p:spPr>
          <a:xfrm>
            <a:off x="1028700" y="2931138"/>
            <a:ext cx="58674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3" name="Text Placeholder 15">
            <a:extLst>
              <a:ext uri="{FF2B5EF4-FFF2-40B4-BE49-F238E27FC236}">
                <a16:creationId xmlns:a16="http://schemas.microsoft.com/office/drawing/2014/main" id="{E8AEE2C1-5DED-3343-B377-25A9FEC76216}"/>
              </a:ext>
            </a:extLst>
          </p:cNvPr>
          <p:cNvSpPr>
            <a:spLocks noGrp="1"/>
          </p:cNvSpPr>
          <p:nvPr>
            <p:ph type="body" sz="quarter" idx="11" hasCustomPrompt="1"/>
          </p:nvPr>
        </p:nvSpPr>
        <p:spPr>
          <a:xfrm>
            <a:off x="1028700" y="3215769"/>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pic>
        <p:nvPicPr>
          <p:cNvPr id="14" name="Picture 13">
            <a:extLst>
              <a:ext uri="{FF2B5EF4-FFF2-40B4-BE49-F238E27FC236}">
                <a16:creationId xmlns:a16="http://schemas.microsoft.com/office/drawing/2014/main" id="{403CD32C-778B-284E-AD1B-2C922A413CB0}"/>
              </a:ext>
            </a:extLst>
          </p:cNvPr>
          <p:cNvPicPr>
            <a:picLocks noChangeAspect="1"/>
          </p:cNvPicPr>
          <p:nvPr userDrawn="1"/>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338975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3"/>
          <a:stretch>
            <a:fillRect/>
          </a:stretch>
        </p:blipFill>
        <p:spPr>
          <a:xfrm>
            <a:off x="9448800" y="5419090"/>
            <a:ext cx="1676400" cy="1438910"/>
          </a:xfrm>
          <a:prstGeom prst="rect">
            <a:avLst/>
          </a:prstGeom>
        </p:spPr>
      </p:pic>
      <p:sp>
        <p:nvSpPr>
          <p:cNvPr id="2" name="Rectangle 1">
            <a:extLst>
              <a:ext uri="{FF2B5EF4-FFF2-40B4-BE49-F238E27FC236}">
                <a16:creationId xmlns:a16="http://schemas.microsoft.com/office/drawing/2014/main" id="{98117236-5E7C-3A4F-9AE6-882902A89316}"/>
              </a:ext>
            </a:extLst>
          </p:cNvPr>
          <p:cNvSpPr/>
          <p:nvPr userDrawn="1"/>
        </p:nvSpPr>
        <p:spPr>
          <a:xfrm>
            <a:off x="0" y="1028700"/>
            <a:ext cx="68961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297C051-716C-DD41-A2FF-00E1C48DA9C5}"/>
              </a:ext>
            </a:extLst>
          </p:cNvPr>
          <p:cNvSpPr>
            <a:spLocks noGrp="1"/>
          </p:cNvSpPr>
          <p:nvPr>
            <p:ph type="title"/>
          </p:nvPr>
        </p:nvSpPr>
        <p:spPr>
          <a:xfrm>
            <a:off x="1028701" y="1718853"/>
            <a:ext cx="5029200" cy="2162377"/>
          </a:xfrm>
        </p:spPr>
        <p:txBody>
          <a:bodyPr anchor="t" anchorCtr="0">
            <a:noAutofit/>
          </a:bodyPr>
          <a:lstStyle>
            <a:lvl1pPr>
              <a:defRPr sz="5400" spc="0" baseline="0"/>
            </a:lvl1pPr>
          </a:lstStyle>
          <a:p>
            <a:r>
              <a:rPr lang="en-US" dirty="0"/>
              <a:t>Click to edit Master title style</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4523893"/>
            <a:ext cx="5867400" cy="344403"/>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4806406"/>
            <a:ext cx="3390900" cy="368808"/>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Tree>
    <p:extLst>
      <p:ext uri="{BB962C8B-B14F-4D97-AF65-F5344CB8AC3E}">
        <p14:creationId xmlns:p14="http://schemas.microsoft.com/office/powerpoint/2010/main" val="4016582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Layou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0"/>
            <a:ext cx="12192000" cy="6858000"/>
          </a:xfrm>
          <a:solidFill>
            <a:schemeClr val="tx2"/>
          </a:solidFill>
        </p:spPr>
        <p:txBody>
          <a:bodyPr/>
          <a:lstStyle>
            <a:lvl1pPr>
              <a:defRPr>
                <a:solidFill>
                  <a:schemeClr val="accent2"/>
                </a:solidFill>
              </a:defRPr>
            </a:lvl1pPr>
          </a:lstStyle>
          <a:p>
            <a:endParaRPr lang="en-US" dirty="0"/>
          </a:p>
        </p:txBody>
      </p:sp>
      <p:pic>
        <p:nvPicPr>
          <p:cNvPr id="14" name="Picture 13">
            <a:extLst>
              <a:ext uri="{FF2B5EF4-FFF2-40B4-BE49-F238E27FC236}">
                <a16:creationId xmlns:a16="http://schemas.microsoft.com/office/drawing/2014/main" id="{403CD32C-778B-284E-AD1B-2C922A413CB0}"/>
              </a:ext>
            </a:extLst>
          </p:cNvPr>
          <p:cNvPicPr>
            <a:picLocks noChangeAspect="1"/>
          </p:cNvPicPr>
          <p:nvPr userDrawn="1"/>
        </p:nvPicPr>
        <p:blipFill>
          <a:blip r:embed="rId2"/>
          <a:stretch>
            <a:fillRect/>
          </a:stretch>
        </p:blipFill>
        <p:spPr>
          <a:xfrm>
            <a:off x="9448800" y="5419090"/>
            <a:ext cx="1676400" cy="1438910"/>
          </a:xfrm>
          <a:prstGeom prst="rect">
            <a:avLst/>
          </a:prstGeom>
        </p:spPr>
      </p:pic>
      <p:sp>
        <p:nvSpPr>
          <p:cNvPr id="8" name="Rectangle 7">
            <a:extLst>
              <a:ext uri="{FF2B5EF4-FFF2-40B4-BE49-F238E27FC236}">
                <a16:creationId xmlns:a16="http://schemas.microsoft.com/office/drawing/2014/main" id="{E927D59C-1055-284F-A691-EB81D0AAF6DF}"/>
              </a:ext>
            </a:extLst>
          </p:cNvPr>
          <p:cNvSpPr/>
          <p:nvPr userDrawn="1"/>
        </p:nvSpPr>
        <p:spPr>
          <a:xfrm>
            <a:off x="0" y="1028700"/>
            <a:ext cx="6896100" cy="480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2D008463-24A0-A542-BE4F-09DCE05EE46B}"/>
              </a:ext>
            </a:extLst>
          </p:cNvPr>
          <p:cNvSpPr>
            <a:spLocks noGrp="1"/>
          </p:cNvSpPr>
          <p:nvPr>
            <p:ph type="title"/>
          </p:nvPr>
        </p:nvSpPr>
        <p:spPr>
          <a:xfrm>
            <a:off x="1028701" y="1718853"/>
            <a:ext cx="5029200" cy="2162377"/>
          </a:xfrm>
        </p:spPr>
        <p:txBody>
          <a:bodyPr anchor="t" anchorCtr="0">
            <a:noAutofit/>
          </a:bodyPr>
          <a:lstStyle>
            <a:lvl1pPr>
              <a:defRPr sz="5400" spc="0" baseline="0"/>
            </a:lvl1pPr>
          </a:lstStyle>
          <a:p>
            <a:r>
              <a:rPr lang="en-US" dirty="0"/>
              <a:t>Click to edit Master title style</a:t>
            </a:r>
          </a:p>
        </p:txBody>
      </p:sp>
      <p:sp>
        <p:nvSpPr>
          <p:cNvPr id="10" name="Text Placeholder 13">
            <a:extLst>
              <a:ext uri="{FF2B5EF4-FFF2-40B4-BE49-F238E27FC236}">
                <a16:creationId xmlns:a16="http://schemas.microsoft.com/office/drawing/2014/main" id="{A5F52BFD-303D-244F-AAB2-3FD5AFE3B3FB}"/>
              </a:ext>
            </a:extLst>
          </p:cNvPr>
          <p:cNvSpPr>
            <a:spLocks noGrp="1"/>
          </p:cNvSpPr>
          <p:nvPr>
            <p:ph type="body" sz="quarter" idx="10" hasCustomPrompt="1"/>
          </p:nvPr>
        </p:nvSpPr>
        <p:spPr>
          <a:xfrm>
            <a:off x="1028700" y="4523893"/>
            <a:ext cx="5867400" cy="344403"/>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5" name="Text Placeholder 15">
            <a:extLst>
              <a:ext uri="{FF2B5EF4-FFF2-40B4-BE49-F238E27FC236}">
                <a16:creationId xmlns:a16="http://schemas.microsoft.com/office/drawing/2014/main" id="{9DBA369A-EABA-C54E-8D72-9D35F7EAAB5E}"/>
              </a:ext>
            </a:extLst>
          </p:cNvPr>
          <p:cNvSpPr>
            <a:spLocks noGrp="1"/>
          </p:cNvSpPr>
          <p:nvPr>
            <p:ph type="body" sz="quarter" idx="11" hasCustomPrompt="1"/>
          </p:nvPr>
        </p:nvSpPr>
        <p:spPr>
          <a:xfrm>
            <a:off x="1028700" y="4806406"/>
            <a:ext cx="3390900" cy="368808"/>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Tree>
    <p:extLst>
      <p:ext uri="{BB962C8B-B14F-4D97-AF65-F5344CB8AC3E}">
        <p14:creationId xmlns:p14="http://schemas.microsoft.com/office/powerpoint/2010/main" val="3238567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2"/>
                </a:solidFill>
                <a:latin typeface="Source Sans Pro Black" panose="020F0502020204030204" pitchFamily="34" charset="0"/>
                <a:cs typeface="Source Sans Pro Black"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tx1">
                    <a:tint val="75000"/>
                  </a:schemeClr>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3"/>
                </a:solidFill>
              </a:defRPr>
            </a:lvl1pPr>
          </a:lstStyle>
          <a:p>
            <a:endParaRPr lang="en-US"/>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accent3"/>
                </a:solidFill>
              </a:defRPr>
            </a:lvl1pPr>
          </a:lstStyle>
          <a:p>
            <a:fld id="{1E0E7D85-594F-0A4B-B30D-4DE05AFCF638}" type="slidenum">
              <a:rPr lang="en-US" smtClean="0"/>
              <a:pPr/>
              <a:t>‹#›</a:t>
            </a:fld>
            <a:endParaRPr lang="en-US"/>
          </a:p>
        </p:txBody>
      </p:sp>
      <p:pic>
        <p:nvPicPr>
          <p:cNvPr id="7" name="Picture 6">
            <a:extLst>
              <a:ext uri="{FF2B5EF4-FFF2-40B4-BE49-F238E27FC236}">
                <a16:creationId xmlns:a16="http://schemas.microsoft.com/office/drawing/2014/main" id="{2F2C296E-CC38-5D4E-BB29-FD4194CF20FF}"/>
              </a:ext>
            </a:extLst>
          </p:cNvPr>
          <p:cNvPicPr>
            <a:picLocks noChangeAspect="1"/>
          </p:cNvPicPr>
          <p:nvPr userDrawn="1"/>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802803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2"/>
                </a:solidFill>
                <a:latin typeface="Source Sans Pro Black" panose="020F0502020204030204" pitchFamily="34" charset="0"/>
                <a:cs typeface="Source Sans Pro Black"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accent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accent1"/>
                </a:solidFill>
              </a:defRPr>
            </a:lvl1pPr>
          </a:lstStyle>
          <a:p>
            <a:fld id="{12B9F417-E6B8-654E-BD01-ECC6FA5DE3E6}" type="slidenum">
              <a:rPr lang="en-US" smtClean="0"/>
              <a:pPr/>
              <a:t>‹#›</a:t>
            </a:fld>
            <a:endParaRPr lang="en-US" dirty="0"/>
          </a:p>
        </p:txBody>
      </p:sp>
      <p:pic>
        <p:nvPicPr>
          <p:cNvPr id="7" name="Picture 6">
            <a:extLst>
              <a:ext uri="{FF2B5EF4-FFF2-40B4-BE49-F238E27FC236}">
                <a16:creationId xmlns:a16="http://schemas.microsoft.com/office/drawing/2014/main" id="{FF5CC3CB-744B-7141-BC7B-62E3042CEF0B}"/>
              </a:ext>
            </a:extLst>
          </p:cNvPr>
          <p:cNvPicPr>
            <a:picLocks noChangeAspect="1"/>
          </p:cNvPicPr>
          <p:nvPr userDrawn="1"/>
        </p:nvPicPr>
        <p:blipFill>
          <a:blip r:embed="rId2"/>
          <a:stretch>
            <a:fillRect/>
          </a:stretch>
        </p:blipFill>
        <p:spPr>
          <a:xfrm>
            <a:off x="9448800" y="5421756"/>
            <a:ext cx="1676400" cy="1433578"/>
          </a:xfrm>
          <a:prstGeom prst="rect">
            <a:avLst/>
          </a:prstGeom>
        </p:spPr>
      </p:pic>
    </p:spTree>
    <p:extLst>
      <p:ext uri="{BB962C8B-B14F-4D97-AF65-F5344CB8AC3E}">
        <p14:creationId xmlns:p14="http://schemas.microsoft.com/office/powerpoint/2010/main" val="2543474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1"/>
                </a:solidFill>
                <a:latin typeface="Source Sans Pro Black" panose="020F0502020204030204" pitchFamily="34" charset="0"/>
                <a:cs typeface="Source Sans Pro Black"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accent3"/>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tx1"/>
                </a:solidFill>
              </a:defRPr>
            </a:lvl1pPr>
          </a:lstStyle>
          <a:p>
            <a:fld id="{E0264360-FE85-274F-9EBE-50F9E88ABEE3}" type="slidenum">
              <a:rPr lang="en-US" smtClean="0"/>
              <a:pPr/>
              <a:t>‹#›</a:t>
            </a:fld>
            <a:endParaRPr lang="en-US" dirty="0"/>
          </a:p>
        </p:txBody>
      </p:sp>
      <p:pic>
        <p:nvPicPr>
          <p:cNvPr id="7" name="Picture 6">
            <a:extLst>
              <a:ext uri="{FF2B5EF4-FFF2-40B4-BE49-F238E27FC236}">
                <a16:creationId xmlns:a16="http://schemas.microsoft.com/office/drawing/2014/main" id="{B91D9A60-BE26-B74A-B044-68CD14FA8CEC}"/>
              </a:ext>
            </a:extLst>
          </p:cNvPr>
          <p:cNvPicPr>
            <a:picLocks noChangeAspect="1"/>
          </p:cNvPicPr>
          <p:nvPr userDrawn="1"/>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1040647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F944-73C8-0A45-8C81-C0B821FC3240}"/>
              </a:ext>
            </a:extLst>
          </p:cNvPr>
          <p:cNvSpPr>
            <a:spLocks noGrp="1"/>
          </p:cNvSpPr>
          <p:nvPr>
            <p:ph type="title"/>
          </p:nvPr>
        </p:nvSpPr>
        <p:spPr>
          <a:xfrm>
            <a:off x="1028700" y="1207169"/>
            <a:ext cx="10096500" cy="3253958"/>
          </a:xfrm>
        </p:spPr>
        <p:txBody>
          <a:bodyPr anchor="b">
            <a:normAutofit/>
          </a:bodyPr>
          <a:lstStyle>
            <a:lvl1pPr>
              <a:lnSpc>
                <a:spcPts val="8000"/>
              </a:lnSpc>
              <a:defRPr sz="8000" b="1" i="0" spc="0" baseline="0">
                <a:solidFill>
                  <a:schemeClr val="accent2"/>
                </a:solidFill>
                <a:latin typeface="Source Sans Pro Black" panose="020F0502020204030204" pitchFamily="34" charset="0"/>
                <a:cs typeface="Source Sans Pro Black"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8D33603-A416-1B41-AE21-22C47813A1C6}"/>
              </a:ext>
            </a:extLst>
          </p:cNvPr>
          <p:cNvSpPr>
            <a:spLocks noGrp="1"/>
          </p:cNvSpPr>
          <p:nvPr>
            <p:ph type="body" idx="1"/>
          </p:nvPr>
        </p:nvSpPr>
        <p:spPr>
          <a:xfrm>
            <a:off x="1028700" y="4709778"/>
            <a:ext cx="10515600" cy="1500187"/>
          </a:xfrm>
        </p:spPr>
        <p:txBody>
          <a:bodyPr/>
          <a:lstStyle>
            <a:lvl1pPr marL="0" indent="0">
              <a:buNone/>
              <a:defRPr sz="2400" b="0" i="0">
                <a:solidFill>
                  <a:schemeClr val="bg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2D8D9669-97A9-0A44-B474-E47A8FDC0011}"/>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B8083916-4B4F-E34D-9F53-0E6A77B34D8C}"/>
              </a:ext>
            </a:extLst>
          </p:cNvPr>
          <p:cNvSpPr>
            <a:spLocks noGrp="1"/>
          </p:cNvSpPr>
          <p:nvPr>
            <p:ph type="sldNum" sz="quarter" idx="12"/>
          </p:nvPr>
        </p:nvSpPr>
        <p:spPr>
          <a:xfrm>
            <a:off x="6286500" y="6356350"/>
            <a:ext cx="2743200" cy="365125"/>
          </a:xfrm>
        </p:spPr>
        <p:txBody>
          <a:bodyPr/>
          <a:lstStyle>
            <a:lvl1pPr>
              <a:defRPr>
                <a:solidFill>
                  <a:schemeClr val="accent1"/>
                </a:solidFill>
              </a:defRPr>
            </a:lvl1pPr>
          </a:lstStyle>
          <a:p>
            <a:fld id="{4D30A8A5-6F3B-1B4D-8CD6-DEC5D6F8A941}" type="slidenum">
              <a:rPr lang="en-US" smtClean="0"/>
              <a:pPr/>
              <a:t>‹#›</a:t>
            </a:fld>
            <a:endParaRPr lang="en-US" dirty="0"/>
          </a:p>
        </p:txBody>
      </p:sp>
      <p:pic>
        <p:nvPicPr>
          <p:cNvPr id="7" name="Picture 6">
            <a:extLst>
              <a:ext uri="{FF2B5EF4-FFF2-40B4-BE49-F238E27FC236}">
                <a16:creationId xmlns:a16="http://schemas.microsoft.com/office/drawing/2014/main" id="{3C573B8A-E025-564F-A1F9-CB2E1619BF00}"/>
              </a:ext>
            </a:extLst>
          </p:cNvPr>
          <p:cNvPicPr>
            <a:picLocks noChangeAspect="1"/>
          </p:cNvPicPr>
          <p:nvPr userDrawn="1"/>
        </p:nvPicPr>
        <p:blipFill>
          <a:blip r:embed="rId2"/>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40044450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dirty="0"/>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86500" y="6356350"/>
            <a:ext cx="2743200" cy="365125"/>
          </a:xfrm>
        </p:spPr>
        <p:txBody>
          <a:bodyPr/>
          <a:lstStyle>
            <a:lvl1pPr>
              <a:defRPr/>
            </a:lvl1pPr>
          </a:lstStyle>
          <a:p>
            <a:fld id="{AB4154A8-7A02-594D-932D-D7D24B6B4635}" type="slidenum">
              <a:rPr lang="en-US" smtClean="0"/>
              <a:pPr/>
              <a:t>‹#›</a:t>
            </a:fld>
            <a:endParaRPr lang="en-US" dirty="0"/>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745395"/>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tretch>
            <a:fillRect/>
          </a:stretch>
        </p:blipFill>
        <p:spPr>
          <a:xfrm>
            <a:off x="1028699" y="846413"/>
            <a:ext cx="1171161" cy="810804"/>
          </a:xfrm>
          <a:prstGeom prst="rect">
            <a:avLst/>
          </a:prstGeom>
        </p:spPr>
      </p:pic>
      <p:pic>
        <p:nvPicPr>
          <p:cNvPr id="8" name="Picture 7">
            <a:extLst>
              <a:ext uri="{FF2B5EF4-FFF2-40B4-BE49-F238E27FC236}">
                <a16:creationId xmlns:a16="http://schemas.microsoft.com/office/drawing/2014/main" id="{A0AFB200-0970-7D45-852F-2525F207ADC8}"/>
              </a:ext>
            </a:extLst>
          </p:cNvPr>
          <p:cNvPicPr>
            <a:picLocks noChangeAspect="1"/>
          </p:cNvPicPr>
          <p:nvPr userDrawn="1"/>
        </p:nvPicPr>
        <p:blipFill>
          <a:blip r:embed="rId3"/>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221700779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accent4"/>
        </a:solidFill>
        <a:effectLst/>
      </p:bgPr>
    </p:bg>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6BF35B6D-A911-A848-A378-54499D325775}"/>
              </a:ext>
            </a:extLst>
          </p:cNvPr>
          <p:cNvSpPr>
            <a:spLocks noGrp="1"/>
          </p:cNvSpPr>
          <p:nvPr>
            <p:ph type="sldNum" sz="quarter" idx="12"/>
          </p:nvPr>
        </p:nvSpPr>
        <p:spPr>
          <a:xfrm>
            <a:off x="6286500" y="6356350"/>
            <a:ext cx="2743200" cy="365125"/>
          </a:xfrm>
        </p:spPr>
        <p:txBody>
          <a:bodyPr/>
          <a:lstStyle/>
          <a:p>
            <a:fld id="{1E0E7D85-594F-0A4B-B30D-4DE05AFCF638}" type="slidenum">
              <a:rPr lang="en-US" smtClean="0"/>
              <a:t>‹#›</a:t>
            </a:fld>
            <a:endParaRPr lang="en-US"/>
          </a:p>
        </p:txBody>
      </p:sp>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dirty="0"/>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rcRect/>
          <a:stretch/>
        </p:blipFill>
        <p:spPr>
          <a:xfrm>
            <a:off x="1028699" y="846413"/>
            <a:ext cx="1171161" cy="810803"/>
          </a:xfrm>
          <a:prstGeom prst="rect">
            <a:avLst/>
          </a:prstGeom>
        </p:spPr>
      </p:pic>
      <p:pic>
        <p:nvPicPr>
          <p:cNvPr id="8" name="Picture 7">
            <a:extLst>
              <a:ext uri="{FF2B5EF4-FFF2-40B4-BE49-F238E27FC236}">
                <a16:creationId xmlns:a16="http://schemas.microsoft.com/office/drawing/2014/main" id="{F21D3449-DABC-3E4B-8EAE-4D8C06E5E6FB}"/>
              </a:ext>
            </a:extLst>
          </p:cNvPr>
          <p:cNvPicPr>
            <a:picLocks noChangeAspect="1"/>
          </p:cNvPicPr>
          <p:nvPr userDrawn="1"/>
        </p:nvPicPr>
        <p:blipFill>
          <a:blip r:embed="rId3"/>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153783121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A638-C154-41F6-A226-6DD0DA40E5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F75923-17CD-479F-9803-1FC66A9ECE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A2A96F-FBD9-4270-BD1F-5B1D89DEBF2C}"/>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5" name="Footer Placeholder 4">
            <a:extLst>
              <a:ext uri="{FF2B5EF4-FFF2-40B4-BE49-F238E27FC236}">
                <a16:creationId xmlns:a16="http://schemas.microsoft.com/office/drawing/2014/main" id="{DD46EDC1-F9B4-4EC1-846F-E86CA8097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29659-4C0B-47E5-BC60-715C27DEE054}"/>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1609169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Quote">
    <p:bg>
      <p:bgPr>
        <a:solidFill>
          <a:schemeClr val="tx1"/>
        </a:solidFill>
        <a:effectLst/>
      </p:bgPr>
    </p:bg>
    <p:spTree>
      <p:nvGrpSpPr>
        <p:cNvPr id="1" name=""/>
        <p:cNvGrpSpPr/>
        <p:nvPr/>
      </p:nvGrpSpPr>
      <p:grpSpPr>
        <a:xfrm>
          <a:off x="0" y="0"/>
          <a:ext cx="0" cy="0"/>
          <a:chOff x="0" y="0"/>
          <a:chExt cx="0" cy="0"/>
        </a:xfrm>
      </p:grpSpPr>
      <p:sp>
        <p:nvSpPr>
          <p:cNvPr id="12" name="Slide Number Placeholder 4">
            <a:extLst>
              <a:ext uri="{FF2B5EF4-FFF2-40B4-BE49-F238E27FC236}">
                <a16:creationId xmlns:a16="http://schemas.microsoft.com/office/drawing/2014/main" id="{138D2D9F-A3EB-C64C-A6AF-36DDD226CA7F}"/>
              </a:ext>
            </a:extLst>
          </p:cNvPr>
          <p:cNvSpPr>
            <a:spLocks noGrp="1"/>
          </p:cNvSpPr>
          <p:nvPr>
            <p:ph type="sldNum" sz="quarter" idx="12"/>
          </p:nvPr>
        </p:nvSpPr>
        <p:spPr>
          <a:xfrm>
            <a:off x="6286500" y="6356349"/>
            <a:ext cx="2743200" cy="365125"/>
          </a:xfrm>
        </p:spPr>
        <p:txBody>
          <a:bodyPr/>
          <a:lstStyle>
            <a:lvl1pPr>
              <a:defRPr>
                <a:solidFill>
                  <a:schemeClr val="bg1"/>
                </a:solidFill>
              </a:defRPr>
            </a:lvl1pPr>
          </a:lstStyle>
          <a:p>
            <a:fld id="{1E0E7D85-594F-0A4B-B30D-4DE05AFCF638}" type="slidenum">
              <a:rPr lang="en-US" smtClean="0"/>
              <a:pPr/>
              <a:t>‹#›</a:t>
            </a:fld>
            <a:endParaRPr lang="en-US" dirty="0"/>
          </a:p>
        </p:txBody>
      </p:sp>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solidFill>
                  <a:schemeClr val="accent3"/>
                </a:solidFill>
                <a:latin typeface="Roboto Slab" pitchFamily="2" charset="0"/>
                <a:ea typeface="Roboto Slab" pitchFamily="2" charset="0"/>
              </a:defRPr>
            </a:lvl1pPr>
          </a:lstStyle>
          <a:p>
            <a:r>
              <a:rPr lang="en-US" dirty="0"/>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3"/>
                </a:solidFill>
              </a:defRPr>
            </a:lvl1pPr>
          </a:lstStyle>
          <a:p>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bg1"/>
                </a:solidFill>
              </a:defRPr>
            </a:lvl1pPr>
            <a:lvl2pPr marL="457200" indent="0" fontAlgn="t">
              <a:buFontTx/>
              <a:buNone/>
              <a:defRPr>
                <a:solidFill>
                  <a:schemeClr val="bg1"/>
                </a:solidFill>
              </a:defRPr>
            </a:lvl2pPr>
            <a:lvl3pPr marL="914400" indent="0" fontAlgn="t">
              <a:buFontTx/>
              <a:buNone/>
              <a:defRPr>
                <a:solidFill>
                  <a:schemeClr val="bg1"/>
                </a:solidFill>
              </a:defRPr>
            </a:lvl3pPr>
            <a:lvl4pPr marL="1371600" indent="0" fontAlgn="t">
              <a:buFontTx/>
              <a:buNone/>
              <a:defRPr>
                <a:solidFill>
                  <a:schemeClr val="bg1"/>
                </a:solidFill>
              </a:defRPr>
            </a:lvl4pPr>
            <a:lvl5pPr marL="1828800" indent="0" fontAlgn="t">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tretch>
            <a:fillRect/>
          </a:stretch>
        </p:blipFill>
        <p:spPr>
          <a:xfrm>
            <a:off x="1028699" y="846413"/>
            <a:ext cx="1171161" cy="810804"/>
          </a:xfrm>
          <a:prstGeom prst="rect">
            <a:avLst/>
          </a:prstGeom>
        </p:spPr>
      </p:pic>
      <p:pic>
        <p:nvPicPr>
          <p:cNvPr id="8" name="Picture 7">
            <a:extLst>
              <a:ext uri="{FF2B5EF4-FFF2-40B4-BE49-F238E27FC236}">
                <a16:creationId xmlns:a16="http://schemas.microsoft.com/office/drawing/2014/main" id="{89029FD4-D417-9C44-9AD1-FABBC3140296}"/>
              </a:ext>
            </a:extLst>
          </p:cNvPr>
          <p:cNvPicPr>
            <a:picLocks noChangeAspect="1"/>
          </p:cNvPicPr>
          <p:nvPr userDrawn="1"/>
        </p:nvPicPr>
        <p:blipFill>
          <a:blip r:embed="rId3"/>
          <a:stretch>
            <a:fillRect/>
          </a:stretch>
        </p:blipFill>
        <p:spPr>
          <a:xfrm>
            <a:off x="9448800" y="5419090"/>
            <a:ext cx="1676400" cy="1438910"/>
          </a:xfrm>
          <a:prstGeom prst="rect">
            <a:avLst/>
          </a:prstGeom>
        </p:spPr>
      </p:pic>
      <p:pic>
        <p:nvPicPr>
          <p:cNvPr id="11" name="Picture 10">
            <a:extLst>
              <a:ext uri="{FF2B5EF4-FFF2-40B4-BE49-F238E27FC236}">
                <a16:creationId xmlns:a16="http://schemas.microsoft.com/office/drawing/2014/main" id="{3F55DDB6-3192-9F43-8AFE-2496F3AD5FD4}"/>
              </a:ext>
            </a:extLst>
          </p:cNvPr>
          <p:cNvPicPr>
            <a:picLocks noChangeAspect="1"/>
          </p:cNvPicPr>
          <p:nvPr userDrawn="1"/>
        </p:nvPicPr>
        <p:blipFill>
          <a:blip r:embed="rId3"/>
          <a:stretch>
            <a:fillRect/>
          </a:stretch>
        </p:blipFill>
        <p:spPr>
          <a:xfrm>
            <a:off x="9448800" y="5419090"/>
            <a:ext cx="1676400" cy="1438910"/>
          </a:xfrm>
          <a:prstGeom prst="rect">
            <a:avLst/>
          </a:prstGeom>
        </p:spPr>
      </p:pic>
    </p:spTree>
    <p:extLst>
      <p:ext uri="{BB962C8B-B14F-4D97-AF65-F5344CB8AC3E}">
        <p14:creationId xmlns:p14="http://schemas.microsoft.com/office/powerpoint/2010/main" val="32200375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dirty="0"/>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lvl1pPr>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77857" y="6356350"/>
            <a:ext cx="2743200" cy="365125"/>
          </a:xfrm>
        </p:spPr>
        <p:txBody>
          <a:bodyPr/>
          <a:lstStyle>
            <a:lvl1pPr>
              <a:defRPr>
                <a:solidFill>
                  <a:schemeClr val="tx1"/>
                </a:solidFill>
              </a:defRPr>
            </a:lvl1pPr>
          </a:lstStyle>
          <a:p>
            <a:fld id="{1E0E7D85-594F-0A4B-B30D-4DE05AFCF638}" type="slidenum">
              <a:rPr lang="en-US" smtClean="0"/>
              <a:pPr/>
              <a:t>‹#›</a:t>
            </a:fld>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tx1"/>
                </a:solidFill>
              </a:defRPr>
            </a:lvl1pPr>
            <a:lvl2pPr marL="457200" indent="0" fontAlgn="t">
              <a:buFontTx/>
              <a:buNone/>
              <a:defRPr>
                <a:solidFill>
                  <a:schemeClr val="tx1"/>
                </a:solidFill>
              </a:defRPr>
            </a:lvl2pPr>
            <a:lvl3pPr marL="914400" indent="0" fontAlgn="t">
              <a:buFontTx/>
              <a:buNone/>
              <a:defRPr>
                <a:solidFill>
                  <a:schemeClr val="tx1"/>
                </a:solidFill>
              </a:defRPr>
            </a:lvl3pPr>
            <a:lvl4pPr marL="1371600" indent="0" fontAlgn="t">
              <a:buFontTx/>
              <a:buNone/>
              <a:defRPr>
                <a:solidFill>
                  <a:schemeClr val="tx1"/>
                </a:solidFill>
              </a:defRPr>
            </a:lvl4pPr>
            <a:lvl5pPr marL="1828800" indent="0" fontAlgn="t">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rcRect/>
          <a:stretch/>
        </p:blipFill>
        <p:spPr>
          <a:xfrm>
            <a:off x="1028699" y="846413"/>
            <a:ext cx="1171161" cy="810803"/>
          </a:xfrm>
          <a:prstGeom prst="rect">
            <a:avLst/>
          </a:prstGeom>
        </p:spPr>
      </p:pic>
      <p:pic>
        <p:nvPicPr>
          <p:cNvPr id="8" name="Picture 7">
            <a:extLst>
              <a:ext uri="{FF2B5EF4-FFF2-40B4-BE49-F238E27FC236}">
                <a16:creationId xmlns:a16="http://schemas.microsoft.com/office/drawing/2014/main" id="{B1BF931D-12AA-CF4E-B254-73278025C8DF}"/>
              </a:ext>
            </a:extLst>
          </p:cNvPr>
          <p:cNvPicPr>
            <a:picLocks noChangeAspect="1"/>
          </p:cNvPicPr>
          <p:nvPr userDrawn="1"/>
        </p:nvPicPr>
        <p:blipFill>
          <a:blip r:embed="rId3"/>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212135543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Quo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solidFill>
                  <a:schemeClr val="accent3"/>
                </a:solidFill>
                <a:latin typeface="Roboto Slab" pitchFamily="2" charset="0"/>
                <a:ea typeface="Roboto Slab" pitchFamily="2" charset="0"/>
              </a:defRPr>
            </a:lvl1pPr>
          </a:lstStyle>
          <a:p>
            <a:r>
              <a:rPr lang="en-US" dirty="0"/>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3"/>
                </a:solidFill>
              </a:defRPr>
            </a:lvl1pPr>
          </a:lstStyle>
          <a:p>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bg1"/>
                </a:solidFill>
              </a:defRPr>
            </a:lvl1pPr>
            <a:lvl2pPr marL="457200" indent="0" fontAlgn="t">
              <a:buFontTx/>
              <a:buNone/>
              <a:defRPr>
                <a:solidFill>
                  <a:schemeClr val="bg1"/>
                </a:solidFill>
              </a:defRPr>
            </a:lvl2pPr>
            <a:lvl3pPr marL="914400" indent="0" fontAlgn="t">
              <a:buFontTx/>
              <a:buNone/>
              <a:defRPr>
                <a:solidFill>
                  <a:schemeClr val="bg1"/>
                </a:solidFill>
              </a:defRPr>
            </a:lvl3pPr>
            <a:lvl4pPr marL="1371600" indent="0" fontAlgn="t">
              <a:buFontTx/>
              <a:buNone/>
              <a:defRPr>
                <a:solidFill>
                  <a:schemeClr val="bg1"/>
                </a:solidFill>
              </a:defRPr>
            </a:lvl4pPr>
            <a:lvl5pPr marL="1828800" indent="0" fontAlgn="t">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tretch>
            <a:fillRect/>
          </a:stretch>
        </p:blipFill>
        <p:spPr>
          <a:xfrm>
            <a:off x="1028699" y="846413"/>
            <a:ext cx="1171161" cy="810804"/>
          </a:xfrm>
          <a:prstGeom prst="rect">
            <a:avLst/>
          </a:prstGeom>
        </p:spPr>
      </p:pic>
      <p:pic>
        <p:nvPicPr>
          <p:cNvPr id="11" name="Picture 10">
            <a:extLst>
              <a:ext uri="{FF2B5EF4-FFF2-40B4-BE49-F238E27FC236}">
                <a16:creationId xmlns:a16="http://schemas.microsoft.com/office/drawing/2014/main" id="{77E9BA47-DD09-6A4B-A964-F337FC7A2096}"/>
              </a:ext>
            </a:extLst>
          </p:cNvPr>
          <p:cNvPicPr>
            <a:picLocks noChangeAspect="1"/>
          </p:cNvPicPr>
          <p:nvPr userDrawn="1"/>
        </p:nvPicPr>
        <p:blipFill>
          <a:blip r:embed="rId3"/>
          <a:stretch>
            <a:fillRect/>
          </a:stretch>
        </p:blipFill>
        <p:spPr>
          <a:xfrm>
            <a:off x="9448800" y="5429707"/>
            <a:ext cx="1676400" cy="1433578"/>
          </a:xfrm>
          <a:prstGeom prst="rect">
            <a:avLst/>
          </a:prstGeom>
        </p:spPr>
      </p:pic>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77857" y="6356350"/>
            <a:ext cx="2743200" cy="365125"/>
          </a:xfrm>
        </p:spPr>
        <p:txBody>
          <a:bodyPr/>
          <a:lstStyle>
            <a:lvl1pPr>
              <a:defRPr>
                <a:solidFill>
                  <a:schemeClr val="bg1"/>
                </a:solidFill>
              </a:defRPr>
            </a:lvl1pPr>
          </a:lstStyle>
          <a:p>
            <a:fld id="{382E7940-8823-C144-92DB-1F42CF60DB15}" type="slidenum">
              <a:rPr lang="en-US" smtClean="0"/>
              <a:pPr/>
              <a:t>‹#›</a:t>
            </a:fld>
            <a:endParaRPr lang="en-US" dirty="0"/>
          </a:p>
        </p:txBody>
      </p:sp>
    </p:spTree>
    <p:extLst>
      <p:ext uri="{BB962C8B-B14F-4D97-AF65-F5344CB8AC3E}">
        <p14:creationId xmlns:p14="http://schemas.microsoft.com/office/powerpoint/2010/main" val="103822782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Quot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2629-ACB9-F24D-8CA3-95A770DAA65D}"/>
              </a:ext>
            </a:extLst>
          </p:cNvPr>
          <p:cNvSpPr>
            <a:spLocks noGrp="1"/>
          </p:cNvSpPr>
          <p:nvPr>
            <p:ph type="title" hasCustomPrompt="1"/>
          </p:nvPr>
        </p:nvSpPr>
        <p:spPr>
          <a:xfrm>
            <a:off x="1028700" y="1828800"/>
            <a:ext cx="8420100" cy="2362199"/>
          </a:xfrm>
        </p:spPr>
        <p:txBody>
          <a:bodyPr/>
          <a:lstStyle>
            <a:lvl1pPr fontAlgn="t" hangingPunct="0">
              <a:defRPr b="0" i="0" cap="none" baseline="0">
                <a:latin typeface="Roboto Slab" pitchFamily="2" charset="0"/>
                <a:ea typeface="Roboto Slab" pitchFamily="2" charset="0"/>
              </a:defRPr>
            </a:lvl1pPr>
          </a:lstStyle>
          <a:p>
            <a:r>
              <a:rPr lang="en-US" dirty="0"/>
              <a:t>Quote</a:t>
            </a:r>
          </a:p>
        </p:txBody>
      </p:sp>
      <p:sp>
        <p:nvSpPr>
          <p:cNvPr id="4" name="Footer Placeholder 3">
            <a:extLst>
              <a:ext uri="{FF2B5EF4-FFF2-40B4-BE49-F238E27FC236}">
                <a16:creationId xmlns:a16="http://schemas.microsoft.com/office/drawing/2014/main" id="{D771E699-000D-0E41-B71B-AC9287132F2E}"/>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7" name="Text Placeholder 6">
            <a:extLst>
              <a:ext uri="{FF2B5EF4-FFF2-40B4-BE49-F238E27FC236}">
                <a16:creationId xmlns:a16="http://schemas.microsoft.com/office/drawing/2014/main" id="{4AC3EA5C-9AB2-5C4E-8308-8EF2351BB41B}"/>
              </a:ext>
            </a:extLst>
          </p:cNvPr>
          <p:cNvSpPr>
            <a:spLocks noGrp="1"/>
          </p:cNvSpPr>
          <p:nvPr>
            <p:ph type="body" sz="quarter" idx="13"/>
          </p:nvPr>
        </p:nvSpPr>
        <p:spPr>
          <a:xfrm>
            <a:off x="1028700" y="4456113"/>
            <a:ext cx="6705600" cy="1373187"/>
          </a:xfrm>
        </p:spPr>
        <p:txBody>
          <a:bodyPr/>
          <a:lstStyle>
            <a:lvl1pPr marL="0" indent="0" fontAlgn="t">
              <a:buFontTx/>
              <a:buNone/>
              <a:defRPr>
                <a:solidFill>
                  <a:schemeClr val="accent1"/>
                </a:solidFill>
              </a:defRPr>
            </a:lvl1pPr>
            <a:lvl2pPr marL="457200" indent="0" fontAlgn="t">
              <a:buFontTx/>
              <a:buNone/>
              <a:defRPr>
                <a:solidFill>
                  <a:schemeClr val="accent1"/>
                </a:solidFill>
              </a:defRPr>
            </a:lvl2pPr>
            <a:lvl3pPr marL="914400" indent="0" fontAlgn="t">
              <a:buFontTx/>
              <a:buNone/>
              <a:defRPr>
                <a:solidFill>
                  <a:schemeClr val="accent1"/>
                </a:solidFill>
              </a:defRPr>
            </a:lvl3pPr>
            <a:lvl4pPr marL="1371600" indent="0" fontAlgn="t">
              <a:buFontTx/>
              <a:buNone/>
              <a:defRPr>
                <a:solidFill>
                  <a:schemeClr val="accent1"/>
                </a:solidFill>
              </a:defRPr>
            </a:lvl4pPr>
            <a:lvl5pPr marL="1828800" indent="0" fontAlgn="t">
              <a:buFontTx/>
              <a:buNone/>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475D067-E4BF-0A40-B721-61AB12FC0230}"/>
              </a:ext>
            </a:extLst>
          </p:cNvPr>
          <p:cNvPicPr>
            <a:picLocks noChangeAspect="1"/>
          </p:cNvPicPr>
          <p:nvPr userDrawn="1"/>
        </p:nvPicPr>
        <p:blipFill>
          <a:blip r:embed="rId2"/>
          <a:srcRect/>
          <a:stretch/>
        </p:blipFill>
        <p:spPr>
          <a:xfrm>
            <a:off x="1028699" y="846413"/>
            <a:ext cx="1171161" cy="810803"/>
          </a:xfrm>
          <a:prstGeom prst="rect">
            <a:avLst/>
          </a:prstGeom>
        </p:spPr>
      </p:pic>
      <p:pic>
        <p:nvPicPr>
          <p:cNvPr id="10" name="Picture 9">
            <a:extLst>
              <a:ext uri="{FF2B5EF4-FFF2-40B4-BE49-F238E27FC236}">
                <a16:creationId xmlns:a16="http://schemas.microsoft.com/office/drawing/2014/main" id="{77970335-9025-8144-A17B-DB1D11F0341F}"/>
              </a:ext>
            </a:extLst>
          </p:cNvPr>
          <p:cNvPicPr>
            <a:picLocks noChangeAspect="1"/>
          </p:cNvPicPr>
          <p:nvPr userDrawn="1"/>
        </p:nvPicPr>
        <p:blipFill>
          <a:blip r:embed="rId3"/>
          <a:stretch>
            <a:fillRect/>
          </a:stretch>
        </p:blipFill>
        <p:spPr>
          <a:xfrm>
            <a:off x="9448800" y="5431183"/>
            <a:ext cx="1676400" cy="1433578"/>
          </a:xfrm>
          <a:prstGeom prst="rect">
            <a:avLst/>
          </a:prstGeom>
        </p:spPr>
      </p:pic>
      <p:sp>
        <p:nvSpPr>
          <p:cNvPr id="5" name="Slide Number Placeholder 4">
            <a:extLst>
              <a:ext uri="{FF2B5EF4-FFF2-40B4-BE49-F238E27FC236}">
                <a16:creationId xmlns:a16="http://schemas.microsoft.com/office/drawing/2014/main" id="{76DD83A6-AC4E-FE44-85C9-4931BA16F61E}"/>
              </a:ext>
            </a:extLst>
          </p:cNvPr>
          <p:cNvSpPr>
            <a:spLocks noGrp="1"/>
          </p:cNvSpPr>
          <p:nvPr>
            <p:ph type="sldNum" sz="quarter" idx="12"/>
          </p:nvPr>
        </p:nvSpPr>
        <p:spPr>
          <a:xfrm>
            <a:off x="6277857" y="6356350"/>
            <a:ext cx="2743200" cy="365125"/>
          </a:xfrm>
        </p:spPr>
        <p:txBody>
          <a:bodyPr/>
          <a:lstStyle>
            <a:lvl1pPr>
              <a:defRPr>
                <a:solidFill>
                  <a:schemeClr val="bg1"/>
                </a:solidFill>
              </a:defRPr>
            </a:lvl1pPr>
          </a:lstStyle>
          <a:p>
            <a:fld id="{801ADF2A-743D-6E41-8400-79BD3373C811}" type="slidenum">
              <a:rPr lang="en-US" smtClean="0"/>
              <a:pPr/>
              <a:t>‹#›</a:t>
            </a:fld>
            <a:endParaRPr lang="en-US" dirty="0"/>
          </a:p>
        </p:txBody>
      </p:sp>
    </p:spTree>
    <p:extLst>
      <p:ext uri="{BB962C8B-B14F-4D97-AF65-F5344CB8AC3E}">
        <p14:creationId xmlns:p14="http://schemas.microsoft.com/office/powerpoint/2010/main" val="177450917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1041952" y="0"/>
            <a:ext cx="8406848" cy="5829300"/>
          </a:xfrm>
          <a:solidFill>
            <a:schemeClr val="tx2"/>
          </a:solidFill>
        </p:spPr>
        <p:txBody>
          <a:bodyPr/>
          <a:lstStyle>
            <a:lvl1pPr>
              <a:defRPr>
                <a:solidFill>
                  <a:schemeClr val="accent2"/>
                </a:solidFill>
              </a:defRPr>
            </a:lvl1pPr>
          </a:lstStyle>
          <a:p>
            <a:endParaRPr lang="en-US" dirty="0"/>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6120848" y="4532551"/>
            <a:ext cx="4229100" cy="1296749"/>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6120848" y="3968570"/>
            <a:ext cx="4229100" cy="388530"/>
          </a:xfrm>
        </p:spPr>
        <p:txBody>
          <a:bodyPr anchor="b"/>
          <a:lstStyle>
            <a:lvl1pPr marL="0" indent="0" fontAlgn="t">
              <a:buNone/>
              <a:defRPr sz="2200" b="1" i="0">
                <a:solidFill>
                  <a:schemeClr val="bg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869583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2657302" y="0"/>
            <a:ext cx="8458201" cy="5829300"/>
          </a:xfrm>
          <a:solidFill>
            <a:schemeClr val="tx2"/>
          </a:solidFill>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811E7C77-5447-8C4B-8FE6-1D2FA007287A}"/>
              </a:ext>
            </a:extLst>
          </p:cNvPr>
          <p:cNvSpPr>
            <a:spLocks noGrp="1"/>
          </p:cNvSpPr>
          <p:nvPr>
            <p:ph type="sldNum" sz="quarter" idx="12"/>
          </p:nvPr>
        </p:nvSpPr>
        <p:spPr>
          <a:xfrm>
            <a:off x="6287676" y="6356350"/>
            <a:ext cx="2743200" cy="365125"/>
          </a:xfrm>
        </p:spPr>
        <p:txBody>
          <a:bodyPr/>
          <a:lstStyle>
            <a:lvl1pPr>
              <a:defRPr>
                <a:solidFill>
                  <a:schemeClr val="accent2"/>
                </a:solidFill>
              </a:defRPr>
            </a:lvl1pPr>
          </a:lstStyle>
          <a:p>
            <a:fld id="{1E0E7D85-594F-0A4B-B30D-4DE05AFCF638}" type="slidenum">
              <a:rPr lang="en-US" smtClean="0"/>
              <a:pPr/>
              <a:t>‹#›</a:t>
            </a:fld>
            <a:endParaRPr lang="en-US" dirty="0"/>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866900" y="4532551"/>
            <a:ext cx="4229100" cy="1296749"/>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1866900" y="3968570"/>
            <a:ext cx="4229100" cy="388530"/>
          </a:xfrm>
        </p:spPr>
        <p:txBody>
          <a:bodyPr anchor="b"/>
          <a:lstStyle>
            <a:lvl1pPr marL="0" indent="0" fontAlgn="t">
              <a:buNone/>
              <a:defRPr sz="2200" b="1" i="0">
                <a:solidFill>
                  <a:schemeClr val="bg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371233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1041952" y="0"/>
            <a:ext cx="8406848" cy="5829300"/>
          </a:xfrm>
          <a:solidFill>
            <a:schemeClr val="tx2"/>
          </a:solidFill>
        </p:spPr>
        <p:txBody>
          <a:bodyPr/>
          <a:lstStyle>
            <a:lvl1pPr>
              <a:defRPr>
                <a:solidFill>
                  <a:schemeClr val="accent2"/>
                </a:solidFill>
              </a:defRPr>
            </a:lvl1pPr>
          </a:lstStyle>
          <a:p>
            <a:endParaRPr lang="en-US" dirty="0"/>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6120848" y="4532551"/>
            <a:ext cx="4229100" cy="1296749"/>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6120848" y="3968570"/>
            <a:ext cx="4229100"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Tree>
    <p:extLst>
      <p:ext uri="{BB962C8B-B14F-4D97-AF65-F5344CB8AC3E}">
        <p14:creationId xmlns:p14="http://schemas.microsoft.com/office/powerpoint/2010/main" val="14975801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2648249" y="0"/>
            <a:ext cx="8458201" cy="5829300"/>
          </a:xfrm>
          <a:solidFill>
            <a:schemeClr val="tx2"/>
          </a:solidFill>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811E7C77-5447-8C4B-8FE6-1D2FA007287A}"/>
              </a:ext>
            </a:extLst>
          </p:cNvPr>
          <p:cNvSpPr>
            <a:spLocks noGrp="1"/>
          </p:cNvSpPr>
          <p:nvPr>
            <p:ph type="sldNum" sz="quarter" idx="12"/>
          </p:nvPr>
        </p:nvSpPr>
        <p:spPr>
          <a:xfrm>
            <a:off x="6287676" y="6347069"/>
            <a:ext cx="2743200" cy="365125"/>
          </a:xfrm>
        </p:spPr>
        <p:txBody>
          <a:bodyPr/>
          <a:lstStyle>
            <a:lvl1pPr>
              <a:defRPr>
                <a:solidFill>
                  <a:schemeClr val="accent2"/>
                </a:solidFill>
              </a:defRPr>
            </a:lvl1pPr>
          </a:lstStyle>
          <a:p>
            <a:fld id="{1E0E7D85-594F-0A4B-B30D-4DE05AFCF638}" type="slidenum">
              <a:rPr lang="en-US" smtClean="0"/>
              <a:pPr/>
              <a:t>‹#›</a:t>
            </a:fld>
            <a:endParaRPr lang="en-US" dirty="0"/>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866900" y="4532551"/>
            <a:ext cx="4229100" cy="1296749"/>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C3555325-0DA9-FF4E-A03B-4B44025DC2BF}"/>
              </a:ext>
            </a:extLst>
          </p:cNvPr>
          <p:cNvSpPr>
            <a:spLocks noGrp="1"/>
          </p:cNvSpPr>
          <p:nvPr>
            <p:ph type="body" idx="14"/>
          </p:nvPr>
        </p:nvSpPr>
        <p:spPr>
          <a:xfrm>
            <a:off x="1866900" y="3968570"/>
            <a:ext cx="4229100"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1187964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11E7C77-5447-8C4B-8FE6-1D2FA007287A}"/>
              </a:ext>
            </a:extLst>
          </p:cNvPr>
          <p:cNvSpPr>
            <a:spLocks noGrp="1"/>
          </p:cNvSpPr>
          <p:nvPr>
            <p:ph type="sldNum" sz="quarter" idx="12"/>
          </p:nvPr>
        </p:nvSpPr>
        <p:spPr>
          <a:xfrm>
            <a:off x="6290673" y="6356350"/>
            <a:ext cx="2743200" cy="365125"/>
          </a:xfrm>
        </p:spPr>
        <p:txBody>
          <a:bodyPr/>
          <a:lstStyle>
            <a:lvl1pPr>
              <a:defRPr>
                <a:solidFill>
                  <a:schemeClr val="accent2"/>
                </a:solidFill>
              </a:defRPr>
            </a:lvl1pPr>
          </a:lstStyle>
          <a:p>
            <a:fld id="{1E0E7D85-594F-0A4B-B30D-4DE05AFCF638}" type="slidenum">
              <a:rPr lang="en-US" smtClean="0"/>
              <a:pPr/>
              <a:t>‹#›</a:t>
            </a:fld>
            <a:endParaRPr lang="en-US" dirty="0"/>
          </a:p>
        </p:txBody>
      </p:sp>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652916"/>
            <a:ext cx="10096500" cy="1331496"/>
          </a:xfrm>
        </p:spPr>
        <p:txBody>
          <a:bodyPr/>
          <a:lstStyle>
            <a:lvl1pPr fontAlgn="b">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251621"/>
            <a:ext cx="100965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pic>
        <p:nvPicPr>
          <p:cNvPr id="7" name="Picture 6">
            <a:extLst>
              <a:ext uri="{FF2B5EF4-FFF2-40B4-BE49-F238E27FC236}">
                <a16:creationId xmlns:a16="http://schemas.microsoft.com/office/drawing/2014/main" id="{D7468FC7-B1C5-7542-A6F1-F601234FF669}"/>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3116499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795130"/>
            <a:ext cx="5867400" cy="1366159"/>
          </a:xfrm>
        </p:spPr>
        <p:txBody>
          <a:bodyPr/>
          <a:lstStyle>
            <a:lvl1pPr fontAlgn="b">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398210"/>
            <a:ext cx="5867400" cy="33167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7734300" y="1028700"/>
            <a:ext cx="4457700" cy="4800600"/>
          </a:xfrm>
          <a:solidFill>
            <a:schemeClr val="tx2"/>
          </a:solidFill>
        </p:spPr>
        <p:txBody>
          <a:bodyPr/>
          <a:lstStyle>
            <a:lvl1pPr>
              <a:defRPr>
                <a:solidFill>
                  <a:schemeClr val="accent2"/>
                </a:solidFill>
              </a:defRPr>
            </a:lvl1pPr>
          </a:lstStyle>
          <a:p>
            <a:endParaRPr lang="en-US" dirty="0"/>
          </a:p>
        </p:txBody>
      </p:sp>
      <p:pic>
        <p:nvPicPr>
          <p:cNvPr id="8" name="Picture 7">
            <a:extLst>
              <a:ext uri="{FF2B5EF4-FFF2-40B4-BE49-F238E27FC236}">
                <a16:creationId xmlns:a16="http://schemas.microsoft.com/office/drawing/2014/main" id="{E327B309-D6AB-D24B-B0E8-9B73352D2248}"/>
              </a:ext>
            </a:extLst>
          </p:cNvPr>
          <p:cNvPicPr>
            <a:picLocks noChangeAspect="1"/>
          </p:cNvPicPr>
          <p:nvPr userDrawn="1"/>
        </p:nvPicPr>
        <p:blipFill>
          <a:blip r:embed="rId2"/>
          <a:stretch>
            <a:fillRect/>
          </a:stretch>
        </p:blipFill>
        <p:spPr>
          <a:xfrm>
            <a:off x="9448800" y="5427041"/>
            <a:ext cx="1676400" cy="1438910"/>
          </a:xfrm>
          <a:prstGeom prst="rect">
            <a:avLst/>
          </a:prstGeom>
        </p:spPr>
      </p:pic>
      <p:sp>
        <p:nvSpPr>
          <p:cNvPr id="10" name="Slide Number Placeholder 5">
            <a:extLst>
              <a:ext uri="{FF2B5EF4-FFF2-40B4-BE49-F238E27FC236}">
                <a16:creationId xmlns:a16="http://schemas.microsoft.com/office/drawing/2014/main" id="{9A74678A-E47C-C446-969F-B1003E4C91A2}"/>
              </a:ext>
            </a:extLst>
          </p:cNvPr>
          <p:cNvSpPr>
            <a:spLocks noGrp="1"/>
          </p:cNvSpPr>
          <p:nvPr>
            <p:ph type="sldNum" sz="quarter" idx="12"/>
          </p:nvPr>
        </p:nvSpPr>
        <p:spPr>
          <a:xfrm>
            <a:off x="6290673" y="6356350"/>
            <a:ext cx="2743200" cy="365125"/>
          </a:xfrm>
        </p:spPr>
        <p:txBody>
          <a:bodyPr/>
          <a:lstStyle>
            <a:lvl1pPr>
              <a:defRPr>
                <a:solidFill>
                  <a:schemeClr val="accent2"/>
                </a:solidFill>
              </a:defRPr>
            </a:lvl1pPr>
          </a:lstStyle>
          <a:p>
            <a:fld id="{1E0E7D85-594F-0A4B-B30D-4DE05AFCF638}" type="slidenum">
              <a:rPr lang="en-US" smtClean="0"/>
              <a:pPr/>
              <a:t>‹#›</a:t>
            </a:fld>
            <a:endParaRPr lang="en-US" dirty="0"/>
          </a:p>
        </p:txBody>
      </p:sp>
    </p:spTree>
    <p:extLst>
      <p:ext uri="{BB962C8B-B14F-4D97-AF65-F5344CB8AC3E}">
        <p14:creationId xmlns:p14="http://schemas.microsoft.com/office/powerpoint/2010/main" val="2099812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7C4C-A0C5-4EEF-8B6D-C2DCBC9360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2BE21B-D19C-4A70-84DC-7CCC03A26D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5A1DAC-F5E8-4509-9FB1-290DCA23F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665CA5-DBE0-483F-8420-1123586C188D}"/>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6" name="Footer Placeholder 5">
            <a:extLst>
              <a:ext uri="{FF2B5EF4-FFF2-40B4-BE49-F238E27FC236}">
                <a16:creationId xmlns:a16="http://schemas.microsoft.com/office/drawing/2014/main" id="{3F0D148B-231A-446B-B748-D8DE8CF0F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D117C5-5E72-4658-8565-3B34F2701BB7}"/>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1017750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5257800" y="795130"/>
            <a:ext cx="5867400" cy="1366159"/>
          </a:xfrm>
        </p:spPr>
        <p:txBody>
          <a:bodyPr/>
          <a:lstStyle>
            <a:lvl1pPr fontAlgn="b">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5257800" y="2398210"/>
            <a:ext cx="5867400" cy="34310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1028700"/>
            <a:ext cx="4457700" cy="4800600"/>
          </a:xfrm>
          <a:solidFill>
            <a:schemeClr val="tx2"/>
          </a:solidFill>
        </p:spPr>
        <p:txBody>
          <a:bodyPr/>
          <a:lstStyle>
            <a:lvl1pPr>
              <a:defRPr>
                <a:solidFill>
                  <a:schemeClr val="accent2"/>
                </a:solidFill>
              </a:defRPr>
            </a:lvl1pPr>
          </a:lstStyle>
          <a:p>
            <a:endParaRPr lang="en-US" dirty="0"/>
          </a:p>
        </p:txBody>
      </p:sp>
      <p:pic>
        <p:nvPicPr>
          <p:cNvPr id="8" name="Picture 7">
            <a:extLst>
              <a:ext uri="{FF2B5EF4-FFF2-40B4-BE49-F238E27FC236}">
                <a16:creationId xmlns:a16="http://schemas.microsoft.com/office/drawing/2014/main" id="{6E4F326A-0F7B-A048-91BE-E4EB52271572}"/>
              </a:ext>
            </a:extLst>
          </p:cNvPr>
          <p:cNvPicPr>
            <a:picLocks noChangeAspect="1"/>
          </p:cNvPicPr>
          <p:nvPr userDrawn="1"/>
        </p:nvPicPr>
        <p:blipFill>
          <a:blip r:embed="rId2"/>
          <a:stretch>
            <a:fillRect/>
          </a:stretch>
        </p:blipFill>
        <p:spPr>
          <a:xfrm>
            <a:off x="9448800" y="5427041"/>
            <a:ext cx="1676400" cy="1438910"/>
          </a:xfrm>
          <a:prstGeom prst="rect">
            <a:avLst/>
          </a:prstGeom>
        </p:spPr>
      </p:pic>
      <p:sp>
        <p:nvSpPr>
          <p:cNvPr id="9" name="Slide Number Placeholder 5">
            <a:extLst>
              <a:ext uri="{FF2B5EF4-FFF2-40B4-BE49-F238E27FC236}">
                <a16:creationId xmlns:a16="http://schemas.microsoft.com/office/drawing/2014/main" id="{C311CB55-29B7-9743-B3B1-72D859267402}"/>
              </a:ext>
            </a:extLst>
          </p:cNvPr>
          <p:cNvSpPr>
            <a:spLocks noGrp="1"/>
          </p:cNvSpPr>
          <p:nvPr>
            <p:ph type="sldNum" sz="quarter" idx="12"/>
          </p:nvPr>
        </p:nvSpPr>
        <p:spPr>
          <a:xfrm>
            <a:off x="6290673" y="6356350"/>
            <a:ext cx="2743200" cy="365125"/>
          </a:xfrm>
        </p:spPr>
        <p:txBody>
          <a:bodyPr/>
          <a:lstStyle>
            <a:lvl1pPr>
              <a:defRPr>
                <a:solidFill>
                  <a:schemeClr val="accent2"/>
                </a:solidFill>
              </a:defRPr>
            </a:lvl1pPr>
          </a:lstStyle>
          <a:p>
            <a:fld id="{1E0E7D85-594F-0A4B-B30D-4DE05AFCF638}" type="slidenum">
              <a:rPr lang="en-US" smtClean="0"/>
              <a:pPr/>
              <a:t>‹#›</a:t>
            </a:fld>
            <a:endParaRPr lang="en-US" dirty="0"/>
          </a:p>
        </p:txBody>
      </p:sp>
    </p:spTree>
    <p:extLst>
      <p:ext uri="{BB962C8B-B14F-4D97-AF65-F5344CB8AC3E}">
        <p14:creationId xmlns:p14="http://schemas.microsoft.com/office/powerpoint/2010/main" val="17059372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4C3A-36A4-B841-80DA-2D7BE0C66550}"/>
              </a:ext>
            </a:extLst>
          </p:cNvPr>
          <p:cNvSpPr>
            <a:spLocks noGrp="1"/>
          </p:cNvSpPr>
          <p:nvPr>
            <p:ph type="title"/>
          </p:nvPr>
        </p:nvSpPr>
        <p:spPr>
          <a:xfrm>
            <a:off x="1028700" y="652916"/>
            <a:ext cx="10515600" cy="13314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3AD1761-7040-7A4D-A77A-52FB4297391B}"/>
              </a:ext>
            </a:extLst>
          </p:cNvPr>
          <p:cNvSpPr>
            <a:spLocks noGrp="1"/>
          </p:cNvSpPr>
          <p:nvPr>
            <p:ph sz="half" idx="1"/>
          </p:nvPr>
        </p:nvSpPr>
        <p:spPr>
          <a:xfrm>
            <a:off x="10287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F77CEFC-7993-474C-ADAF-D21CD1CC48E0}"/>
              </a:ext>
            </a:extLst>
          </p:cNvPr>
          <p:cNvSpPr>
            <a:spLocks noGrp="1"/>
          </p:cNvSpPr>
          <p:nvPr>
            <p:ph sz="half" idx="2"/>
          </p:nvPr>
        </p:nvSpPr>
        <p:spPr>
          <a:xfrm>
            <a:off x="60579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A3413A61-119B-7146-BF47-6BA5EE86C647}"/>
              </a:ext>
            </a:extLst>
          </p:cNvPr>
          <p:cNvSpPr>
            <a:spLocks noGrp="1"/>
          </p:cNvSpPr>
          <p:nvPr>
            <p:ph type="ftr" sz="quarter" idx="11"/>
          </p:nvPr>
        </p:nvSpPr>
        <p:spPr>
          <a:xfrm>
            <a:off x="10287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6F8C58E-F1EF-BE4E-A92F-D656E56AA4ED}"/>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9" name="Picture 8">
            <a:extLst>
              <a:ext uri="{FF2B5EF4-FFF2-40B4-BE49-F238E27FC236}">
                <a16:creationId xmlns:a16="http://schemas.microsoft.com/office/drawing/2014/main" id="{EEAD8B62-5F31-954A-9238-D6BC2EE85B27}"/>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4242047756"/>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8C7C-320B-524C-98FB-DE1BCAC017BA}"/>
              </a:ext>
            </a:extLst>
          </p:cNvPr>
          <p:cNvSpPr>
            <a:spLocks noGrp="1"/>
          </p:cNvSpPr>
          <p:nvPr>
            <p:ph type="title"/>
          </p:nvPr>
        </p:nvSpPr>
        <p:spPr>
          <a:xfrm>
            <a:off x="1028700" y="675591"/>
            <a:ext cx="10326688" cy="1325563"/>
          </a:xfrm>
        </p:spPr>
        <p:txBody>
          <a:bodyPr/>
          <a:lstStyle>
            <a:lvl1pPr fontAlgn="b">
              <a:defRPr/>
            </a:lvl1pPr>
          </a:lstStyle>
          <a:p>
            <a:r>
              <a:rPr lang="en-US" dirty="0"/>
              <a:t>Click to edit Master title style</a:t>
            </a:r>
          </a:p>
        </p:txBody>
      </p:sp>
      <p:sp>
        <p:nvSpPr>
          <p:cNvPr id="3" name="Text Placeholder 2">
            <a:extLst>
              <a:ext uri="{FF2B5EF4-FFF2-40B4-BE49-F238E27FC236}">
                <a16:creationId xmlns:a16="http://schemas.microsoft.com/office/drawing/2014/main" id="{E2B97133-9621-1E44-A42A-0C834C82B557}"/>
              </a:ext>
            </a:extLst>
          </p:cNvPr>
          <p:cNvSpPr>
            <a:spLocks noGrp="1"/>
          </p:cNvSpPr>
          <p:nvPr>
            <p:ph type="body" idx="1"/>
          </p:nvPr>
        </p:nvSpPr>
        <p:spPr>
          <a:xfrm>
            <a:off x="1028701"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21683D9-25AA-BD48-8E55-40D6E40CE42D}"/>
              </a:ext>
            </a:extLst>
          </p:cNvPr>
          <p:cNvSpPr>
            <a:spLocks noGrp="1"/>
          </p:cNvSpPr>
          <p:nvPr>
            <p:ph sz="half" idx="2"/>
          </p:nvPr>
        </p:nvSpPr>
        <p:spPr>
          <a:xfrm>
            <a:off x="1028701"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84FD85B-DF11-484D-8B88-8EC6A17B1190}"/>
              </a:ext>
            </a:extLst>
          </p:cNvPr>
          <p:cNvSpPr>
            <a:spLocks noGrp="1"/>
          </p:cNvSpPr>
          <p:nvPr>
            <p:ph type="body" sz="quarter" idx="3"/>
          </p:nvPr>
        </p:nvSpPr>
        <p:spPr>
          <a:xfrm>
            <a:off x="6057900"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44EE1B7-4789-B243-B467-11E2AF637F3D}"/>
              </a:ext>
            </a:extLst>
          </p:cNvPr>
          <p:cNvSpPr>
            <a:spLocks noGrp="1"/>
          </p:cNvSpPr>
          <p:nvPr>
            <p:ph sz="quarter" idx="4"/>
          </p:nvPr>
        </p:nvSpPr>
        <p:spPr>
          <a:xfrm>
            <a:off x="6057900"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FBC4E10-801A-2B48-A8CA-F3F611F0A25F}"/>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10" name="Slide Number Placeholder 6">
            <a:extLst>
              <a:ext uri="{FF2B5EF4-FFF2-40B4-BE49-F238E27FC236}">
                <a16:creationId xmlns:a16="http://schemas.microsoft.com/office/drawing/2014/main" id="{53D2E98C-6768-C348-A90C-20067AF8BD12}"/>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11" name="Picture 10">
            <a:extLst>
              <a:ext uri="{FF2B5EF4-FFF2-40B4-BE49-F238E27FC236}">
                <a16:creationId xmlns:a16="http://schemas.microsoft.com/office/drawing/2014/main" id="{5993E4E6-4BB9-DD46-AF2B-F3BDB2D71D86}"/>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234146441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C457E6-5EC3-2F40-B70F-3D888AB65374}"/>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5" name="Slide Number Placeholder 6">
            <a:extLst>
              <a:ext uri="{FF2B5EF4-FFF2-40B4-BE49-F238E27FC236}">
                <a16:creationId xmlns:a16="http://schemas.microsoft.com/office/drawing/2014/main" id="{DB6E3CF1-191C-524C-B5A3-991E9E3C4CD7}"/>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6" name="Picture 5">
            <a:extLst>
              <a:ext uri="{FF2B5EF4-FFF2-40B4-BE49-F238E27FC236}">
                <a16:creationId xmlns:a16="http://schemas.microsoft.com/office/drawing/2014/main" id="{8A4732C2-D059-C646-B698-5B2FD1A90DB0}"/>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142353471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05BA-D49F-4541-A42A-8928DC186C30}"/>
              </a:ext>
            </a:extLst>
          </p:cNvPr>
          <p:cNvSpPr>
            <a:spLocks noGrp="1"/>
          </p:cNvSpPr>
          <p:nvPr>
            <p:ph type="title"/>
          </p:nvPr>
        </p:nvSpPr>
        <p:spPr>
          <a:xfrm>
            <a:off x="1041953" y="987424"/>
            <a:ext cx="4215848" cy="961689"/>
          </a:xfrm>
        </p:spPr>
        <p:txBody>
          <a:bodyPr anchor="b"/>
          <a:lstStyle>
            <a:lvl1pPr fontAlgn="b">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94B4A9B-6EDF-194B-B975-30C3130B2548}"/>
              </a:ext>
            </a:extLst>
          </p:cNvPr>
          <p:cNvSpPr>
            <a:spLocks noGrp="1"/>
          </p:cNvSpPr>
          <p:nvPr>
            <p:ph idx="1"/>
          </p:nvPr>
        </p:nvSpPr>
        <p:spPr>
          <a:xfrm>
            <a:off x="6057900" y="987425"/>
            <a:ext cx="5297488" cy="4873625"/>
          </a:xfrm>
        </p:spPr>
        <p:txBody>
          <a:bodyPr/>
          <a:lstStyle>
            <a:lvl1pPr marL="0" indent="0" fontAlgn="t">
              <a:buFontTx/>
              <a:buNone/>
              <a:defRPr sz="3200">
                <a:solidFill>
                  <a:schemeClr val="accent6"/>
                </a:solidFill>
              </a:defRPr>
            </a:lvl1pPr>
            <a:lvl2pPr marL="457200" indent="0" fontAlgn="t">
              <a:buFontTx/>
              <a:buNone/>
              <a:defRPr sz="2800">
                <a:solidFill>
                  <a:schemeClr val="accent6"/>
                </a:solidFill>
              </a:defRPr>
            </a:lvl2pPr>
            <a:lvl3pPr marL="914400" indent="0" fontAlgn="t">
              <a:buFontTx/>
              <a:buNone/>
              <a:defRPr sz="2400">
                <a:solidFill>
                  <a:schemeClr val="accent6"/>
                </a:solidFill>
              </a:defRPr>
            </a:lvl3pPr>
            <a:lvl4pPr marL="1371600" indent="0" fontAlgn="t">
              <a:buFontTx/>
              <a:buNone/>
              <a:defRPr sz="2000">
                <a:solidFill>
                  <a:schemeClr val="accent6"/>
                </a:solidFill>
              </a:defRPr>
            </a:lvl4pPr>
            <a:lvl5pPr marL="1828800" indent="0" fontAlgn="t">
              <a:buFontTx/>
              <a:buNone/>
              <a:defRPr sz="2000">
                <a:solidFill>
                  <a:schemeClr val="accent6"/>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E47D310-2830-4442-A596-6328AF88C9AB}"/>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F992C7AF-30BF-AF43-AE09-1E1EFFD235E8}"/>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Slide Number Placeholder 6">
            <a:extLst>
              <a:ext uri="{FF2B5EF4-FFF2-40B4-BE49-F238E27FC236}">
                <a16:creationId xmlns:a16="http://schemas.microsoft.com/office/drawing/2014/main" id="{3938903C-8B66-2F41-8DFD-CEC3F9443418}"/>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9" name="Picture 8">
            <a:extLst>
              <a:ext uri="{FF2B5EF4-FFF2-40B4-BE49-F238E27FC236}">
                <a16:creationId xmlns:a16="http://schemas.microsoft.com/office/drawing/2014/main" id="{C8BA6AE7-359E-1A44-B294-5FAAE1F833EB}"/>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184047387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6057900" y="1028700"/>
            <a:ext cx="61341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1041953" y="987424"/>
            <a:ext cx="4215848" cy="961689"/>
          </a:xfrm>
        </p:spPr>
        <p:txBody>
          <a:bodyPr anchor="b"/>
          <a:lstStyle>
            <a:lvl1pPr fontAlgn="b">
              <a:defRPr sz="3200"/>
            </a:lvl1pPr>
          </a:lstStyle>
          <a:p>
            <a:r>
              <a:rPr lang="en-US" dirty="0"/>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Slide Number Placeholder 6">
            <a:extLst>
              <a:ext uri="{FF2B5EF4-FFF2-40B4-BE49-F238E27FC236}">
                <a16:creationId xmlns:a16="http://schemas.microsoft.com/office/drawing/2014/main" id="{8176410E-6026-694D-A808-5FA9155FD7EB}"/>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11" name="Picture 10">
            <a:extLst>
              <a:ext uri="{FF2B5EF4-FFF2-40B4-BE49-F238E27FC236}">
                <a16:creationId xmlns:a16="http://schemas.microsoft.com/office/drawing/2014/main" id="{85C42635-D73E-3D40-80C1-7534354BF09F}"/>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82795366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icture with Caption">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0" y="1028700"/>
            <a:ext cx="60579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6909352" y="987424"/>
            <a:ext cx="4215848" cy="961689"/>
          </a:xfrm>
        </p:spPr>
        <p:txBody>
          <a:bodyPr anchor="b"/>
          <a:lstStyle>
            <a:lvl1pPr fontAlgn="b">
              <a:defRPr sz="3200"/>
            </a:lvl1pPr>
          </a:lstStyle>
          <a:p>
            <a:r>
              <a:rPr lang="en-US" dirty="0"/>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6896100"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Slide Number Placeholder 6">
            <a:extLst>
              <a:ext uri="{FF2B5EF4-FFF2-40B4-BE49-F238E27FC236}">
                <a16:creationId xmlns:a16="http://schemas.microsoft.com/office/drawing/2014/main" id="{9B4C82F4-4A1E-5746-9128-59D6B27FFD38}"/>
              </a:ext>
            </a:extLst>
          </p:cNvPr>
          <p:cNvSpPr>
            <a:spLocks noGrp="1"/>
          </p:cNvSpPr>
          <p:nvPr>
            <p:ph type="sldNum" sz="quarter" idx="12"/>
          </p:nvPr>
        </p:nvSpPr>
        <p:spPr>
          <a:xfrm>
            <a:off x="6292072" y="6358792"/>
            <a:ext cx="2743200" cy="365125"/>
          </a:xfrm>
        </p:spPr>
        <p:txBody>
          <a:bodyPr/>
          <a:lstStyle>
            <a:lvl1pPr>
              <a:defRPr>
                <a:solidFill>
                  <a:schemeClr val="accent6">
                    <a:lumMod val="60000"/>
                    <a:lumOff val="40000"/>
                  </a:schemeClr>
                </a:solidFill>
              </a:defRPr>
            </a:lvl1pPr>
          </a:lstStyle>
          <a:p>
            <a:fld id="{1E0E7D85-594F-0A4B-B30D-4DE05AFCF638}" type="slidenum">
              <a:rPr lang="en-US" smtClean="0"/>
              <a:pPr/>
              <a:t>‹#›</a:t>
            </a:fld>
            <a:endParaRPr lang="en-US" dirty="0"/>
          </a:p>
        </p:txBody>
      </p:sp>
      <p:pic>
        <p:nvPicPr>
          <p:cNvPr id="11" name="Picture 10">
            <a:extLst>
              <a:ext uri="{FF2B5EF4-FFF2-40B4-BE49-F238E27FC236}">
                <a16:creationId xmlns:a16="http://schemas.microsoft.com/office/drawing/2014/main" id="{59E51714-B368-074A-B356-4D5B117AA755}"/>
              </a:ext>
            </a:extLst>
          </p:cNvPr>
          <p:cNvPicPr>
            <a:picLocks noChangeAspect="1"/>
          </p:cNvPicPr>
          <p:nvPr userDrawn="1"/>
        </p:nvPicPr>
        <p:blipFill>
          <a:blip r:embed="rId2"/>
          <a:stretch>
            <a:fillRect/>
          </a:stretch>
        </p:blipFill>
        <p:spPr>
          <a:xfrm>
            <a:off x="9448800" y="5427041"/>
            <a:ext cx="1676400" cy="1438910"/>
          </a:xfrm>
          <a:prstGeom prst="rect">
            <a:avLst/>
          </a:prstGeom>
        </p:spPr>
      </p:pic>
    </p:spTree>
    <p:extLst>
      <p:ext uri="{BB962C8B-B14F-4D97-AF65-F5344CB8AC3E}">
        <p14:creationId xmlns:p14="http://schemas.microsoft.com/office/powerpoint/2010/main" val="206622257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1028699"/>
            <a:ext cx="10096500" cy="972591"/>
          </a:xfrm>
        </p:spPr>
        <p:txBody>
          <a:bodyPr/>
          <a:lstStyle>
            <a:lvl1pPr fontAlgn="b">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239672"/>
            <a:ext cx="10096500" cy="3794043"/>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1"/>
                </a:solidFill>
              </a:defRPr>
            </a:lvl1pPr>
          </a:lstStyle>
          <a:p>
            <a:endParaRPr lang="en-US" dirty="0"/>
          </a:p>
        </p:txBody>
      </p:sp>
      <p:sp>
        <p:nvSpPr>
          <p:cNvPr id="7" name="Slide Number Placeholder 6">
            <a:extLst>
              <a:ext uri="{FF2B5EF4-FFF2-40B4-BE49-F238E27FC236}">
                <a16:creationId xmlns:a16="http://schemas.microsoft.com/office/drawing/2014/main" id="{02BEBF4B-2F4B-0E48-BE98-A4D04C770327}"/>
              </a:ext>
            </a:extLst>
          </p:cNvPr>
          <p:cNvSpPr>
            <a:spLocks noGrp="1"/>
          </p:cNvSpPr>
          <p:nvPr>
            <p:ph type="sldNum" sz="quarter" idx="12"/>
          </p:nvPr>
        </p:nvSpPr>
        <p:spPr>
          <a:xfrm>
            <a:off x="6282645" y="6358792"/>
            <a:ext cx="2743200" cy="365125"/>
          </a:xfrm>
        </p:spPr>
        <p:txBody>
          <a:bodyPr/>
          <a:lstStyle>
            <a:lvl1pPr>
              <a:defRPr>
                <a:solidFill>
                  <a:schemeClr val="tx1"/>
                </a:solidFill>
              </a:defRPr>
            </a:lvl1pPr>
          </a:lstStyle>
          <a:p>
            <a:fld id="{1220D3B0-4E6C-DE49-A128-AFEA584F0FD7}" type="slidenum">
              <a:rPr lang="en-US" smtClean="0"/>
              <a:pPr/>
              <a:t>‹#›</a:t>
            </a:fld>
            <a:endParaRPr lang="en-US" dirty="0"/>
          </a:p>
        </p:txBody>
      </p:sp>
      <p:pic>
        <p:nvPicPr>
          <p:cNvPr id="8" name="Picture 7">
            <a:extLst>
              <a:ext uri="{FF2B5EF4-FFF2-40B4-BE49-F238E27FC236}">
                <a16:creationId xmlns:a16="http://schemas.microsoft.com/office/drawing/2014/main" id="{39854030-2031-3D44-86E7-5337E2F7D3B7}"/>
              </a:ext>
            </a:extLst>
          </p:cNvPr>
          <p:cNvPicPr>
            <a:picLocks noChangeAspect="1"/>
          </p:cNvPicPr>
          <p:nvPr userDrawn="1"/>
        </p:nvPicPr>
        <p:blipFill>
          <a:blip r:embed="rId2"/>
          <a:stretch>
            <a:fillRect/>
          </a:stretch>
        </p:blipFill>
        <p:spPr>
          <a:xfrm>
            <a:off x="9448800" y="5419090"/>
            <a:ext cx="1676400" cy="1438910"/>
          </a:xfrm>
          <a:prstGeom prst="rect">
            <a:avLst/>
          </a:prstGeom>
        </p:spPr>
      </p:pic>
      <p:pic>
        <p:nvPicPr>
          <p:cNvPr id="9" name="Picture 8">
            <a:extLst>
              <a:ext uri="{FF2B5EF4-FFF2-40B4-BE49-F238E27FC236}">
                <a16:creationId xmlns:a16="http://schemas.microsoft.com/office/drawing/2014/main" id="{F6A9A9D4-76FB-4E41-BA9D-DD6D3CFB196C}"/>
              </a:ext>
            </a:extLst>
          </p:cNvPr>
          <p:cNvPicPr>
            <a:picLocks noChangeAspect="1"/>
          </p:cNvPicPr>
          <p:nvPr userDrawn="1"/>
        </p:nvPicPr>
        <p:blipFill>
          <a:blip r:embed="rId3"/>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469417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1028700" y="795130"/>
            <a:ext cx="5867400" cy="1366159"/>
          </a:xfrm>
        </p:spPr>
        <p:txBody>
          <a:bodyPr/>
          <a:lstStyle>
            <a:lvl1pPr fontAlgn="b">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1028700" y="2398210"/>
            <a:ext cx="5867400" cy="33167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7734300" y="1028700"/>
            <a:ext cx="4457700" cy="4800600"/>
          </a:xfrm>
          <a:solidFill>
            <a:schemeClr val="tx2"/>
          </a:solidFill>
        </p:spPr>
        <p:txBody>
          <a:bodyPr/>
          <a:lstStyle>
            <a:lvl1pPr>
              <a:defRPr>
                <a:solidFill>
                  <a:schemeClr val="accent2"/>
                </a:solidFill>
              </a:defRPr>
            </a:lvl1pPr>
          </a:lstStyle>
          <a:p>
            <a:endParaRPr lang="en-US" dirty="0"/>
          </a:p>
        </p:txBody>
      </p:sp>
      <p:sp>
        <p:nvSpPr>
          <p:cNvPr id="12" name="Slide Number Placeholder 6">
            <a:extLst>
              <a:ext uri="{FF2B5EF4-FFF2-40B4-BE49-F238E27FC236}">
                <a16:creationId xmlns:a16="http://schemas.microsoft.com/office/drawing/2014/main" id="{C73A5F20-5E92-2A48-A3B1-04FE2775146A}"/>
              </a:ext>
            </a:extLst>
          </p:cNvPr>
          <p:cNvSpPr>
            <a:spLocks noGrp="1"/>
          </p:cNvSpPr>
          <p:nvPr>
            <p:ph type="sldNum" sz="quarter" idx="12"/>
          </p:nvPr>
        </p:nvSpPr>
        <p:spPr>
          <a:xfrm>
            <a:off x="6282645" y="6358792"/>
            <a:ext cx="2743200" cy="365125"/>
          </a:xfrm>
        </p:spPr>
        <p:txBody>
          <a:bodyPr/>
          <a:lstStyle>
            <a:lvl1pPr>
              <a:defRPr>
                <a:solidFill>
                  <a:schemeClr val="tx1"/>
                </a:solidFill>
              </a:defRPr>
            </a:lvl1pPr>
          </a:lstStyle>
          <a:p>
            <a:fld id="{1E0E7D85-594F-0A4B-B30D-4DE05AFCF638}" type="slidenum">
              <a:rPr lang="en-US" smtClean="0"/>
              <a:pPr/>
              <a:t>‹#›</a:t>
            </a:fld>
            <a:endParaRPr lang="en-US" dirty="0"/>
          </a:p>
        </p:txBody>
      </p:sp>
      <p:pic>
        <p:nvPicPr>
          <p:cNvPr id="13" name="Picture 12">
            <a:extLst>
              <a:ext uri="{FF2B5EF4-FFF2-40B4-BE49-F238E27FC236}">
                <a16:creationId xmlns:a16="http://schemas.microsoft.com/office/drawing/2014/main" id="{FCE8B902-D8F4-4A41-B5F3-DA85BB693284}"/>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731938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8E22-648A-5F4B-982F-89598EB737CB}"/>
              </a:ext>
            </a:extLst>
          </p:cNvPr>
          <p:cNvSpPr>
            <a:spLocks noGrp="1"/>
          </p:cNvSpPr>
          <p:nvPr>
            <p:ph type="title"/>
          </p:nvPr>
        </p:nvSpPr>
        <p:spPr>
          <a:xfrm>
            <a:off x="5257800" y="795130"/>
            <a:ext cx="5867400" cy="1366159"/>
          </a:xfrm>
        </p:spPr>
        <p:txBody>
          <a:bodyPr/>
          <a:lstStyle>
            <a:lvl1pPr fontAlgn="b">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443974E-D1CA-2846-ACA8-4AD75A09426E}"/>
              </a:ext>
            </a:extLst>
          </p:cNvPr>
          <p:cNvSpPr>
            <a:spLocks noGrp="1"/>
          </p:cNvSpPr>
          <p:nvPr>
            <p:ph idx="1"/>
          </p:nvPr>
        </p:nvSpPr>
        <p:spPr>
          <a:xfrm>
            <a:off x="5257800" y="2398210"/>
            <a:ext cx="5867400" cy="3431090"/>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D6D6974-1404-EB4F-8B57-D270FAEB8128}"/>
              </a:ext>
            </a:extLst>
          </p:cNvPr>
          <p:cNvSpPr>
            <a:spLocks noGrp="1"/>
          </p:cNvSpPr>
          <p:nvPr>
            <p:ph type="ftr" sz="quarter" idx="11"/>
          </p:nvPr>
        </p:nvSpPr>
        <p:spPr>
          <a:xfrm>
            <a:off x="1028700" y="6356350"/>
            <a:ext cx="4114800" cy="365125"/>
          </a:xfrm>
          <a:prstGeom prst="rect">
            <a:avLst/>
          </a:prstGeom>
        </p:spPr>
        <p:txBody>
          <a:bodyPr/>
          <a:lstStyle>
            <a:lvl1pPr>
              <a:defRPr>
                <a:solidFill>
                  <a:schemeClr val="accent5"/>
                </a:solidFill>
              </a:defRPr>
            </a:lvl1pPr>
          </a:lstStyle>
          <a:p>
            <a:endParaRPr lang="en-US" dirty="0"/>
          </a:p>
        </p:txBody>
      </p:sp>
      <p:sp>
        <p:nvSpPr>
          <p:cNvPr id="7" name="Picture Placeholder 6">
            <a:extLst>
              <a:ext uri="{FF2B5EF4-FFF2-40B4-BE49-F238E27FC236}">
                <a16:creationId xmlns:a16="http://schemas.microsoft.com/office/drawing/2014/main" id="{AB18B05C-E1F3-224A-9A04-CC1C48A703EF}"/>
              </a:ext>
            </a:extLst>
          </p:cNvPr>
          <p:cNvSpPr>
            <a:spLocks noGrp="1"/>
          </p:cNvSpPr>
          <p:nvPr>
            <p:ph type="pic" sz="quarter" idx="13"/>
          </p:nvPr>
        </p:nvSpPr>
        <p:spPr>
          <a:xfrm>
            <a:off x="0" y="1028700"/>
            <a:ext cx="4457700" cy="4800600"/>
          </a:xfrm>
          <a:solidFill>
            <a:schemeClr val="tx2"/>
          </a:solidFill>
        </p:spPr>
        <p:txBody>
          <a:bodyPr/>
          <a:lstStyle>
            <a:lvl1pPr>
              <a:defRPr>
                <a:solidFill>
                  <a:schemeClr val="accent2"/>
                </a:solidFill>
              </a:defRPr>
            </a:lvl1pPr>
          </a:lstStyle>
          <a:p>
            <a:endParaRPr lang="en-US" dirty="0"/>
          </a:p>
        </p:txBody>
      </p:sp>
      <p:sp>
        <p:nvSpPr>
          <p:cNvPr id="10" name="Slide Number Placeholder 6">
            <a:extLst>
              <a:ext uri="{FF2B5EF4-FFF2-40B4-BE49-F238E27FC236}">
                <a16:creationId xmlns:a16="http://schemas.microsoft.com/office/drawing/2014/main" id="{16491549-B961-2C40-861D-55C16BFEAFB3}"/>
              </a:ext>
            </a:extLst>
          </p:cNvPr>
          <p:cNvSpPr>
            <a:spLocks noGrp="1"/>
          </p:cNvSpPr>
          <p:nvPr>
            <p:ph type="sldNum" sz="quarter" idx="12"/>
          </p:nvPr>
        </p:nvSpPr>
        <p:spPr>
          <a:xfrm>
            <a:off x="6282645" y="6358792"/>
            <a:ext cx="2743200" cy="365125"/>
          </a:xfrm>
        </p:spPr>
        <p:txBody>
          <a:bodyPr/>
          <a:lstStyle>
            <a:lvl1pPr>
              <a:defRPr>
                <a:solidFill>
                  <a:schemeClr val="tx1"/>
                </a:solidFill>
              </a:defRPr>
            </a:lvl1pPr>
          </a:lstStyle>
          <a:p>
            <a:fld id="{1E0E7D85-594F-0A4B-B30D-4DE05AFCF638}" type="slidenum">
              <a:rPr lang="en-US" smtClean="0"/>
              <a:pPr/>
              <a:t>‹#›</a:t>
            </a:fld>
            <a:endParaRPr lang="en-US" dirty="0"/>
          </a:p>
        </p:txBody>
      </p:sp>
      <p:pic>
        <p:nvPicPr>
          <p:cNvPr id="11" name="Picture 10">
            <a:extLst>
              <a:ext uri="{FF2B5EF4-FFF2-40B4-BE49-F238E27FC236}">
                <a16:creationId xmlns:a16="http://schemas.microsoft.com/office/drawing/2014/main" id="{DC590E3D-1C68-CD41-A41B-6E38DD470C37}"/>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1511700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DA6F-D32A-49FD-B640-0B8AC68F0F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E2D7DA-6ACE-4E91-98E1-3E930658F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97F1D9-5313-4741-AA53-ADA26E2AEE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B45D1D-B27F-4478-B404-3E22D0DD10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C82379-F4BD-49FE-BFDB-AAFF17B528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7F741A-7E3F-4A56-9585-EF3B4E855DF7}"/>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8" name="Footer Placeholder 7">
            <a:extLst>
              <a:ext uri="{FF2B5EF4-FFF2-40B4-BE49-F238E27FC236}">
                <a16:creationId xmlns:a16="http://schemas.microsoft.com/office/drawing/2014/main" id="{245467DF-70E6-444C-9332-A5F0B29F73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A113B9-B9BC-4A2A-86A1-C402B44673F3}"/>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2839048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4C3A-36A4-B841-80DA-2D7BE0C66550}"/>
              </a:ext>
            </a:extLst>
          </p:cNvPr>
          <p:cNvSpPr>
            <a:spLocks noGrp="1"/>
          </p:cNvSpPr>
          <p:nvPr>
            <p:ph type="title"/>
          </p:nvPr>
        </p:nvSpPr>
        <p:spPr>
          <a:xfrm>
            <a:off x="1028700" y="652916"/>
            <a:ext cx="10515600" cy="1331496"/>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3AD1761-7040-7A4D-A77A-52FB4297391B}"/>
              </a:ext>
            </a:extLst>
          </p:cNvPr>
          <p:cNvSpPr>
            <a:spLocks noGrp="1"/>
          </p:cNvSpPr>
          <p:nvPr>
            <p:ph sz="half" idx="1"/>
          </p:nvPr>
        </p:nvSpPr>
        <p:spPr>
          <a:xfrm>
            <a:off x="10287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F77CEFC-7993-474C-ADAF-D21CD1CC48E0}"/>
              </a:ext>
            </a:extLst>
          </p:cNvPr>
          <p:cNvSpPr>
            <a:spLocks noGrp="1"/>
          </p:cNvSpPr>
          <p:nvPr>
            <p:ph sz="half" idx="2"/>
          </p:nvPr>
        </p:nvSpPr>
        <p:spPr>
          <a:xfrm>
            <a:off x="6057900" y="2203221"/>
            <a:ext cx="4229100" cy="3626079"/>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A3413A61-119B-7146-BF47-6BA5EE86C647}"/>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Slide Number Placeholder 6">
            <a:extLst>
              <a:ext uri="{FF2B5EF4-FFF2-40B4-BE49-F238E27FC236}">
                <a16:creationId xmlns:a16="http://schemas.microsoft.com/office/drawing/2014/main" id="{812D582D-3970-7643-BEB5-8F77261CBCE7}"/>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33C21E56-9A0F-624B-9C80-246E54357CD3}" type="slidenum">
              <a:rPr lang="en-US" smtClean="0"/>
              <a:pPr/>
              <a:t>‹#›</a:t>
            </a:fld>
            <a:endParaRPr lang="en-US" dirty="0"/>
          </a:p>
        </p:txBody>
      </p:sp>
      <p:pic>
        <p:nvPicPr>
          <p:cNvPr id="9" name="Picture 8">
            <a:extLst>
              <a:ext uri="{FF2B5EF4-FFF2-40B4-BE49-F238E27FC236}">
                <a16:creationId xmlns:a16="http://schemas.microsoft.com/office/drawing/2014/main" id="{DC0D19EC-785C-184E-9C16-474F43C4F85E}"/>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896246678"/>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08C7C-320B-524C-98FB-DE1BCAC017BA}"/>
              </a:ext>
            </a:extLst>
          </p:cNvPr>
          <p:cNvSpPr>
            <a:spLocks noGrp="1"/>
          </p:cNvSpPr>
          <p:nvPr>
            <p:ph type="title"/>
          </p:nvPr>
        </p:nvSpPr>
        <p:spPr>
          <a:xfrm>
            <a:off x="1028700" y="675591"/>
            <a:ext cx="10326688" cy="1325563"/>
          </a:xfrm>
        </p:spPr>
        <p:txBody>
          <a:bodyPr/>
          <a:lstStyle>
            <a:lvl1pPr fontAlgn="b">
              <a:defRPr/>
            </a:lvl1pPr>
          </a:lstStyle>
          <a:p>
            <a:r>
              <a:rPr lang="en-US" dirty="0"/>
              <a:t>Click to edit Master title style</a:t>
            </a:r>
          </a:p>
        </p:txBody>
      </p:sp>
      <p:sp>
        <p:nvSpPr>
          <p:cNvPr id="3" name="Text Placeholder 2">
            <a:extLst>
              <a:ext uri="{FF2B5EF4-FFF2-40B4-BE49-F238E27FC236}">
                <a16:creationId xmlns:a16="http://schemas.microsoft.com/office/drawing/2014/main" id="{E2B97133-9621-1E44-A42A-0C834C82B557}"/>
              </a:ext>
            </a:extLst>
          </p:cNvPr>
          <p:cNvSpPr>
            <a:spLocks noGrp="1"/>
          </p:cNvSpPr>
          <p:nvPr>
            <p:ph type="body" idx="1"/>
          </p:nvPr>
        </p:nvSpPr>
        <p:spPr>
          <a:xfrm>
            <a:off x="1028701"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21683D9-25AA-BD48-8E55-40D6E40CE42D}"/>
              </a:ext>
            </a:extLst>
          </p:cNvPr>
          <p:cNvSpPr>
            <a:spLocks noGrp="1"/>
          </p:cNvSpPr>
          <p:nvPr>
            <p:ph sz="half" idx="2"/>
          </p:nvPr>
        </p:nvSpPr>
        <p:spPr>
          <a:xfrm>
            <a:off x="1028701"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84FD85B-DF11-484D-8B88-8EC6A17B1190}"/>
              </a:ext>
            </a:extLst>
          </p:cNvPr>
          <p:cNvSpPr>
            <a:spLocks noGrp="1"/>
          </p:cNvSpPr>
          <p:nvPr>
            <p:ph type="body" sz="quarter" idx="3"/>
          </p:nvPr>
        </p:nvSpPr>
        <p:spPr>
          <a:xfrm>
            <a:off x="6057900" y="1681163"/>
            <a:ext cx="42291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44EE1B7-4789-B243-B467-11E2AF637F3D}"/>
              </a:ext>
            </a:extLst>
          </p:cNvPr>
          <p:cNvSpPr>
            <a:spLocks noGrp="1"/>
          </p:cNvSpPr>
          <p:nvPr>
            <p:ph sz="quarter" idx="4"/>
          </p:nvPr>
        </p:nvSpPr>
        <p:spPr>
          <a:xfrm>
            <a:off x="6057900" y="2639825"/>
            <a:ext cx="4229100" cy="3684588"/>
          </a:xfrm>
        </p:spPr>
        <p:txBody>
          <a:bodyPr/>
          <a:lstStyle>
            <a:lvl1pPr marL="0" indent="0" fontAlgn="t">
              <a:buFontTx/>
              <a:buNone/>
              <a:defRPr>
                <a:solidFill>
                  <a:schemeClr val="accent6"/>
                </a:solidFill>
              </a:defRPr>
            </a:lvl1pPr>
            <a:lvl2pPr marL="457200" indent="0" fontAlgn="t">
              <a:buFontTx/>
              <a:buNone/>
              <a:defRPr>
                <a:solidFill>
                  <a:schemeClr val="accent6"/>
                </a:solidFill>
              </a:defRPr>
            </a:lvl2pPr>
            <a:lvl3pPr marL="914400" indent="0" fontAlgn="t">
              <a:buFontTx/>
              <a:buNone/>
              <a:defRPr>
                <a:solidFill>
                  <a:schemeClr val="accent6"/>
                </a:solidFill>
              </a:defRPr>
            </a:lvl3pPr>
            <a:lvl4pPr marL="1371600" indent="0" fontAlgn="t">
              <a:buFontTx/>
              <a:buNone/>
              <a:defRPr>
                <a:solidFill>
                  <a:schemeClr val="accent6"/>
                </a:solidFill>
              </a:defRPr>
            </a:lvl4pPr>
            <a:lvl5pPr marL="1828800" indent="0" fontAlgn="t">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FBC4E10-801A-2B48-A8CA-F3F611F0A25F}"/>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10" name="Slide Number Placeholder 6">
            <a:extLst>
              <a:ext uri="{FF2B5EF4-FFF2-40B4-BE49-F238E27FC236}">
                <a16:creationId xmlns:a16="http://schemas.microsoft.com/office/drawing/2014/main" id="{B5CE7C10-EAEA-6741-8950-06C5E3A8789D}"/>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A80F261E-5CBB-B04C-BE21-3334376A3FA6}" type="slidenum">
              <a:rPr lang="en-US" smtClean="0"/>
              <a:pPr/>
              <a:t>‹#›</a:t>
            </a:fld>
            <a:endParaRPr lang="en-US" dirty="0"/>
          </a:p>
        </p:txBody>
      </p:sp>
      <p:pic>
        <p:nvPicPr>
          <p:cNvPr id="11" name="Picture 10">
            <a:extLst>
              <a:ext uri="{FF2B5EF4-FFF2-40B4-BE49-F238E27FC236}">
                <a16:creationId xmlns:a16="http://schemas.microsoft.com/office/drawing/2014/main" id="{3D373288-F212-614F-BF4C-4CB0882F0127}"/>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125660327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4"/>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6C457E6-5EC3-2F40-B70F-3D888AB65374}"/>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5" name="Slide Number Placeholder 6">
            <a:extLst>
              <a:ext uri="{FF2B5EF4-FFF2-40B4-BE49-F238E27FC236}">
                <a16:creationId xmlns:a16="http://schemas.microsoft.com/office/drawing/2014/main" id="{5B0E867A-5BEA-E341-BDAE-9DE0263B08EE}"/>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1E0E7D85-594F-0A4B-B30D-4DE05AFCF638}" type="slidenum">
              <a:rPr lang="en-US" smtClean="0"/>
              <a:pPr/>
              <a:t>‹#›</a:t>
            </a:fld>
            <a:endParaRPr lang="en-US" dirty="0"/>
          </a:p>
        </p:txBody>
      </p:sp>
      <p:pic>
        <p:nvPicPr>
          <p:cNvPr id="6" name="Picture 5">
            <a:extLst>
              <a:ext uri="{FF2B5EF4-FFF2-40B4-BE49-F238E27FC236}">
                <a16:creationId xmlns:a16="http://schemas.microsoft.com/office/drawing/2014/main" id="{5B929C05-C4EE-2647-BF8D-7770996B2098}"/>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287422063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05BA-D49F-4541-A42A-8928DC186C30}"/>
              </a:ext>
            </a:extLst>
          </p:cNvPr>
          <p:cNvSpPr>
            <a:spLocks noGrp="1"/>
          </p:cNvSpPr>
          <p:nvPr>
            <p:ph type="title"/>
          </p:nvPr>
        </p:nvSpPr>
        <p:spPr>
          <a:xfrm>
            <a:off x="1041953" y="987424"/>
            <a:ext cx="4215848" cy="961689"/>
          </a:xfrm>
        </p:spPr>
        <p:txBody>
          <a:bodyPr anchor="b"/>
          <a:lstStyle>
            <a:lvl1pPr fontAlgn="b">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94B4A9B-6EDF-194B-B975-30C3130B2548}"/>
              </a:ext>
            </a:extLst>
          </p:cNvPr>
          <p:cNvSpPr>
            <a:spLocks noGrp="1"/>
          </p:cNvSpPr>
          <p:nvPr>
            <p:ph idx="1"/>
          </p:nvPr>
        </p:nvSpPr>
        <p:spPr>
          <a:xfrm>
            <a:off x="6057900" y="987425"/>
            <a:ext cx="5092147" cy="4873625"/>
          </a:xfrm>
        </p:spPr>
        <p:txBody>
          <a:bodyPr/>
          <a:lstStyle>
            <a:lvl1pPr marL="0" indent="0" fontAlgn="t">
              <a:buFontTx/>
              <a:buNone/>
              <a:defRPr sz="3200">
                <a:solidFill>
                  <a:schemeClr val="accent6"/>
                </a:solidFill>
              </a:defRPr>
            </a:lvl1pPr>
            <a:lvl2pPr marL="457200" indent="0" fontAlgn="t">
              <a:buFontTx/>
              <a:buNone/>
              <a:defRPr sz="2800">
                <a:solidFill>
                  <a:schemeClr val="accent6"/>
                </a:solidFill>
              </a:defRPr>
            </a:lvl2pPr>
            <a:lvl3pPr marL="914400" indent="0" fontAlgn="t">
              <a:buFontTx/>
              <a:buNone/>
              <a:defRPr sz="2400">
                <a:solidFill>
                  <a:schemeClr val="accent6"/>
                </a:solidFill>
              </a:defRPr>
            </a:lvl3pPr>
            <a:lvl4pPr marL="1371600" indent="0" fontAlgn="t">
              <a:buFontTx/>
              <a:buNone/>
              <a:defRPr sz="2000">
                <a:solidFill>
                  <a:schemeClr val="accent6"/>
                </a:solidFill>
              </a:defRPr>
            </a:lvl4pPr>
            <a:lvl5pPr marL="1828800" indent="0" fontAlgn="t">
              <a:buFontTx/>
              <a:buNone/>
              <a:defRPr sz="2000">
                <a:solidFill>
                  <a:schemeClr val="accent6"/>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E47D310-2830-4442-A596-6328AF88C9AB}"/>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F992C7AF-30BF-AF43-AE09-1E1EFFD235E8}"/>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Slide Number Placeholder 6">
            <a:extLst>
              <a:ext uri="{FF2B5EF4-FFF2-40B4-BE49-F238E27FC236}">
                <a16:creationId xmlns:a16="http://schemas.microsoft.com/office/drawing/2014/main" id="{0E7C66C9-9EAC-1343-A179-45E0B3C7B3F7}"/>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0E0AA202-5356-CE4B-9B1C-9B805B64902A}" type="slidenum">
              <a:rPr lang="en-US" smtClean="0"/>
              <a:pPr/>
              <a:t>‹#›</a:t>
            </a:fld>
            <a:endParaRPr lang="en-US" dirty="0"/>
          </a:p>
        </p:txBody>
      </p:sp>
      <p:pic>
        <p:nvPicPr>
          <p:cNvPr id="9" name="Picture 8">
            <a:extLst>
              <a:ext uri="{FF2B5EF4-FFF2-40B4-BE49-F238E27FC236}">
                <a16:creationId xmlns:a16="http://schemas.microsoft.com/office/drawing/2014/main" id="{58FAD694-732A-5849-938C-DD49BDF95646}"/>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229468688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6057900" y="1028700"/>
            <a:ext cx="61341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1041953" y="987424"/>
            <a:ext cx="4215848" cy="961689"/>
          </a:xfrm>
        </p:spPr>
        <p:txBody>
          <a:bodyPr anchor="b"/>
          <a:lstStyle>
            <a:lvl1pPr fontAlgn="b">
              <a:defRPr sz="3200"/>
            </a:lvl1pPr>
          </a:lstStyle>
          <a:p>
            <a:r>
              <a:rPr lang="en-US" dirty="0"/>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1041953"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Slide Number Placeholder 6">
            <a:extLst>
              <a:ext uri="{FF2B5EF4-FFF2-40B4-BE49-F238E27FC236}">
                <a16:creationId xmlns:a16="http://schemas.microsoft.com/office/drawing/2014/main" id="{E9B8AF96-9084-C34A-8326-B56906D92CFA}"/>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58A5A6D7-D4FE-9040-A888-E752E8DCD155}" type="slidenum">
              <a:rPr lang="en-US" smtClean="0"/>
              <a:pPr/>
              <a:t>‹#›</a:t>
            </a:fld>
            <a:endParaRPr lang="en-US" dirty="0"/>
          </a:p>
        </p:txBody>
      </p:sp>
      <p:pic>
        <p:nvPicPr>
          <p:cNvPr id="11" name="Picture 10">
            <a:extLst>
              <a:ext uri="{FF2B5EF4-FFF2-40B4-BE49-F238E27FC236}">
                <a16:creationId xmlns:a16="http://schemas.microsoft.com/office/drawing/2014/main" id="{8191AA1B-93AD-FB4E-A137-8C0C348411B8}"/>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364461818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B1A555-26EF-6E41-ADD1-D7CEA9D7698E}"/>
              </a:ext>
            </a:extLst>
          </p:cNvPr>
          <p:cNvSpPr>
            <a:spLocks noGrp="1"/>
          </p:cNvSpPr>
          <p:nvPr>
            <p:ph type="pic" idx="1"/>
          </p:nvPr>
        </p:nvSpPr>
        <p:spPr>
          <a:xfrm>
            <a:off x="-76200" y="1028700"/>
            <a:ext cx="6134100" cy="4832350"/>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7F9555E6-A0F9-6147-B120-3E1ED3B376D5}"/>
              </a:ext>
            </a:extLst>
          </p:cNvPr>
          <p:cNvSpPr>
            <a:spLocks noGrp="1"/>
          </p:cNvSpPr>
          <p:nvPr>
            <p:ph type="ftr" sz="quarter" idx="11"/>
          </p:nvPr>
        </p:nvSpPr>
        <p:spPr>
          <a:xfrm>
            <a:off x="1028700" y="6356350"/>
            <a:ext cx="4114800" cy="365125"/>
          </a:xfrm>
          <a:prstGeom prst="rect">
            <a:avLst/>
          </a:prstGeom>
        </p:spPr>
        <p:txBody>
          <a:bodyPr/>
          <a:lstStyle/>
          <a:p>
            <a:endParaRPr lang="en-US"/>
          </a:p>
        </p:txBody>
      </p:sp>
      <p:sp>
        <p:nvSpPr>
          <p:cNvPr id="8" name="Title 1">
            <a:extLst>
              <a:ext uri="{FF2B5EF4-FFF2-40B4-BE49-F238E27FC236}">
                <a16:creationId xmlns:a16="http://schemas.microsoft.com/office/drawing/2014/main" id="{71153836-B37D-DD49-9F2B-8A6405B87F13}"/>
              </a:ext>
            </a:extLst>
          </p:cNvPr>
          <p:cNvSpPr>
            <a:spLocks noGrp="1"/>
          </p:cNvSpPr>
          <p:nvPr>
            <p:ph type="title"/>
          </p:nvPr>
        </p:nvSpPr>
        <p:spPr>
          <a:xfrm>
            <a:off x="6909352" y="987424"/>
            <a:ext cx="4215848" cy="961689"/>
          </a:xfrm>
        </p:spPr>
        <p:txBody>
          <a:bodyPr anchor="b"/>
          <a:lstStyle>
            <a:lvl1pPr fontAlgn="b">
              <a:defRPr sz="3200"/>
            </a:lvl1pPr>
          </a:lstStyle>
          <a:p>
            <a:r>
              <a:rPr lang="en-US" dirty="0"/>
              <a:t>Click to edit Master title style</a:t>
            </a:r>
          </a:p>
        </p:txBody>
      </p:sp>
      <p:sp>
        <p:nvSpPr>
          <p:cNvPr id="9" name="Text Placeholder 3">
            <a:extLst>
              <a:ext uri="{FF2B5EF4-FFF2-40B4-BE49-F238E27FC236}">
                <a16:creationId xmlns:a16="http://schemas.microsoft.com/office/drawing/2014/main" id="{23D446A4-EBCA-BA47-9266-74AF19926CCF}"/>
              </a:ext>
            </a:extLst>
          </p:cNvPr>
          <p:cNvSpPr>
            <a:spLocks noGrp="1"/>
          </p:cNvSpPr>
          <p:nvPr>
            <p:ph type="body" sz="half" idx="2"/>
          </p:nvPr>
        </p:nvSpPr>
        <p:spPr>
          <a:xfrm>
            <a:off x="6896100" y="2137890"/>
            <a:ext cx="4215848" cy="3465080"/>
          </a:xfrm>
        </p:spPr>
        <p:txBody>
          <a:bodyPr/>
          <a:lstStyle>
            <a:lvl1pPr marL="0" indent="0" fontAlgn="t">
              <a:buNone/>
              <a:defRPr sz="2200" b="1" i="0">
                <a:solidFill>
                  <a:schemeClr val="accent2"/>
                </a:solidFill>
                <a:latin typeface="Roboto Slab" pitchFamily="2" charset="0"/>
                <a:ea typeface="Roboto Slab"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Slide Number Placeholder 6">
            <a:extLst>
              <a:ext uri="{FF2B5EF4-FFF2-40B4-BE49-F238E27FC236}">
                <a16:creationId xmlns:a16="http://schemas.microsoft.com/office/drawing/2014/main" id="{4AC78F42-9DA6-7845-B921-A42AEE237B5C}"/>
              </a:ext>
            </a:extLst>
          </p:cNvPr>
          <p:cNvSpPr>
            <a:spLocks noGrp="1"/>
          </p:cNvSpPr>
          <p:nvPr>
            <p:ph type="sldNum" sz="quarter" idx="12"/>
          </p:nvPr>
        </p:nvSpPr>
        <p:spPr>
          <a:xfrm>
            <a:off x="6282645" y="6358792"/>
            <a:ext cx="2743200" cy="365125"/>
          </a:xfrm>
        </p:spPr>
        <p:txBody>
          <a:bodyPr/>
          <a:lstStyle>
            <a:lvl1pPr>
              <a:defRPr>
                <a:solidFill>
                  <a:schemeClr val="bg1"/>
                </a:solidFill>
              </a:defRPr>
            </a:lvl1pPr>
          </a:lstStyle>
          <a:p>
            <a:fld id="{A8B18630-3351-1347-8F92-97E5339EB3DF}" type="slidenum">
              <a:rPr lang="en-US" smtClean="0"/>
              <a:pPr/>
              <a:t>‹#›</a:t>
            </a:fld>
            <a:endParaRPr lang="en-US" dirty="0"/>
          </a:p>
        </p:txBody>
      </p:sp>
      <p:pic>
        <p:nvPicPr>
          <p:cNvPr id="11" name="Picture 10">
            <a:extLst>
              <a:ext uri="{FF2B5EF4-FFF2-40B4-BE49-F238E27FC236}">
                <a16:creationId xmlns:a16="http://schemas.microsoft.com/office/drawing/2014/main" id="{990147D0-DAD8-6242-B85A-E5D58F0403D2}"/>
              </a:ext>
            </a:extLst>
          </p:cNvPr>
          <p:cNvPicPr>
            <a:picLocks noChangeAspect="1"/>
          </p:cNvPicPr>
          <p:nvPr userDrawn="1"/>
        </p:nvPicPr>
        <p:blipFill>
          <a:blip r:embed="rId2"/>
          <a:stretch>
            <a:fillRect/>
          </a:stretch>
        </p:blipFill>
        <p:spPr>
          <a:xfrm>
            <a:off x="9448800" y="5429707"/>
            <a:ext cx="1676400" cy="1433578"/>
          </a:xfrm>
          <a:prstGeom prst="rect">
            <a:avLst/>
          </a:prstGeom>
        </p:spPr>
      </p:pic>
    </p:spTree>
    <p:extLst>
      <p:ext uri="{BB962C8B-B14F-4D97-AF65-F5344CB8AC3E}">
        <p14:creationId xmlns:p14="http://schemas.microsoft.com/office/powerpoint/2010/main" val="278509204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33D695-1F7F-6E4A-B58F-EE82E732BECB}"/>
              </a:ext>
            </a:extLst>
          </p:cNvPr>
          <p:cNvPicPr>
            <a:picLocks noChangeAspect="1"/>
          </p:cNvPicPr>
          <p:nvPr userDrawn="1"/>
        </p:nvPicPr>
        <p:blipFill>
          <a:blip r:embed="rId2"/>
          <a:stretch>
            <a:fillRect/>
          </a:stretch>
        </p:blipFill>
        <p:spPr>
          <a:xfrm>
            <a:off x="9448800" y="5427041"/>
            <a:ext cx="1676400" cy="1438910"/>
          </a:xfrm>
          <a:prstGeom prst="rect">
            <a:avLst/>
          </a:prstGeom>
        </p:spPr>
      </p:pic>
      <p:sp>
        <p:nvSpPr>
          <p:cNvPr id="9" name="Title 8">
            <a:extLst>
              <a:ext uri="{FF2B5EF4-FFF2-40B4-BE49-F238E27FC236}">
                <a16:creationId xmlns:a16="http://schemas.microsoft.com/office/drawing/2014/main" id="{3297C051-716C-DD41-A2FF-00E1C48DA9C5}"/>
              </a:ext>
            </a:extLst>
          </p:cNvPr>
          <p:cNvSpPr>
            <a:spLocks noGrp="1"/>
          </p:cNvSpPr>
          <p:nvPr>
            <p:ph type="title" hasCustomPrompt="1"/>
          </p:nvPr>
        </p:nvSpPr>
        <p:spPr>
          <a:xfrm>
            <a:off x="1028700" y="1732105"/>
            <a:ext cx="8420100" cy="896795"/>
          </a:xfrm>
        </p:spPr>
        <p:txBody>
          <a:bodyPr anchor="t" anchorCtr="0">
            <a:noAutofit/>
          </a:bodyPr>
          <a:lstStyle>
            <a:lvl1pPr>
              <a:defRPr sz="5400" spc="0" baseline="0">
                <a:solidFill>
                  <a:schemeClr val="accent2"/>
                </a:solidFill>
              </a:defRPr>
            </a:lvl1pPr>
          </a:lstStyle>
          <a:p>
            <a:r>
              <a:rPr lang="en-US" dirty="0"/>
              <a:t>Thank you</a:t>
            </a:r>
          </a:p>
        </p:txBody>
      </p:sp>
      <p:sp>
        <p:nvSpPr>
          <p:cNvPr id="14" name="Text Placeholder 13">
            <a:extLst>
              <a:ext uri="{FF2B5EF4-FFF2-40B4-BE49-F238E27FC236}">
                <a16:creationId xmlns:a16="http://schemas.microsoft.com/office/drawing/2014/main" id="{17507265-CA46-3E4B-AC9A-46816C7123B1}"/>
              </a:ext>
            </a:extLst>
          </p:cNvPr>
          <p:cNvSpPr>
            <a:spLocks noGrp="1"/>
          </p:cNvSpPr>
          <p:nvPr>
            <p:ph type="body" sz="quarter" idx="10" hasCustomPrompt="1"/>
          </p:nvPr>
        </p:nvSpPr>
        <p:spPr>
          <a:xfrm>
            <a:off x="1028700" y="5531384"/>
            <a:ext cx="5867400" cy="284631"/>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6" name="Text Placeholder 15">
            <a:extLst>
              <a:ext uri="{FF2B5EF4-FFF2-40B4-BE49-F238E27FC236}">
                <a16:creationId xmlns:a16="http://schemas.microsoft.com/office/drawing/2014/main" id="{DA2CC802-E567-C941-809A-6E39AFCBBC4A}"/>
              </a:ext>
            </a:extLst>
          </p:cNvPr>
          <p:cNvSpPr>
            <a:spLocks noGrp="1"/>
          </p:cNvSpPr>
          <p:nvPr>
            <p:ph type="body" sz="quarter" idx="11" hasCustomPrompt="1"/>
          </p:nvPr>
        </p:nvSpPr>
        <p:spPr>
          <a:xfrm>
            <a:off x="1028700" y="5816015"/>
            <a:ext cx="3390900" cy="304800"/>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
        <p:nvSpPr>
          <p:cNvPr id="6" name="Content Placeholder 2">
            <a:extLst>
              <a:ext uri="{FF2B5EF4-FFF2-40B4-BE49-F238E27FC236}">
                <a16:creationId xmlns:a16="http://schemas.microsoft.com/office/drawing/2014/main" id="{17D5C3B5-9C73-BA41-B510-C6FC41E1368B}"/>
              </a:ext>
            </a:extLst>
          </p:cNvPr>
          <p:cNvSpPr>
            <a:spLocks noGrp="1"/>
          </p:cNvSpPr>
          <p:nvPr>
            <p:ph idx="1" hasCustomPrompt="1"/>
          </p:nvPr>
        </p:nvSpPr>
        <p:spPr>
          <a:xfrm>
            <a:off x="1047750" y="2628901"/>
            <a:ext cx="5867400" cy="2362200"/>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Closing remarks and information.</a:t>
            </a:r>
          </a:p>
        </p:txBody>
      </p:sp>
    </p:spTree>
    <p:extLst>
      <p:ext uri="{BB962C8B-B14F-4D97-AF65-F5344CB8AC3E}">
        <p14:creationId xmlns:p14="http://schemas.microsoft.com/office/powerpoint/2010/main" val="32206497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838200" y="630930"/>
            <a:ext cx="10515600" cy="1325563"/>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838200" y="2251622"/>
            <a:ext cx="105156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Footer Placeholder 6">
            <a:extLst>
              <a:ext uri="{FF2B5EF4-FFF2-40B4-BE49-F238E27FC236}">
                <a16:creationId xmlns:a16="http://schemas.microsoft.com/office/drawing/2014/main" id="{E9501E5E-E399-2C45-93F5-43AECD6416D5}"/>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1222447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394572"/>
            <a:ext cx="10363200" cy="2387600"/>
          </a:xfrm>
        </p:spPr>
        <p:txBody>
          <a:bodyPr anchor="b">
            <a:normAutofit/>
          </a:bodyPr>
          <a:lstStyle>
            <a:lvl1pPr algn="l">
              <a:defRPr sz="5400"/>
            </a:lvl1pPr>
          </a:lstStyle>
          <a:p>
            <a:r>
              <a:rPr lang="en-US" dirty="0"/>
              <a:t>CLICK TO EDIT MASTER TITLE STYLE</a:t>
            </a:r>
          </a:p>
        </p:txBody>
      </p:sp>
      <p:sp>
        <p:nvSpPr>
          <p:cNvPr id="3" name="Subtitle 2"/>
          <p:cNvSpPr>
            <a:spLocks noGrp="1"/>
          </p:cNvSpPr>
          <p:nvPr>
            <p:ph type="subTitle" idx="1" hasCustomPrompt="1"/>
          </p:nvPr>
        </p:nvSpPr>
        <p:spPr>
          <a:xfrm>
            <a:off x="914400" y="4874248"/>
            <a:ext cx="9144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914400" y="5286927"/>
            <a:ext cx="45212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3496382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394572"/>
            <a:ext cx="10363200" cy="2387600"/>
          </a:xfrm>
        </p:spPr>
        <p:txBody>
          <a:bodyPr anchor="b">
            <a:normAutofit/>
          </a:bodyPr>
          <a:lstStyle>
            <a:lvl1pPr algn="l">
              <a:defRPr sz="5400"/>
            </a:lvl1pPr>
          </a:lstStyle>
          <a:p>
            <a:r>
              <a:rPr lang="en-US" dirty="0"/>
              <a:t>CLICK TO EDIT MASTER TITLE STYLE</a:t>
            </a:r>
          </a:p>
        </p:txBody>
      </p:sp>
      <p:sp>
        <p:nvSpPr>
          <p:cNvPr id="3" name="Subtitle 2"/>
          <p:cNvSpPr>
            <a:spLocks noGrp="1"/>
          </p:cNvSpPr>
          <p:nvPr>
            <p:ph type="subTitle" idx="1" hasCustomPrompt="1"/>
          </p:nvPr>
        </p:nvSpPr>
        <p:spPr>
          <a:xfrm>
            <a:off x="914400" y="4874248"/>
            <a:ext cx="9144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914400" y="5286927"/>
            <a:ext cx="45212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1231859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FDEF-60D3-4923-8FD4-AB49C1FDF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2A40FE-0A1B-4149-B748-5F51C0E2CD7F}"/>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4" name="Footer Placeholder 3">
            <a:extLst>
              <a:ext uri="{FF2B5EF4-FFF2-40B4-BE49-F238E27FC236}">
                <a16:creationId xmlns:a16="http://schemas.microsoft.com/office/drawing/2014/main" id="{6C8E1EAE-4DFC-48C7-A233-76E6007F3D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0F94CD-0703-4891-8A08-605C4A2B8C18}"/>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2124458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115213"/>
            <a:ext cx="10363200" cy="2387600"/>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hasCustomPrompt="1"/>
          </p:nvPr>
        </p:nvSpPr>
        <p:spPr>
          <a:xfrm>
            <a:off x="914400" y="4874248"/>
            <a:ext cx="9144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914400" y="5286927"/>
            <a:ext cx="45212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8940680" y="5410708"/>
            <a:ext cx="2255520" cy="1447292"/>
          </a:xfrm>
          <a:prstGeom prst="rect">
            <a:avLst/>
          </a:prstGeom>
        </p:spPr>
      </p:pic>
      <p:sp>
        <p:nvSpPr>
          <p:cNvPr id="6" name="Subtitle 2">
            <a:extLst>
              <a:ext uri="{FF2B5EF4-FFF2-40B4-BE49-F238E27FC236}">
                <a16:creationId xmlns:a16="http://schemas.microsoft.com/office/drawing/2014/main" id="{6C8BCCE2-B53F-4E4F-A28D-197B0629C3D5}"/>
              </a:ext>
            </a:extLst>
          </p:cNvPr>
          <p:cNvSpPr txBox="1">
            <a:spLocks/>
          </p:cNvSpPr>
          <p:nvPr userDrawn="1"/>
        </p:nvSpPr>
        <p:spPr>
          <a:xfrm>
            <a:off x="914400" y="3566410"/>
            <a:ext cx="10363200" cy="12151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cap="all" spc="500" baseline="0">
                <a:solidFill>
                  <a:schemeClr val="bg1"/>
                </a:solidFill>
                <a:latin typeface="Source Sans Pro Light" panose="020B0403030403020204" pitchFamily="34" charset="0"/>
                <a:ea typeface="Source Sans Pro Light" panose="020B0403030403020204" pitchFamily="34" charset="0"/>
                <a:cs typeface="Alright v2 Normal" panose="020B0505030503020204" pitchFamily="34"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Roboto Slab" pitchFamily="2" charset="0"/>
                <a:ea typeface="Roboto Slab"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lright v2 Normal" panose="020B0505030503020204" pitchFamily="34" charset="77"/>
                <a:ea typeface="+mn-ea"/>
                <a:cs typeface="Alright v2 Normal" panose="020B0505030503020204" pitchFamily="34" charset="77"/>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Roboto Slab" pitchFamily="2" charset="0"/>
                <a:ea typeface="Roboto Slab"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lright v2 Normal" panose="020B0505030503020204" pitchFamily="34" charset="77"/>
                <a:ea typeface="+mn-ea"/>
                <a:cs typeface="Alright v2 Normal" panose="020B0505030503020204" pitchFamily="34"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Click to edit Master subtitle style</a:t>
            </a:r>
          </a:p>
        </p:txBody>
      </p:sp>
    </p:spTree>
    <p:extLst>
      <p:ext uri="{BB962C8B-B14F-4D97-AF65-F5344CB8AC3E}">
        <p14:creationId xmlns:p14="http://schemas.microsoft.com/office/powerpoint/2010/main" val="3629770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lide - With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115213"/>
            <a:ext cx="10363200" cy="2387600"/>
          </a:xfrm>
        </p:spPr>
        <p:txBody>
          <a:bodyPr anchor="b">
            <a:normAutofit/>
          </a:bodyPr>
          <a:lstStyle>
            <a:lvl1pPr algn="l">
              <a:defRPr sz="4400"/>
            </a:lvl1pPr>
          </a:lstStyle>
          <a:p>
            <a:r>
              <a:rPr lang="en-US" dirty="0"/>
              <a:t>CLICK TO EDIT MASTER TITLE STYLE</a:t>
            </a:r>
          </a:p>
        </p:txBody>
      </p:sp>
      <p:sp>
        <p:nvSpPr>
          <p:cNvPr id="3" name="Subtitle 2"/>
          <p:cNvSpPr>
            <a:spLocks noGrp="1"/>
          </p:cNvSpPr>
          <p:nvPr>
            <p:ph type="subTitle" idx="1" hasCustomPrompt="1"/>
          </p:nvPr>
        </p:nvSpPr>
        <p:spPr>
          <a:xfrm>
            <a:off x="914400" y="4874248"/>
            <a:ext cx="9144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914400" y="5286927"/>
            <a:ext cx="45212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8940680" y="5410708"/>
            <a:ext cx="2255520" cy="1447292"/>
          </a:xfrm>
          <a:prstGeom prst="rect">
            <a:avLst/>
          </a:prstGeom>
        </p:spPr>
      </p:pic>
      <p:sp>
        <p:nvSpPr>
          <p:cNvPr id="6" name="Subtitle 2">
            <a:extLst>
              <a:ext uri="{FF2B5EF4-FFF2-40B4-BE49-F238E27FC236}">
                <a16:creationId xmlns:a16="http://schemas.microsoft.com/office/drawing/2014/main" id="{6C8BCCE2-B53F-4E4F-A28D-197B0629C3D5}"/>
              </a:ext>
            </a:extLst>
          </p:cNvPr>
          <p:cNvSpPr txBox="1">
            <a:spLocks/>
          </p:cNvSpPr>
          <p:nvPr userDrawn="1"/>
        </p:nvSpPr>
        <p:spPr>
          <a:xfrm>
            <a:off x="914400" y="3566410"/>
            <a:ext cx="10363200" cy="12151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cap="all" spc="500" baseline="0">
                <a:solidFill>
                  <a:schemeClr val="bg1"/>
                </a:solidFill>
                <a:latin typeface="Source Sans Pro Light" panose="020B0403030403020204" pitchFamily="34" charset="0"/>
                <a:ea typeface="Source Sans Pro Light" panose="020B0403030403020204" pitchFamily="34" charset="0"/>
                <a:cs typeface="Alright v2 Normal" panose="020B0505030503020204" pitchFamily="34"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Roboto Slab" pitchFamily="2" charset="0"/>
                <a:ea typeface="Roboto Slab"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lright v2 Normal" panose="020B0505030503020204" pitchFamily="34" charset="77"/>
                <a:ea typeface="+mn-ea"/>
                <a:cs typeface="Alright v2 Normal" panose="020B0505030503020204" pitchFamily="34" charset="77"/>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Roboto Slab" pitchFamily="2" charset="0"/>
                <a:ea typeface="Roboto Slab"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lright v2 Normal" panose="020B0505030503020204" pitchFamily="34" charset="77"/>
                <a:ea typeface="+mn-ea"/>
                <a:cs typeface="Alright v2 Normal" panose="020B0505030503020204" pitchFamily="34"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Click to edit Master subtitle style</a:t>
            </a:r>
          </a:p>
        </p:txBody>
      </p:sp>
    </p:spTree>
    <p:extLst>
      <p:ext uri="{BB962C8B-B14F-4D97-AF65-F5344CB8AC3E}">
        <p14:creationId xmlns:p14="http://schemas.microsoft.com/office/powerpoint/2010/main" val="3429902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678067"/>
            <a:ext cx="10363200" cy="2387600"/>
          </a:xfrm>
        </p:spPr>
        <p:txBody>
          <a:bodyPr anchor="t">
            <a:normAutofit/>
          </a:bodyPr>
          <a:lstStyle>
            <a:lvl1pPr algn="l">
              <a:defRPr sz="5400"/>
            </a:lvl1pPr>
          </a:lstStyle>
          <a:p>
            <a:r>
              <a:rPr lang="en-US" dirty="0"/>
              <a:t>CLICK TO EDIT MASTER TITLE STYLE</a:t>
            </a:r>
          </a:p>
        </p:txBody>
      </p:sp>
      <p:sp>
        <p:nvSpPr>
          <p:cNvPr id="3" name="Subtitle 2"/>
          <p:cNvSpPr>
            <a:spLocks noGrp="1"/>
          </p:cNvSpPr>
          <p:nvPr>
            <p:ph type="subTitle" idx="1" hasCustomPrompt="1"/>
          </p:nvPr>
        </p:nvSpPr>
        <p:spPr>
          <a:xfrm>
            <a:off x="914400" y="2387722"/>
            <a:ext cx="9144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914400" y="2800401"/>
            <a:ext cx="45212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6348127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Slide Layout">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B92AFF2-B682-0642-9F74-B33483E6E068}"/>
              </a:ext>
            </a:extLst>
          </p:cNvPr>
          <p:cNvSpPr>
            <a:spLocks noGrp="1"/>
          </p:cNvSpPr>
          <p:nvPr>
            <p:ph type="pic" sz="quarter" idx="14"/>
          </p:nvPr>
        </p:nvSpPr>
        <p:spPr>
          <a:xfrm>
            <a:off x="0" y="0"/>
            <a:ext cx="12192000" cy="6858000"/>
          </a:xfrm>
          <a:solidFill>
            <a:schemeClr val="bg2"/>
          </a:solidFill>
        </p:spPr>
        <p:txBody>
          <a:bodyPr/>
          <a:lstStyle>
            <a:lvl1pPr>
              <a:defRPr>
                <a:solidFill>
                  <a:schemeClr val="accent2"/>
                </a:solidFill>
              </a:defRPr>
            </a:lvl1pPr>
          </a:lstStyle>
          <a:p>
            <a:endParaRPr lang="en-US" dirty="0"/>
          </a:p>
        </p:txBody>
      </p:sp>
      <p:sp>
        <p:nvSpPr>
          <p:cNvPr id="2" name="Title 1"/>
          <p:cNvSpPr>
            <a:spLocks noGrp="1"/>
          </p:cNvSpPr>
          <p:nvPr>
            <p:ph type="ctrTitle" hasCustomPrompt="1"/>
          </p:nvPr>
        </p:nvSpPr>
        <p:spPr>
          <a:xfrm>
            <a:off x="914400" y="1106777"/>
            <a:ext cx="10363200" cy="2387600"/>
          </a:xfrm>
        </p:spPr>
        <p:txBody>
          <a:bodyPr anchor="t">
            <a:normAutofit/>
          </a:bodyPr>
          <a:lstStyle>
            <a:lvl1pPr algn="l">
              <a:defRPr sz="5400"/>
            </a:lvl1pPr>
          </a:lstStyle>
          <a:p>
            <a:r>
              <a:rPr lang="en-US" dirty="0"/>
              <a:t>CLICK TO EDIT MASTER TITLE STYLE</a:t>
            </a:r>
          </a:p>
        </p:txBody>
      </p:sp>
      <p:sp>
        <p:nvSpPr>
          <p:cNvPr id="3" name="Subtitle 2"/>
          <p:cNvSpPr>
            <a:spLocks noGrp="1"/>
          </p:cNvSpPr>
          <p:nvPr>
            <p:ph type="subTitle" idx="1" hasCustomPrompt="1"/>
          </p:nvPr>
        </p:nvSpPr>
        <p:spPr>
          <a:xfrm>
            <a:off x="914400" y="3586453"/>
            <a:ext cx="9144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914400" y="3999132"/>
            <a:ext cx="45212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2"/>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1895138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Slide - With Subtitle">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8B92AFF2-B682-0642-9F74-B33483E6E068}"/>
              </a:ext>
            </a:extLst>
          </p:cNvPr>
          <p:cNvSpPr>
            <a:spLocks noGrp="1"/>
          </p:cNvSpPr>
          <p:nvPr>
            <p:ph type="pic" sz="quarter" idx="14"/>
          </p:nvPr>
        </p:nvSpPr>
        <p:spPr>
          <a:xfrm>
            <a:off x="0" y="0"/>
            <a:ext cx="12192000" cy="6858000"/>
          </a:xfrm>
          <a:solidFill>
            <a:schemeClr val="bg2"/>
          </a:solidFill>
        </p:spPr>
        <p:txBody>
          <a:bodyPr/>
          <a:lstStyle>
            <a:lvl1pPr>
              <a:defRPr>
                <a:solidFill>
                  <a:schemeClr val="accent2"/>
                </a:solidFill>
              </a:defRPr>
            </a:lvl1pPr>
          </a:lstStyle>
          <a:p>
            <a:endParaRPr lang="en-US" dirty="0"/>
          </a:p>
        </p:txBody>
      </p:sp>
      <p:sp>
        <p:nvSpPr>
          <p:cNvPr id="2" name="Title 1"/>
          <p:cNvSpPr>
            <a:spLocks noGrp="1"/>
          </p:cNvSpPr>
          <p:nvPr>
            <p:ph type="ctrTitle" hasCustomPrompt="1"/>
          </p:nvPr>
        </p:nvSpPr>
        <p:spPr>
          <a:xfrm>
            <a:off x="914400" y="1106778"/>
            <a:ext cx="10363200" cy="1786613"/>
          </a:xfrm>
        </p:spPr>
        <p:txBody>
          <a:bodyPr anchor="t">
            <a:normAutofit/>
          </a:bodyPr>
          <a:lstStyle>
            <a:lvl1pPr algn="l">
              <a:defRPr sz="5400"/>
            </a:lvl1pPr>
          </a:lstStyle>
          <a:p>
            <a:r>
              <a:rPr lang="en-US" dirty="0"/>
              <a:t>CLICK TO EDIT MASTER TITLE STYLE</a:t>
            </a:r>
          </a:p>
        </p:txBody>
      </p:sp>
      <p:sp>
        <p:nvSpPr>
          <p:cNvPr id="3" name="Subtitle 2"/>
          <p:cNvSpPr>
            <a:spLocks noGrp="1"/>
          </p:cNvSpPr>
          <p:nvPr>
            <p:ph type="subTitle" idx="1" hasCustomPrompt="1"/>
          </p:nvPr>
        </p:nvSpPr>
        <p:spPr>
          <a:xfrm>
            <a:off x="914400" y="4093803"/>
            <a:ext cx="9144000" cy="320605"/>
          </a:xfrm>
        </p:spPr>
        <p:txBody>
          <a:bodyPr>
            <a:normAutofit/>
          </a:bodyPr>
          <a:lstStyle>
            <a:lvl1pPr marL="0" indent="0" algn="l">
              <a:buNone/>
              <a:defRPr sz="1800">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p:txBody>
      </p:sp>
      <p:sp>
        <p:nvSpPr>
          <p:cNvPr id="8" name="Text Placeholder 15">
            <a:extLst>
              <a:ext uri="{FF2B5EF4-FFF2-40B4-BE49-F238E27FC236}">
                <a16:creationId xmlns:a16="http://schemas.microsoft.com/office/drawing/2014/main" id="{A4B7222A-A543-2540-BBF3-D4AE56BC9595}"/>
              </a:ext>
            </a:extLst>
          </p:cNvPr>
          <p:cNvSpPr>
            <a:spLocks noGrp="1"/>
          </p:cNvSpPr>
          <p:nvPr>
            <p:ph type="body" sz="quarter" idx="13" hasCustomPrompt="1"/>
          </p:nvPr>
        </p:nvSpPr>
        <p:spPr>
          <a:xfrm>
            <a:off x="914400" y="4506482"/>
            <a:ext cx="4521200" cy="304800"/>
          </a:xfrm>
        </p:spPr>
        <p:txBody>
          <a:bodyPr/>
          <a:lstStyle>
            <a:lvl1pPr marL="0" indent="0">
              <a:buFontTx/>
              <a:buNone/>
              <a:defRPr sz="1800" b="0" i="0">
                <a:latin typeface="Roboto Slab Thin" pitchFamily="2" charset="0"/>
                <a:ea typeface="Roboto Slab Thin" pitchFamily="2" charset="0"/>
              </a:defRPr>
            </a:lvl1pPr>
          </a:lstStyle>
          <a:p>
            <a:pPr lvl="0"/>
            <a:fld id="{B596A201-048A-C141-A582-DD7DC5F06E81}" type="datetime2">
              <a:rPr lang="en-US" smtClean="0"/>
              <a:t>Monday, August 26, 2019</a:t>
            </a:fld>
            <a:endParaRPr lang="en-US" dirty="0"/>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Subtitle 2">
            <a:extLst>
              <a:ext uri="{FF2B5EF4-FFF2-40B4-BE49-F238E27FC236}">
                <a16:creationId xmlns:a16="http://schemas.microsoft.com/office/drawing/2014/main" id="{838F5899-50CE-C44D-8DAE-8A9A94022101}"/>
              </a:ext>
            </a:extLst>
          </p:cNvPr>
          <p:cNvSpPr txBox="1">
            <a:spLocks/>
          </p:cNvSpPr>
          <p:nvPr userDrawn="1"/>
        </p:nvSpPr>
        <p:spPr>
          <a:xfrm>
            <a:off x="914400" y="2893391"/>
            <a:ext cx="10363200" cy="121518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cap="all" spc="500" baseline="0">
                <a:solidFill>
                  <a:schemeClr val="bg1"/>
                </a:solidFill>
                <a:latin typeface="Source Sans Pro Light" panose="020B0403030403020204" pitchFamily="34" charset="0"/>
                <a:ea typeface="Source Sans Pro Light" panose="020B0403030403020204" pitchFamily="34" charset="0"/>
                <a:cs typeface="Alright v2 Normal" panose="020B0505030503020204" pitchFamily="34" charset="77"/>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Roboto Slab" pitchFamily="2" charset="0"/>
                <a:ea typeface="Roboto Slab" pitchFamily="2"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lright v2 Normal" panose="020B0505030503020204" pitchFamily="34" charset="77"/>
                <a:ea typeface="+mn-ea"/>
                <a:cs typeface="Alright v2 Normal" panose="020B0505030503020204" pitchFamily="34" charset="77"/>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Roboto Slab" pitchFamily="2" charset="0"/>
                <a:ea typeface="Roboto Slab" pitchFamily="2"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lright v2 Normal" panose="020B0505030503020204" pitchFamily="34" charset="77"/>
                <a:ea typeface="+mn-ea"/>
                <a:cs typeface="Alright v2 Normal" panose="020B0505030503020204" pitchFamily="34"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Click to edit Master subtitle style</a:t>
            </a:r>
          </a:p>
        </p:txBody>
      </p:sp>
    </p:spTree>
    <p:extLst>
      <p:ext uri="{BB962C8B-B14F-4D97-AF65-F5344CB8AC3E}">
        <p14:creationId xmlns:p14="http://schemas.microsoft.com/office/powerpoint/2010/main" val="6083118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3"/>
          <a:stretch>
            <a:fillRect/>
          </a:stretch>
        </p:blipFill>
        <p:spPr>
          <a:xfrm>
            <a:off x="8940680" y="5410708"/>
            <a:ext cx="2255520" cy="1447292"/>
          </a:xfrm>
          <a:prstGeom prst="rect">
            <a:avLst/>
          </a:prstGeom>
        </p:spPr>
      </p:pic>
      <p:sp>
        <p:nvSpPr>
          <p:cNvPr id="7" name="Rectangle 6">
            <a:extLst>
              <a:ext uri="{FF2B5EF4-FFF2-40B4-BE49-F238E27FC236}">
                <a16:creationId xmlns:a16="http://schemas.microsoft.com/office/drawing/2014/main" id="{1DF24453-1E3A-8046-AF89-3DA5322324BD}"/>
              </a:ext>
            </a:extLst>
          </p:cNvPr>
          <p:cNvSpPr/>
          <p:nvPr userDrawn="1"/>
        </p:nvSpPr>
        <p:spPr>
          <a:xfrm>
            <a:off x="0" y="1028700"/>
            <a:ext cx="8170779" cy="4802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8">
            <a:extLst>
              <a:ext uri="{FF2B5EF4-FFF2-40B4-BE49-F238E27FC236}">
                <a16:creationId xmlns:a16="http://schemas.microsoft.com/office/drawing/2014/main" id="{4662967A-E9AE-5941-A002-E094A353FA16}"/>
              </a:ext>
            </a:extLst>
          </p:cNvPr>
          <p:cNvSpPr txBox="1">
            <a:spLocks/>
          </p:cNvSpPr>
          <p:nvPr userDrawn="1"/>
        </p:nvSpPr>
        <p:spPr>
          <a:xfrm>
            <a:off x="912199" y="1718854"/>
            <a:ext cx="6705600" cy="216237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400" b="1" i="0" kern="1200" spc="0" baseline="0">
                <a:solidFill>
                  <a:schemeClr val="bg1"/>
                </a:solidFill>
                <a:latin typeface="Alright v2 Normal Black" panose="020B0505030503020204" pitchFamily="34" charset="77"/>
                <a:ea typeface="+mj-ea"/>
                <a:cs typeface="Alright v2 Normal Black" panose="020B0505030503020204" pitchFamily="34" charset="77"/>
              </a:defRPr>
            </a:lvl1pPr>
          </a:lstStyle>
          <a:p>
            <a:r>
              <a:rPr lang="en-US" sz="5400" dirty="0">
                <a:latin typeface="Source Sans Pro" panose="020B0503030403020204" pitchFamily="34" charset="0"/>
                <a:ea typeface="Source Sans Pro" panose="020B0503030403020204" pitchFamily="34" charset="0"/>
              </a:rPr>
              <a:t>CLICK TO EDIT MASTER TITLE STYLE</a:t>
            </a:r>
          </a:p>
        </p:txBody>
      </p:sp>
      <p:sp>
        <p:nvSpPr>
          <p:cNvPr id="10" name="Text Placeholder 13">
            <a:extLst>
              <a:ext uri="{FF2B5EF4-FFF2-40B4-BE49-F238E27FC236}">
                <a16:creationId xmlns:a16="http://schemas.microsoft.com/office/drawing/2014/main" id="{6C57EA8B-C8D2-B049-AD64-5B36FDF8809A}"/>
              </a:ext>
            </a:extLst>
          </p:cNvPr>
          <p:cNvSpPr>
            <a:spLocks noGrp="1"/>
          </p:cNvSpPr>
          <p:nvPr>
            <p:ph type="body" sz="quarter" idx="10" hasCustomPrompt="1"/>
          </p:nvPr>
        </p:nvSpPr>
        <p:spPr>
          <a:xfrm>
            <a:off x="912197" y="4523894"/>
            <a:ext cx="7823200" cy="344403"/>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2" name="Text Placeholder 15">
            <a:extLst>
              <a:ext uri="{FF2B5EF4-FFF2-40B4-BE49-F238E27FC236}">
                <a16:creationId xmlns:a16="http://schemas.microsoft.com/office/drawing/2014/main" id="{B451232C-9187-C745-A118-F52A520122AC}"/>
              </a:ext>
            </a:extLst>
          </p:cNvPr>
          <p:cNvSpPr>
            <a:spLocks noGrp="1"/>
          </p:cNvSpPr>
          <p:nvPr>
            <p:ph type="body" sz="quarter" idx="11" hasCustomPrompt="1"/>
          </p:nvPr>
        </p:nvSpPr>
        <p:spPr>
          <a:xfrm>
            <a:off x="912197" y="4806406"/>
            <a:ext cx="4521200" cy="368808"/>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Tree>
    <p:extLst>
      <p:ext uri="{BB962C8B-B14F-4D97-AF65-F5344CB8AC3E}">
        <p14:creationId xmlns:p14="http://schemas.microsoft.com/office/powerpoint/2010/main" val="38512758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9F7BA1-7CCE-874D-959A-7DA91B16E7CB}"/>
              </a:ext>
            </a:extLst>
          </p:cNvPr>
          <p:cNvSpPr>
            <a:spLocks noGrp="1"/>
          </p:cNvSpPr>
          <p:nvPr>
            <p:ph type="pic" sz="quarter" idx="15"/>
          </p:nvPr>
        </p:nvSpPr>
        <p:spPr>
          <a:xfrm>
            <a:off x="0" y="0"/>
            <a:ext cx="12192000" cy="6858000"/>
          </a:xfrm>
          <a:solidFill>
            <a:schemeClr val="bg2"/>
          </a:solidFill>
        </p:spPr>
        <p:txBody>
          <a:bodyPr/>
          <a:lstStyle/>
          <a:p>
            <a:endParaRPr lang="en-US"/>
          </a:p>
        </p:txBody>
      </p:sp>
      <p:pic>
        <p:nvPicPr>
          <p:cNvPr id="11" name="Picture 10">
            <a:extLst>
              <a:ext uri="{FF2B5EF4-FFF2-40B4-BE49-F238E27FC236}">
                <a16:creationId xmlns:a16="http://schemas.microsoft.com/office/drawing/2014/main" id="{EBEC7F69-72DB-9948-A6E6-FDD8EF0061B9}"/>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Rectangle 6">
            <a:extLst>
              <a:ext uri="{FF2B5EF4-FFF2-40B4-BE49-F238E27FC236}">
                <a16:creationId xmlns:a16="http://schemas.microsoft.com/office/drawing/2014/main" id="{1DF24453-1E3A-8046-AF89-3DA5322324BD}"/>
              </a:ext>
            </a:extLst>
          </p:cNvPr>
          <p:cNvSpPr/>
          <p:nvPr userDrawn="1"/>
        </p:nvSpPr>
        <p:spPr>
          <a:xfrm>
            <a:off x="0" y="1028700"/>
            <a:ext cx="8170779" cy="4802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8">
            <a:extLst>
              <a:ext uri="{FF2B5EF4-FFF2-40B4-BE49-F238E27FC236}">
                <a16:creationId xmlns:a16="http://schemas.microsoft.com/office/drawing/2014/main" id="{4662967A-E9AE-5941-A002-E094A353FA16}"/>
              </a:ext>
            </a:extLst>
          </p:cNvPr>
          <p:cNvSpPr txBox="1">
            <a:spLocks/>
          </p:cNvSpPr>
          <p:nvPr userDrawn="1"/>
        </p:nvSpPr>
        <p:spPr>
          <a:xfrm>
            <a:off x="912199" y="1718854"/>
            <a:ext cx="6705600" cy="216237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400" b="1" i="0" kern="1200" spc="0" baseline="0">
                <a:solidFill>
                  <a:schemeClr val="bg1"/>
                </a:solidFill>
                <a:latin typeface="Alright v2 Normal Black" panose="020B0505030503020204" pitchFamily="34" charset="77"/>
                <a:ea typeface="+mj-ea"/>
                <a:cs typeface="Alright v2 Normal Black" panose="020B0505030503020204" pitchFamily="34" charset="77"/>
              </a:defRPr>
            </a:lvl1pPr>
          </a:lstStyle>
          <a:p>
            <a:r>
              <a:rPr lang="en-US" sz="5400" dirty="0">
                <a:latin typeface="Source Sans Pro" panose="020B0503030403020204" pitchFamily="34" charset="0"/>
                <a:ea typeface="Source Sans Pro" panose="020B0503030403020204" pitchFamily="34" charset="0"/>
              </a:rPr>
              <a:t>CLICK TO EDIT MASTER TITLE STYLE</a:t>
            </a:r>
          </a:p>
        </p:txBody>
      </p:sp>
      <p:sp>
        <p:nvSpPr>
          <p:cNvPr id="10" name="Text Placeholder 13">
            <a:extLst>
              <a:ext uri="{FF2B5EF4-FFF2-40B4-BE49-F238E27FC236}">
                <a16:creationId xmlns:a16="http://schemas.microsoft.com/office/drawing/2014/main" id="{6C57EA8B-C8D2-B049-AD64-5B36FDF8809A}"/>
              </a:ext>
            </a:extLst>
          </p:cNvPr>
          <p:cNvSpPr>
            <a:spLocks noGrp="1"/>
          </p:cNvSpPr>
          <p:nvPr>
            <p:ph type="body" sz="quarter" idx="10" hasCustomPrompt="1"/>
          </p:nvPr>
        </p:nvSpPr>
        <p:spPr>
          <a:xfrm>
            <a:off x="912197" y="4523894"/>
            <a:ext cx="7823200" cy="344403"/>
          </a:xfrm>
        </p:spPr>
        <p:txBody>
          <a:bodyPr/>
          <a:lstStyle>
            <a:lvl1pPr marL="0" indent="0">
              <a:buFontTx/>
              <a:buNone/>
              <a:defRPr sz="1800">
                <a:latin typeface="Roboto Slab" pitchFamily="2" charset="0"/>
                <a:ea typeface="Roboto Slab" pitchFamily="2" charset="0"/>
              </a:defRPr>
            </a:lvl1pPr>
          </a:lstStyle>
          <a:p>
            <a:pPr lvl="0"/>
            <a:r>
              <a:rPr lang="en-US" dirty="0"/>
              <a:t>Presenter Name</a:t>
            </a:r>
          </a:p>
        </p:txBody>
      </p:sp>
      <p:sp>
        <p:nvSpPr>
          <p:cNvPr id="12" name="Text Placeholder 15">
            <a:extLst>
              <a:ext uri="{FF2B5EF4-FFF2-40B4-BE49-F238E27FC236}">
                <a16:creationId xmlns:a16="http://schemas.microsoft.com/office/drawing/2014/main" id="{B451232C-9187-C745-A118-F52A520122AC}"/>
              </a:ext>
            </a:extLst>
          </p:cNvPr>
          <p:cNvSpPr>
            <a:spLocks noGrp="1"/>
          </p:cNvSpPr>
          <p:nvPr>
            <p:ph type="body" sz="quarter" idx="11" hasCustomPrompt="1"/>
          </p:nvPr>
        </p:nvSpPr>
        <p:spPr>
          <a:xfrm>
            <a:off x="912197" y="4806406"/>
            <a:ext cx="4521200" cy="368808"/>
          </a:xfrm>
        </p:spPr>
        <p:txBody>
          <a:bodyPr/>
          <a:lstStyle>
            <a:lvl1pPr marL="0" indent="0">
              <a:buFontTx/>
              <a:buNone/>
              <a:defRPr sz="1800" b="0" i="0">
                <a:latin typeface="Roboto Slab Thin" pitchFamily="2" charset="0"/>
                <a:ea typeface="Roboto Slab Thin" pitchFamily="2" charset="0"/>
              </a:defRPr>
            </a:lvl1pPr>
          </a:lstStyle>
          <a:p>
            <a:pPr lvl="0"/>
            <a:r>
              <a:rPr lang="en-US" dirty="0"/>
              <a:t>Thursday, May 23, 2019</a:t>
            </a:r>
          </a:p>
        </p:txBody>
      </p:sp>
    </p:spTree>
    <p:extLst>
      <p:ext uri="{BB962C8B-B14F-4D97-AF65-F5344CB8AC3E}">
        <p14:creationId xmlns:p14="http://schemas.microsoft.com/office/powerpoint/2010/main" val="3128778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E780-AC28-6146-93E3-BD2FB832ED65}"/>
              </a:ext>
            </a:extLst>
          </p:cNvPr>
          <p:cNvSpPr>
            <a:spLocks noGrp="1"/>
          </p:cNvSpPr>
          <p:nvPr>
            <p:ph type="title" hasCustomPrompt="1"/>
          </p:nvPr>
        </p:nvSpPr>
        <p:spPr>
          <a:xfrm>
            <a:off x="838200" y="770024"/>
            <a:ext cx="10515600" cy="3898233"/>
          </a:xfrm>
        </p:spPr>
        <p:txBody>
          <a:bodyPr anchor="b">
            <a:noAutofit/>
          </a:bodyPr>
          <a:lstStyle>
            <a:lvl1pPr>
              <a:defRPr sz="7200">
                <a:solidFill>
                  <a:schemeClr val="accent2"/>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2CC509A5-B565-F043-AC72-F87BB983C284}"/>
              </a:ext>
            </a:extLst>
          </p:cNvPr>
          <p:cNvSpPr>
            <a:spLocks noGrp="1"/>
          </p:cNvSpPr>
          <p:nvPr>
            <p:ph type="sldNum" sz="quarter" idx="11"/>
          </p:nvPr>
        </p:nvSpPr>
        <p:spPr/>
        <p:txBody>
          <a:bodyPr/>
          <a:lstStyle>
            <a:lvl1pPr>
              <a:defRPr>
                <a:solidFill>
                  <a:schemeClr val="accent3"/>
                </a:solidFill>
              </a:defRPr>
            </a:lvl1pPr>
          </a:lstStyle>
          <a:p>
            <a:fld id="{2F7DFF70-F2C8-EA47-875C-38638D58C182}" type="slidenum">
              <a:rPr lang="en-US" smtClean="0"/>
              <a:pPr/>
              <a:t>‹#›</a:t>
            </a:fld>
            <a:endParaRPr lang="en-US" dirty="0"/>
          </a:p>
        </p:txBody>
      </p:sp>
      <p:sp>
        <p:nvSpPr>
          <p:cNvPr id="5" name="Text Placeholder 2">
            <a:extLst>
              <a:ext uri="{FF2B5EF4-FFF2-40B4-BE49-F238E27FC236}">
                <a16:creationId xmlns:a16="http://schemas.microsoft.com/office/drawing/2014/main" id="{3C52AB91-D594-454B-96BD-792D34A9346B}"/>
              </a:ext>
            </a:extLst>
          </p:cNvPr>
          <p:cNvSpPr>
            <a:spLocks noGrp="1"/>
          </p:cNvSpPr>
          <p:nvPr>
            <p:ph type="body" idx="1"/>
          </p:nvPr>
        </p:nvSpPr>
        <p:spPr>
          <a:xfrm>
            <a:off x="838200" y="4908638"/>
            <a:ext cx="10515600" cy="657976"/>
          </a:xfrm>
        </p:spPr>
        <p:txBody>
          <a:bodyPr/>
          <a:lstStyle>
            <a:lvl1pPr marL="0" indent="0">
              <a:buNone/>
              <a:defRPr sz="2400" b="0" i="0">
                <a:solidFill>
                  <a:schemeClr val="bg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2786B6B3-7B80-B148-BFBD-01E56D982C56}"/>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8" name="Footer Placeholder 7">
            <a:extLst>
              <a:ext uri="{FF2B5EF4-FFF2-40B4-BE49-F238E27FC236}">
                <a16:creationId xmlns:a16="http://schemas.microsoft.com/office/drawing/2014/main" id="{76E891E4-CDBF-8649-AC1C-879AAE2B727D}"/>
              </a:ext>
            </a:extLst>
          </p:cNvPr>
          <p:cNvSpPr>
            <a:spLocks noGrp="1"/>
          </p:cNvSpPr>
          <p:nvPr>
            <p:ph type="ftr" sz="quarter" idx="12"/>
          </p:nvPr>
        </p:nvSpPr>
        <p:spPr/>
        <p:txBody>
          <a:bodyPr/>
          <a:lstStyle>
            <a:lvl1pPr>
              <a:defRPr>
                <a:solidFill>
                  <a:schemeClr val="accent3"/>
                </a:solidFill>
              </a:defRPr>
            </a:lvl1pPr>
          </a:lstStyle>
          <a:p>
            <a:r>
              <a:rPr lang="en-US"/>
              <a:t>FOOTER</a:t>
            </a:r>
            <a:endParaRPr lang="en-US" dirty="0"/>
          </a:p>
        </p:txBody>
      </p:sp>
    </p:spTree>
    <p:extLst>
      <p:ext uri="{BB962C8B-B14F-4D97-AF65-F5344CB8AC3E}">
        <p14:creationId xmlns:p14="http://schemas.microsoft.com/office/powerpoint/2010/main" val="40843867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2">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E780-AC28-6146-93E3-BD2FB832ED65}"/>
              </a:ext>
            </a:extLst>
          </p:cNvPr>
          <p:cNvSpPr>
            <a:spLocks noGrp="1"/>
          </p:cNvSpPr>
          <p:nvPr>
            <p:ph type="title" hasCustomPrompt="1"/>
          </p:nvPr>
        </p:nvSpPr>
        <p:spPr>
          <a:xfrm>
            <a:off x="838200" y="770024"/>
            <a:ext cx="10515600" cy="3898233"/>
          </a:xfrm>
        </p:spPr>
        <p:txBody>
          <a:bodyPr anchor="b">
            <a:noAutofit/>
          </a:bodyPr>
          <a:lstStyle>
            <a:lvl1pPr>
              <a:defRPr sz="7200">
                <a:solidFill>
                  <a:schemeClr val="accent2"/>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2CC509A5-B565-F043-AC72-F87BB983C284}"/>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2">
            <a:extLst>
              <a:ext uri="{FF2B5EF4-FFF2-40B4-BE49-F238E27FC236}">
                <a16:creationId xmlns:a16="http://schemas.microsoft.com/office/drawing/2014/main" id="{3C52AB91-D594-454B-96BD-792D34A9346B}"/>
              </a:ext>
            </a:extLst>
          </p:cNvPr>
          <p:cNvSpPr>
            <a:spLocks noGrp="1"/>
          </p:cNvSpPr>
          <p:nvPr>
            <p:ph type="body" idx="1"/>
          </p:nvPr>
        </p:nvSpPr>
        <p:spPr>
          <a:xfrm>
            <a:off x="838200" y="4908638"/>
            <a:ext cx="10515600" cy="657976"/>
          </a:xfrm>
        </p:spPr>
        <p:txBody>
          <a:bodyPr/>
          <a:lstStyle>
            <a:lvl1pPr marL="0" indent="0">
              <a:buNone/>
              <a:defRPr sz="2400" b="0" i="0">
                <a:solidFill>
                  <a:schemeClr val="accent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Box 6">
            <a:extLst>
              <a:ext uri="{FF2B5EF4-FFF2-40B4-BE49-F238E27FC236}">
                <a16:creationId xmlns:a16="http://schemas.microsoft.com/office/drawing/2014/main" id="{46A299DA-B2CE-484A-9B32-C37E1FCA1505}"/>
              </a:ext>
            </a:extLst>
          </p:cNvPr>
          <p:cNvSpPr txBox="1"/>
          <p:nvPr userDrawn="1"/>
        </p:nvSpPr>
        <p:spPr>
          <a:xfrm>
            <a:off x="2630906" y="6497053"/>
            <a:ext cx="184731" cy="369332"/>
          </a:xfrm>
          <a:prstGeom prst="rect">
            <a:avLst/>
          </a:prstGeom>
          <a:noFill/>
        </p:spPr>
        <p:txBody>
          <a:bodyPr wrap="none" rtlCol="0">
            <a:spAutoFit/>
          </a:bodyPr>
          <a:lstStyle/>
          <a:p>
            <a:endParaRPr lang="en-US" sz="1800" dirty="0"/>
          </a:p>
        </p:txBody>
      </p:sp>
      <p:pic>
        <p:nvPicPr>
          <p:cNvPr id="8" name="Picture 7">
            <a:extLst>
              <a:ext uri="{FF2B5EF4-FFF2-40B4-BE49-F238E27FC236}">
                <a16:creationId xmlns:a16="http://schemas.microsoft.com/office/drawing/2014/main" id="{34DC6189-EE84-BD49-8AD6-D5F033FDD2C8}"/>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9" name="Footer Placeholder 8">
            <a:extLst>
              <a:ext uri="{FF2B5EF4-FFF2-40B4-BE49-F238E27FC236}">
                <a16:creationId xmlns:a16="http://schemas.microsoft.com/office/drawing/2014/main" id="{17A6CC8A-F25B-4148-8749-DC7D87EE5713}"/>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41913098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E780-AC28-6146-93E3-BD2FB832ED65}"/>
              </a:ext>
            </a:extLst>
          </p:cNvPr>
          <p:cNvSpPr>
            <a:spLocks noGrp="1"/>
          </p:cNvSpPr>
          <p:nvPr>
            <p:ph type="title" hasCustomPrompt="1"/>
          </p:nvPr>
        </p:nvSpPr>
        <p:spPr>
          <a:xfrm>
            <a:off x="838200" y="770024"/>
            <a:ext cx="10515600" cy="3898233"/>
          </a:xfrm>
        </p:spPr>
        <p:txBody>
          <a:bodyPr anchor="b">
            <a:noAutofit/>
          </a:bodyPr>
          <a:lstStyle>
            <a:lvl1pPr>
              <a:defRPr sz="7200">
                <a:solidFill>
                  <a:schemeClr val="accent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2CC509A5-B565-F043-AC72-F87BB983C284}"/>
              </a:ext>
            </a:extLst>
          </p:cNvPr>
          <p:cNvSpPr>
            <a:spLocks noGrp="1"/>
          </p:cNvSpPr>
          <p:nvPr>
            <p:ph type="sldNum" sz="quarter" idx="11"/>
          </p:nvPr>
        </p:nvSpPr>
        <p:spPr/>
        <p:txBody>
          <a:bodyPr/>
          <a:lstStyle>
            <a:lvl1pPr>
              <a:defRPr>
                <a:solidFill>
                  <a:schemeClr val="bg1"/>
                </a:solidFill>
              </a:defRPr>
            </a:lvl1pPr>
          </a:lstStyle>
          <a:p>
            <a:fld id="{2F7DFF70-F2C8-EA47-875C-38638D58C182}" type="slidenum">
              <a:rPr lang="en-US" smtClean="0"/>
              <a:pPr/>
              <a:t>‹#›</a:t>
            </a:fld>
            <a:endParaRPr lang="en-US" dirty="0"/>
          </a:p>
        </p:txBody>
      </p:sp>
      <p:sp>
        <p:nvSpPr>
          <p:cNvPr id="5" name="Text Placeholder 2">
            <a:extLst>
              <a:ext uri="{FF2B5EF4-FFF2-40B4-BE49-F238E27FC236}">
                <a16:creationId xmlns:a16="http://schemas.microsoft.com/office/drawing/2014/main" id="{3C52AB91-D594-454B-96BD-792D34A9346B}"/>
              </a:ext>
            </a:extLst>
          </p:cNvPr>
          <p:cNvSpPr>
            <a:spLocks noGrp="1"/>
          </p:cNvSpPr>
          <p:nvPr>
            <p:ph type="body" idx="1"/>
          </p:nvPr>
        </p:nvSpPr>
        <p:spPr>
          <a:xfrm>
            <a:off x="838200" y="4908638"/>
            <a:ext cx="10515600" cy="657976"/>
          </a:xfrm>
        </p:spPr>
        <p:txBody>
          <a:bodyPr/>
          <a:lstStyle>
            <a:lvl1pPr marL="0" indent="0">
              <a:buNone/>
              <a:defRPr sz="2400" b="0" i="0">
                <a:solidFill>
                  <a:schemeClr val="accent3"/>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2786B6B3-7B80-B148-BFBD-01E56D982C56}"/>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TextBox 6">
            <a:extLst>
              <a:ext uri="{FF2B5EF4-FFF2-40B4-BE49-F238E27FC236}">
                <a16:creationId xmlns:a16="http://schemas.microsoft.com/office/drawing/2014/main" id="{46A299DA-B2CE-484A-9B32-C37E1FCA1505}"/>
              </a:ext>
            </a:extLst>
          </p:cNvPr>
          <p:cNvSpPr txBox="1"/>
          <p:nvPr userDrawn="1"/>
        </p:nvSpPr>
        <p:spPr>
          <a:xfrm>
            <a:off x="2630906" y="6497053"/>
            <a:ext cx="184731" cy="369332"/>
          </a:xfrm>
          <a:prstGeom prst="rect">
            <a:avLst/>
          </a:prstGeom>
          <a:noFill/>
        </p:spPr>
        <p:txBody>
          <a:bodyPr wrap="none" rtlCol="0">
            <a:spAutoFit/>
          </a:bodyPr>
          <a:lstStyle/>
          <a:p>
            <a:endParaRPr lang="en-US" sz="1800" dirty="0"/>
          </a:p>
        </p:txBody>
      </p:sp>
      <p:sp>
        <p:nvSpPr>
          <p:cNvPr id="9" name="Footer Placeholder 8">
            <a:extLst>
              <a:ext uri="{FF2B5EF4-FFF2-40B4-BE49-F238E27FC236}">
                <a16:creationId xmlns:a16="http://schemas.microsoft.com/office/drawing/2014/main" id="{A6013873-4C5D-0342-A2B7-8C5A11BA4932}"/>
              </a:ext>
            </a:extLst>
          </p:cNvPr>
          <p:cNvSpPr>
            <a:spLocks noGrp="1"/>
          </p:cNvSpPr>
          <p:nvPr>
            <p:ph type="ftr" sz="quarter" idx="12"/>
          </p:nvPr>
        </p:nvSpPr>
        <p:spPr/>
        <p:txBody>
          <a:bodyPr/>
          <a:lstStyle/>
          <a:p>
            <a:r>
              <a:rPr lang="en-US"/>
              <a:t>FOOTER</a:t>
            </a:r>
            <a:endParaRPr lang="en-US" dirty="0"/>
          </a:p>
        </p:txBody>
      </p:sp>
    </p:spTree>
    <p:extLst>
      <p:ext uri="{BB962C8B-B14F-4D97-AF65-F5344CB8AC3E}">
        <p14:creationId xmlns:p14="http://schemas.microsoft.com/office/powerpoint/2010/main" val="389569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4A88A1-B669-4B98-B56C-B650304D0CC7}"/>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3" name="Footer Placeholder 2">
            <a:extLst>
              <a:ext uri="{FF2B5EF4-FFF2-40B4-BE49-F238E27FC236}">
                <a16:creationId xmlns:a16="http://schemas.microsoft.com/office/drawing/2014/main" id="{66C7234B-513A-464E-919E-C0565D88B9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9993E-00AD-46DE-BCF0-B35B35F726C7}"/>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7040992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4">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E780-AC28-6146-93E3-BD2FB832ED65}"/>
              </a:ext>
            </a:extLst>
          </p:cNvPr>
          <p:cNvSpPr>
            <a:spLocks noGrp="1"/>
          </p:cNvSpPr>
          <p:nvPr>
            <p:ph type="title" hasCustomPrompt="1"/>
          </p:nvPr>
        </p:nvSpPr>
        <p:spPr>
          <a:xfrm>
            <a:off x="838200" y="770024"/>
            <a:ext cx="10515600" cy="3898233"/>
          </a:xfrm>
        </p:spPr>
        <p:txBody>
          <a:bodyPr anchor="b">
            <a:noAutofit/>
          </a:bodyPr>
          <a:lstStyle>
            <a:lvl1pPr>
              <a:defRPr sz="7200">
                <a:solidFill>
                  <a:schemeClr val="accent2"/>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2CC509A5-B565-F043-AC72-F87BB983C284}"/>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2">
            <a:extLst>
              <a:ext uri="{FF2B5EF4-FFF2-40B4-BE49-F238E27FC236}">
                <a16:creationId xmlns:a16="http://schemas.microsoft.com/office/drawing/2014/main" id="{3C52AB91-D594-454B-96BD-792D34A9346B}"/>
              </a:ext>
            </a:extLst>
          </p:cNvPr>
          <p:cNvSpPr>
            <a:spLocks noGrp="1"/>
          </p:cNvSpPr>
          <p:nvPr>
            <p:ph type="body" idx="1"/>
          </p:nvPr>
        </p:nvSpPr>
        <p:spPr>
          <a:xfrm>
            <a:off x="838200" y="4908638"/>
            <a:ext cx="10515600" cy="657976"/>
          </a:xfrm>
        </p:spPr>
        <p:txBody>
          <a:bodyPr/>
          <a:lstStyle>
            <a:lvl1pPr marL="0" indent="0">
              <a:buNone/>
              <a:defRPr sz="2400" b="0" i="0">
                <a:solidFill>
                  <a:schemeClr val="accent1"/>
                </a:solidFill>
                <a:latin typeface="Roboto Slab" pitchFamily="2" charset="0"/>
                <a:ea typeface="Roboto Slab"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6" name="Picture 5">
            <a:extLst>
              <a:ext uri="{FF2B5EF4-FFF2-40B4-BE49-F238E27FC236}">
                <a16:creationId xmlns:a16="http://schemas.microsoft.com/office/drawing/2014/main" id="{2786B6B3-7B80-B148-BFBD-01E56D982C56}"/>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TextBox 6">
            <a:extLst>
              <a:ext uri="{FF2B5EF4-FFF2-40B4-BE49-F238E27FC236}">
                <a16:creationId xmlns:a16="http://schemas.microsoft.com/office/drawing/2014/main" id="{46A299DA-B2CE-484A-9B32-C37E1FCA1505}"/>
              </a:ext>
            </a:extLst>
          </p:cNvPr>
          <p:cNvSpPr txBox="1"/>
          <p:nvPr userDrawn="1"/>
        </p:nvSpPr>
        <p:spPr>
          <a:xfrm>
            <a:off x="2630906" y="6497053"/>
            <a:ext cx="184731" cy="369332"/>
          </a:xfrm>
          <a:prstGeom prst="rect">
            <a:avLst/>
          </a:prstGeom>
          <a:noFill/>
        </p:spPr>
        <p:txBody>
          <a:bodyPr wrap="none" rtlCol="0">
            <a:spAutoFit/>
          </a:bodyPr>
          <a:lstStyle/>
          <a:p>
            <a:endParaRPr lang="en-US" sz="1800" dirty="0"/>
          </a:p>
        </p:txBody>
      </p:sp>
      <p:sp>
        <p:nvSpPr>
          <p:cNvPr id="9" name="Footer Placeholder 8">
            <a:extLst>
              <a:ext uri="{FF2B5EF4-FFF2-40B4-BE49-F238E27FC236}">
                <a16:creationId xmlns:a16="http://schemas.microsoft.com/office/drawing/2014/main" id="{52ED67B6-B17D-CD41-BF29-E3046A8D9ECB}"/>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9264439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838200" y="1878213"/>
            <a:ext cx="10515600" cy="1625235"/>
          </a:xfrm>
        </p:spPr>
        <p:txBody>
          <a:bodyPr anchor="b"/>
          <a:lstStyle>
            <a:lvl1pPr>
              <a:defRPr b="0">
                <a:solidFill>
                  <a:schemeClr val="tx1"/>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838200" y="3914322"/>
            <a:ext cx="8940800" cy="2006715"/>
          </a:xfrm>
        </p:spPr>
        <p:txBody>
          <a:bodyPr/>
          <a:lstStyle>
            <a:lvl1pPr marL="0" indent="0" fontAlgn="t">
              <a:lnSpc>
                <a:spcPct val="100000"/>
              </a:lnSpc>
              <a:buFontTx/>
              <a:buNone/>
              <a:defRPr>
                <a:solidFill>
                  <a:schemeClr val="accent6"/>
                </a:solidFill>
              </a:defRPr>
            </a:lvl1pPr>
            <a:lvl2pPr marL="457200" indent="0" fontAlgn="t">
              <a:lnSpc>
                <a:spcPct val="100000"/>
              </a:lnSpc>
              <a:buFontTx/>
              <a:buNone/>
              <a:defRPr>
                <a:solidFill>
                  <a:schemeClr val="accent6"/>
                </a:solidFill>
              </a:defRPr>
            </a:lvl2pPr>
            <a:lvl3pPr marL="914400" indent="0" fontAlgn="t">
              <a:lnSpc>
                <a:spcPct val="100000"/>
              </a:lnSpc>
              <a:buFontTx/>
              <a:buNone/>
              <a:defRPr>
                <a:solidFill>
                  <a:schemeClr val="accent6"/>
                </a:solidFill>
              </a:defRPr>
            </a:lvl3pPr>
            <a:lvl4pPr marL="1371600" indent="0" fontAlgn="t">
              <a:lnSpc>
                <a:spcPct val="100000"/>
              </a:lnSpc>
              <a:buFontTx/>
              <a:buNone/>
              <a:defRPr>
                <a:solidFill>
                  <a:schemeClr val="accent6"/>
                </a:solidFill>
              </a:defRPr>
            </a:lvl4pPr>
            <a:lvl5pPr marL="1828800" indent="0" fontAlgn="t">
              <a:lnSpc>
                <a:spcPct val="100000"/>
              </a:lnSpc>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3EF083F-46FA-0B4B-B649-7AB08B475A53}"/>
              </a:ext>
            </a:extLst>
          </p:cNvPr>
          <p:cNvPicPr>
            <a:picLocks noChangeAspect="1"/>
          </p:cNvPicPr>
          <p:nvPr userDrawn="1"/>
        </p:nvPicPr>
        <p:blipFill>
          <a:blip r:embed="rId2"/>
          <a:stretch>
            <a:fillRect/>
          </a:stretch>
        </p:blipFill>
        <p:spPr>
          <a:xfrm>
            <a:off x="838201" y="632093"/>
            <a:ext cx="1561548" cy="810804"/>
          </a:xfrm>
          <a:prstGeom prst="rect">
            <a:avLst/>
          </a:prstGeom>
        </p:spPr>
      </p:pic>
      <p:pic>
        <p:nvPicPr>
          <p:cNvPr id="9" name="Picture 8">
            <a:extLst>
              <a:ext uri="{FF2B5EF4-FFF2-40B4-BE49-F238E27FC236}">
                <a16:creationId xmlns:a16="http://schemas.microsoft.com/office/drawing/2014/main" id="{2D3AA69D-4A34-1D40-9DDD-05DE53AD1BFA}"/>
              </a:ext>
            </a:extLst>
          </p:cNvPr>
          <p:cNvPicPr>
            <a:picLocks noChangeAspect="1"/>
          </p:cNvPicPr>
          <p:nvPr userDrawn="1"/>
        </p:nvPicPr>
        <p:blipFill>
          <a:blip r:embed="rId3"/>
          <a:stretch>
            <a:fillRect/>
          </a:stretch>
        </p:blipFill>
        <p:spPr>
          <a:xfrm>
            <a:off x="8940680" y="5410708"/>
            <a:ext cx="2255520" cy="1447292"/>
          </a:xfrm>
          <a:prstGeom prst="rect">
            <a:avLst/>
          </a:prstGeom>
        </p:spPr>
      </p:pic>
      <p:sp>
        <p:nvSpPr>
          <p:cNvPr id="6" name="Footer Placeholder 5">
            <a:extLst>
              <a:ext uri="{FF2B5EF4-FFF2-40B4-BE49-F238E27FC236}">
                <a16:creationId xmlns:a16="http://schemas.microsoft.com/office/drawing/2014/main" id="{6D615BD0-5811-3D45-AE68-5C0B77503CCB}"/>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37958923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838200" y="1878213"/>
            <a:ext cx="10515600" cy="1625235"/>
          </a:xfrm>
        </p:spPr>
        <p:txBody>
          <a:bodyPr anchor="b"/>
          <a:lstStyle>
            <a:lvl1pPr>
              <a:defRPr b="0">
                <a:solidFill>
                  <a:schemeClr val="tx1"/>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838200" y="3914322"/>
            <a:ext cx="8940800" cy="2006715"/>
          </a:xfrm>
        </p:spPr>
        <p:txBody>
          <a:bodyPr/>
          <a:lstStyle>
            <a:lvl1pPr marL="0" indent="0" fontAlgn="t">
              <a:lnSpc>
                <a:spcPct val="100000"/>
              </a:lnSpc>
              <a:buFontTx/>
              <a:buNone/>
              <a:defRPr>
                <a:solidFill>
                  <a:schemeClr val="accent6"/>
                </a:solidFill>
              </a:defRPr>
            </a:lvl1pPr>
            <a:lvl2pPr marL="457200" indent="0" fontAlgn="t">
              <a:lnSpc>
                <a:spcPct val="100000"/>
              </a:lnSpc>
              <a:buFontTx/>
              <a:buNone/>
              <a:defRPr>
                <a:solidFill>
                  <a:schemeClr val="accent6"/>
                </a:solidFill>
              </a:defRPr>
            </a:lvl2pPr>
            <a:lvl3pPr marL="914400" indent="0" fontAlgn="t">
              <a:lnSpc>
                <a:spcPct val="100000"/>
              </a:lnSpc>
              <a:buFontTx/>
              <a:buNone/>
              <a:defRPr>
                <a:solidFill>
                  <a:schemeClr val="accent6"/>
                </a:solidFill>
              </a:defRPr>
            </a:lvl3pPr>
            <a:lvl4pPr marL="1371600" indent="0" fontAlgn="t">
              <a:lnSpc>
                <a:spcPct val="100000"/>
              </a:lnSpc>
              <a:buFontTx/>
              <a:buNone/>
              <a:defRPr>
                <a:solidFill>
                  <a:schemeClr val="accent6"/>
                </a:solidFill>
              </a:defRPr>
            </a:lvl4pPr>
            <a:lvl5pPr marL="1828800" indent="0" fontAlgn="t">
              <a:lnSpc>
                <a:spcPct val="100000"/>
              </a:lnSpc>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2CB4784-B6E5-1345-A63F-380EE7FF7114}"/>
              </a:ext>
            </a:extLst>
          </p:cNvPr>
          <p:cNvPicPr>
            <a:picLocks noChangeAspect="1"/>
          </p:cNvPicPr>
          <p:nvPr userDrawn="1"/>
        </p:nvPicPr>
        <p:blipFill>
          <a:blip r:embed="rId2"/>
          <a:srcRect/>
          <a:stretch/>
        </p:blipFill>
        <p:spPr>
          <a:xfrm>
            <a:off x="838201" y="632094"/>
            <a:ext cx="1561548" cy="810803"/>
          </a:xfrm>
          <a:prstGeom prst="rect">
            <a:avLst/>
          </a:prstGeom>
        </p:spPr>
      </p:pic>
      <p:pic>
        <p:nvPicPr>
          <p:cNvPr id="10" name="Picture 9">
            <a:extLst>
              <a:ext uri="{FF2B5EF4-FFF2-40B4-BE49-F238E27FC236}">
                <a16:creationId xmlns:a16="http://schemas.microsoft.com/office/drawing/2014/main" id="{ADCE1A91-CCBE-5241-92DB-482F730714FF}"/>
              </a:ext>
            </a:extLst>
          </p:cNvPr>
          <p:cNvPicPr>
            <a:picLocks noChangeAspect="1"/>
          </p:cNvPicPr>
          <p:nvPr userDrawn="1"/>
        </p:nvPicPr>
        <p:blipFill>
          <a:blip r:embed="rId3"/>
          <a:stretch>
            <a:fillRect/>
          </a:stretch>
        </p:blipFill>
        <p:spPr>
          <a:xfrm>
            <a:off x="8940680" y="5410708"/>
            <a:ext cx="2255520" cy="1447292"/>
          </a:xfrm>
          <a:prstGeom prst="rect">
            <a:avLst/>
          </a:prstGeom>
        </p:spPr>
      </p:pic>
      <p:sp>
        <p:nvSpPr>
          <p:cNvPr id="6" name="Footer Placeholder 5">
            <a:extLst>
              <a:ext uri="{FF2B5EF4-FFF2-40B4-BE49-F238E27FC236}">
                <a16:creationId xmlns:a16="http://schemas.microsoft.com/office/drawing/2014/main" id="{D705244E-2F0A-3741-8D65-8B9777A9E2CC}"/>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4277841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Quot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838200" y="1878213"/>
            <a:ext cx="10515600" cy="1625235"/>
          </a:xfrm>
        </p:spPr>
        <p:txBody>
          <a:bodyPr anchor="b"/>
          <a:lstStyle>
            <a:lvl1pPr>
              <a:defRPr b="0">
                <a:solidFill>
                  <a:schemeClr val="accent3"/>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bg2"/>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838200" y="3914322"/>
            <a:ext cx="8940800" cy="2006715"/>
          </a:xfrm>
        </p:spPr>
        <p:txBody>
          <a:bodyPr/>
          <a:lstStyle>
            <a:lvl1pPr marL="0" indent="0" fontAlgn="t">
              <a:lnSpc>
                <a:spcPct val="100000"/>
              </a:lnSpc>
              <a:buFontTx/>
              <a:buNone/>
              <a:defRPr>
                <a:solidFill>
                  <a:schemeClr val="bg1"/>
                </a:solidFill>
              </a:defRPr>
            </a:lvl1pPr>
            <a:lvl2pPr marL="457200" indent="0" fontAlgn="t">
              <a:lnSpc>
                <a:spcPct val="100000"/>
              </a:lnSpc>
              <a:buFontTx/>
              <a:buNone/>
              <a:defRPr>
                <a:solidFill>
                  <a:schemeClr val="bg1"/>
                </a:solidFill>
              </a:defRPr>
            </a:lvl2pPr>
            <a:lvl3pPr marL="914400" indent="0" fontAlgn="t">
              <a:lnSpc>
                <a:spcPct val="100000"/>
              </a:lnSpc>
              <a:buFontTx/>
              <a:buNone/>
              <a:defRPr>
                <a:solidFill>
                  <a:schemeClr val="bg1"/>
                </a:solidFill>
              </a:defRPr>
            </a:lvl3pPr>
            <a:lvl4pPr marL="1371600" indent="0" fontAlgn="t">
              <a:lnSpc>
                <a:spcPct val="100000"/>
              </a:lnSpc>
              <a:buFontTx/>
              <a:buNone/>
              <a:defRPr>
                <a:solidFill>
                  <a:schemeClr val="bg1"/>
                </a:solidFill>
              </a:defRPr>
            </a:lvl4pPr>
            <a:lvl5pPr marL="1828800" indent="0" fontAlgn="t">
              <a:lnSpc>
                <a:spcPct val="100000"/>
              </a:lnSpc>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3EF083F-46FA-0B4B-B649-7AB08B475A53}"/>
              </a:ext>
            </a:extLst>
          </p:cNvPr>
          <p:cNvPicPr>
            <a:picLocks noChangeAspect="1"/>
          </p:cNvPicPr>
          <p:nvPr userDrawn="1"/>
        </p:nvPicPr>
        <p:blipFill>
          <a:blip r:embed="rId2"/>
          <a:stretch>
            <a:fillRect/>
          </a:stretch>
        </p:blipFill>
        <p:spPr>
          <a:xfrm>
            <a:off x="838201" y="632093"/>
            <a:ext cx="1561548" cy="810804"/>
          </a:xfrm>
          <a:prstGeom prst="rect">
            <a:avLst/>
          </a:prstGeom>
        </p:spPr>
      </p:pic>
      <p:pic>
        <p:nvPicPr>
          <p:cNvPr id="9" name="Picture 8">
            <a:extLst>
              <a:ext uri="{FF2B5EF4-FFF2-40B4-BE49-F238E27FC236}">
                <a16:creationId xmlns:a16="http://schemas.microsoft.com/office/drawing/2014/main" id="{2B2D9A7A-98EF-AB4A-9E12-5D50ABF2209E}"/>
              </a:ext>
            </a:extLst>
          </p:cNvPr>
          <p:cNvPicPr>
            <a:picLocks noChangeAspect="1"/>
          </p:cNvPicPr>
          <p:nvPr userDrawn="1"/>
        </p:nvPicPr>
        <p:blipFill>
          <a:blip r:embed="rId3"/>
          <a:stretch>
            <a:fillRect/>
          </a:stretch>
        </p:blipFill>
        <p:spPr>
          <a:xfrm>
            <a:off x="8940680" y="5410708"/>
            <a:ext cx="2255520" cy="1447292"/>
          </a:xfrm>
          <a:prstGeom prst="rect">
            <a:avLst/>
          </a:prstGeom>
        </p:spPr>
      </p:pic>
      <p:sp>
        <p:nvSpPr>
          <p:cNvPr id="6" name="Footer Placeholder 5">
            <a:extLst>
              <a:ext uri="{FF2B5EF4-FFF2-40B4-BE49-F238E27FC236}">
                <a16:creationId xmlns:a16="http://schemas.microsoft.com/office/drawing/2014/main" id="{87660903-1FFE-1742-A40A-EDDFC9E99DF6}"/>
              </a:ext>
            </a:extLst>
          </p:cNvPr>
          <p:cNvSpPr>
            <a:spLocks noGrp="1"/>
          </p:cNvSpPr>
          <p:nvPr>
            <p:ph type="ftr" sz="quarter" idx="14"/>
          </p:nvPr>
        </p:nvSpPr>
        <p:spPr/>
        <p:txBody>
          <a:bodyPr/>
          <a:lstStyle>
            <a:lvl1pPr>
              <a:defRPr>
                <a:solidFill>
                  <a:schemeClr val="bg2"/>
                </a:solidFill>
              </a:defRPr>
            </a:lvl1pPr>
          </a:lstStyle>
          <a:p>
            <a:r>
              <a:rPr lang="en-US"/>
              <a:t>FOOTER</a:t>
            </a:r>
            <a:endParaRPr lang="en-US" dirty="0"/>
          </a:p>
        </p:txBody>
      </p:sp>
    </p:spTree>
    <p:extLst>
      <p:ext uri="{BB962C8B-B14F-4D97-AF65-F5344CB8AC3E}">
        <p14:creationId xmlns:p14="http://schemas.microsoft.com/office/powerpoint/2010/main" val="23334195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838200" y="1878213"/>
            <a:ext cx="10515600" cy="1625235"/>
          </a:xfrm>
        </p:spPr>
        <p:txBody>
          <a:bodyPr anchor="b"/>
          <a:lstStyle>
            <a:lvl1pPr>
              <a:defRPr b="0">
                <a:solidFill>
                  <a:schemeClr val="tx1"/>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838200" y="3914322"/>
            <a:ext cx="8940800" cy="2006715"/>
          </a:xfrm>
        </p:spPr>
        <p:txBody>
          <a:bodyPr/>
          <a:lstStyle>
            <a:lvl1pPr marL="0" indent="0" fontAlgn="t">
              <a:lnSpc>
                <a:spcPct val="100000"/>
              </a:lnSpc>
              <a:buFontTx/>
              <a:buNone/>
              <a:defRPr>
                <a:solidFill>
                  <a:schemeClr val="accent6"/>
                </a:solidFill>
              </a:defRPr>
            </a:lvl1pPr>
            <a:lvl2pPr marL="457200" indent="0" fontAlgn="t">
              <a:lnSpc>
                <a:spcPct val="100000"/>
              </a:lnSpc>
              <a:buFontTx/>
              <a:buNone/>
              <a:defRPr>
                <a:solidFill>
                  <a:schemeClr val="accent6"/>
                </a:solidFill>
              </a:defRPr>
            </a:lvl2pPr>
            <a:lvl3pPr marL="914400" indent="0" fontAlgn="t">
              <a:lnSpc>
                <a:spcPct val="100000"/>
              </a:lnSpc>
              <a:buFontTx/>
              <a:buNone/>
              <a:defRPr>
                <a:solidFill>
                  <a:schemeClr val="accent6"/>
                </a:solidFill>
              </a:defRPr>
            </a:lvl3pPr>
            <a:lvl4pPr marL="1371600" indent="0" fontAlgn="t">
              <a:lnSpc>
                <a:spcPct val="100000"/>
              </a:lnSpc>
              <a:buFontTx/>
              <a:buNone/>
              <a:defRPr>
                <a:solidFill>
                  <a:schemeClr val="accent6"/>
                </a:solidFill>
              </a:defRPr>
            </a:lvl4pPr>
            <a:lvl5pPr marL="1828800" indent="0" fontAlgn="t">
              <a:lnSpc>
                <a:spcPct val="100000"/>
              </a:lnSpc>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2CB4784-B6E5-1345-A63F-380EE7FF7114}"/>
              </a:ext>
            </a:extLst>
          </p:cNvPr>
          <p:cNvPicPr>
            <a:picLocks noChangeAspect="1"/>
          </p:cNvPicPr>
          <p:nvPr userDrawn="1"/>
        </p:nvPicPr>
        <p:blipFill>
          <a:blip r:embed="rId2"/>
          <a:srcRect/>
          <a:stretch/>
        </p:blipFill>
        <p:spPr>
          <a:xfrm>
            <a:off x="838201" y="632094"/>
            <a:ext cx="1561548" cy="810803"/>
          </a:xfrm>
          <a:prstGeom prst="rect">
            <a:avLst/>
          </a:prstGeom>
        </p:spPr>
      </p:pic>
      <p:pic>
        <p:nvPicPr>
          <p:cNvPr id="7" name="Picture 6">
            <a:extLst>
              <a:ext uri="{FF2B5EF4-FFF2-40B4-BE49-F238E27FC236}">
                <a16:creationId xmlns:a16="http://schemas.microsoft.com/office/drawing/2014/main" id="{D75A6EED-CE35-1F40-942A-331F7CC2B9BF}"/>
              </a:ext>
            </a:extLst>
          </p:cNvPr>
          <p:cNvPicPr>
            <a:picLocks noChangeAspect="1"/>
          </p:cNvPicPr>
          <p:nvPr userDrawn="1"/>
        </p:nvPicPr>
        <p:blipFill>
          <a:blip r:embed="rId3"/>
          <a:stretch>
            <a:fillRect/>
          </a:stretch>
        </p:blipFill>
        <p:spPr>
          <a:xfrm>
            <a:off x="8940680" y="5410708"/>
            <a:ext cx="2255520" cy="1447292"/>
          </a:xfrm>
          <a:prstGeom prst="rect">
            <a:avLst/>
          </a:prstGeom>
        </p:spPr>
      </p:pic>
      <p:sp>
        <p:nvSpPr>
          <p:cNvPr id="6" name="Footer Placeholder 5">
            <a:extLst>
              <a:ext uri="{FF2B5EF4-FFF2-40B4-BE49-F238E27FC236}">
                <a16:creationId xmlns:a16="http://schemas.microsoft.com/office/drawing/2014/main" id="{5AACDD5D-E473-C542-B1E0-C4096F1BFB4B}"/>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5945243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Quot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838200" y="1878213"/>
            <a:ext cx="10515600" cy="1625235"/>
          </a:xfrm>
        </p:spPr>
        <p:txBody>
          <a:bodyPr anchor="b"/>
          <a:lstStyle>
            <a:lvl1pPr>
              <a:defRPr b="0">
                <a:solidFill>
                  <a:schemeClr val="accent3"/>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accent3"/>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838200" y="3914322"/>
            <a:ext cx="8940800" cy="2006715"/>
          </a:xfrm>
        </p:spPr>
        <p:txBody>
          <a:bodyPr/>
          <a:lstStyle>
            <a:lvl1pPr marL="0" indent="0" fontAlgn="t">
              <a:lnSpc>
                <a:spcPct val="100000"/>
              </a:lnSpc>
              <a:buFontTx/>
              <a:buNone/>
              <a:defRPr>
                <a:solidFill>
                  <a:schemeClr val="bg1"/>
                </a:solidFill>
              </a:defRPr>
            </a:lvl1pPr>
            <a:lvl2pPr marL="457200" indent="0" fontAlgn="t">
              <a:lnSpc>
                <a:spcPct val="100000"/>
              </a:lnSpc>
              <a:buFontTx/>
              <a:buNone/>
              <a:defRPr>
                <a:solidFill>
                  <a:schemeClr val="bg1"/>
                </a:solidFill>
              </a:defRPr>
            </a:lvl2pPr>
            <a:lvl3pPr marL="914400" indent="0" fontAlgn="t">
              <a:lnSpc>
                <a:spcPct val="100000"/>
              </a:lnSpc>
              <a:buFontTx/>
              <a:buNone/>
              <a:defRPr>
                <a:solidFill>
                  <a:schemeClr val="bg1"/>
                </a:solidFill>
              </a:defRPr>
            </a:lvl3pPr>
            <a:lvl4pPr marL="1371600" indent="0" fontAlgn="t">
              <a:lnSpc>
                <a:spcPct val="100000"/>
              </a:lnSpc>
              <a:buFontTx/>
              <a:buNone/>
              <a:defRPr>
                <a:solidFill>
                  <a:schemeClr val="bg1"/>
                </a:solidFill>
              </a:defRPr>
            </a:lvl4pPr>
            <a:lvl5pPr marL="1828800" indent="0" fontAlgn="t">
              <a:lnSpc>
                <a:spcPct val="100000"/>
              </a:lnSpc>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3EF083F-46FA-0B4B-B649-7AB08B475A53}"/>
              </a:ext>
            </a:extLst>
          </p:cNvPr>
          <p:cNvPicPr>
            <a:picLocks noChangeAspect="1"/>
          </p:cNvPicPr>
          <p:nvPr userDrawn="1"/>
        </p:nvPicPr>
        <p:blipFill>
          <a:blip r:embed="rId2"/>
          <a:stretch>
            <a:fillRect/>
          </a:stretch>
        </p:blipFill>
        <p:spPr>
          <a:xfrm>
            <a:off x="838201" y="632093"/>
            <a:ext cx="1561548" cy="810804"/>
          </a:xfrm>
          <a:prstGeom prst="rect">
            <a:avLst/>
          </a:prstGeom>
        </p:spPr>
      </p:pic>
      <p:pic>
        <p:nvPicPr>
          <p:cNvPr id="9" name="Picture 8">
            <a:extLst>
              <a:ext uri="{FF2B5EF4-FFF2-40B4-BE49-F238E27FC236}">
                <a16:creationId xmlns:a16="http://schemas.microsoft.com/office/drawing/2014/main" id="{2B2D9A7A-98EF-AB4A-9E12-5D50ABF2209E}"/>
              </a:ext>
            </a:extLst>
          </p:cNvPr>
          <p:cNvPicPr>
            <a:picLocks noChangeAspect="1"/>
          </p:cNvPicPr>
          <p:nvPr userDrawn="1"/>
        </p:nvPicPr>
        <p:blipFill>
          <a:blip r:embed="rId3"/>
          <a:stretch>
            <a:fillRect/>
          </a:stretch>
        </p:blipFill>
        <p:spPr>
          <a:xfrm>
            <a:off x="8940680" y="5410708"/>
            <a:ext cx="2255520" cy="1447292"/>
          </a:xfrm>
          <a:prstGeom prst="rect">
            <a:avLst/>
          </a:prstGeom>
        </p:spPr>
      </p:pic>
      <p:sp>
        <p:nvSpPr>
          <p:cNvPr id="6" name="Footer Placeholder 5">
            <a:extLst>
              <a:ext uri="{FF2B5EF4-FFF2-40B4-BE49-F238E27FC236}">
                <a16:creationId xmlns:a16="http://schemas.microsoft.com/office/drawing/2014/main" id="{5061F937-BADE-ED4F-81F7-D44E35913918}"/>
              </a:ext>
            </a:extLst>
          </p:cNvPr>
          <p:cNvSpPr>
            <a:spLocks noGrp="1"/>
          </p:cNvSpPr>
          <p:nvPr>
            <p:ph type="ftr" sz="quarter" idx="14"/>
          </p:nvPr>
        </p:nvSpPr>
        <p:spPr/>
        <p:txBody>
          <a:bodyPr/>
          <a:lstStyle>
            <a:lvl1pPr>
              <a:defRPr>
                <a:solidFill>
                  <a:schemeClr val="accent3"/>
                </a:solidFill>
              </a:defRPr>
            </a:lvl1pPr>
          </a:lstStyle>
          <a:p>
            <a:r>
              <a:rPr lang="en-US"/>
              <a:t>FOOTER</a:t>
            </a:r>
            <a:endParaRPr lang="en-US" dirty="0"/>
          </a:p>
        </p:txBody>
      </p:sp>
    </p:spTree>
    <p:extLst>
      <p:ext uri="{BB962C8B-B14F-4D97-AF65-F5344CB8AC3E}">
        <p14:creationId xmlns:p14="http://schemas.microsoft.com/office/powerpoint/2010/main" val="688479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Quot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53AA-C53C-8146-B383-94F3833345E6}"/>
              </a:ext>
            </a:extLst>
          </p:cNvPr>
          <p:cNvSpPr>
            <a:spLocks noGrp="1"/>
          </p:cNvSpPr>
          <p:nvPr>
            <p:ph type="title" hasCustomPrompt="1"/>
          </p:nvPr>
        </p:nvSpPr>
        <p:spPr>
          <a:xfrm>
            <a:off x="838200" y="1878213"/>
            <a:ext cx="10515600" cy="1625235"/>
          </a:xfrm>
        </p:spPr>
        <p:txBody>
          <a:bodyPr anchor="b"/>
          <a:lstStyle>
            <a:lvl1pPr>
              <a:defRPr b="0">
                <a:solidFill>
                  <a:schemeClr val="tx1"/>
                </a:solidFill>
                <a:latin typeface="Roboto Slab" pitchFamily="2" charset="0"/>
                <a:ea typeface="Roboto Slab" pitchFamily="2" charset="0"/>
              </a:defRPr>
            </a:lvl1pPr>
          </a:lstStyle>
          <a:p>
            <a:r>
              <a:rPr lang="en-US" dirty="0"/>
              <a:t>Quote</a:t>
            </a:r>
          </a:p>
        </p:txBody>
      </p:sp>
      <p:sp>
        <p:nvSpPr>
          <p:cNvPr id="4" name="Slide Number Placeholder 3">
            <a:extLst>
              <a:ext uri="{FF2B5EF4-FFF2-40B4-BE49-F238E27FC236}">
                <a16:creationId xmlns:a16="http://schemas.microsoft.com/office/drawing/2014/main" id="{295E5BA1-60A6-474E-AC2C-77FC38FFE119}"/>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Text Placeholder 6">
            <a:extLst>
              <a:ext uri="{FF2B5EF4-FFF2-40B4-BE49-F238E27FC236}">
                <a16:creationId xmlns:a16="http://schemas.microsoft.com/office/drawing/2014/main" id="{1DE5CC5B-EE45-534F-85F7-54A86F7D4D8B}"/>
              </a:ext>
            </a:extLst>
          </p:cNvPr>
          <p:cNvSpPr>
            <a:spLocks noGrp="1"/>
          </p:cNvSpPr>
          <p:nvPr>
            <p:ph type="body" sz="quarter" idx="13"/>
          </p:nvPr>
        </p:nvSpPr>
        <p:spPr>
          <a:xfrm>
            <a:off x="838200" y="3914322"/>
            <a:ext cx="8940800" cy="2006715"/>
          </a:xfrm>
        </p:spPr>
        <p:txBody>
          <a:bodyPr/>
          <a:lstStyle>
            <a:lvl1pPr marL="0" indent="0" fontAlgn="t">
              <a:lnSpc>
                <a:spcPct val="100000"/>
              </a:lnSpc>
              <a:buFontTx/>
              <a:buNone/>
              <a:defRPr>
                <a:solidFill>
                  <a:schemeClr val="accent6"/>
                </a:solidFill>
              </a:defRPr>
            </a:lvl1pPr>
            <a:lvl2pPr marL="457200" indent="0" fontAlgn="t">
              <a:lnSpc>
                <a:spcPct val="100000"/>
              </a:lnSpc>
              <a:buFontTx/>
              <a:buNone/>
              <a:defRPr>
                <a:solidFill>
                  <a:schemeClr val="accent6"/>
                </a:solidFill>
              </a:defRPr>
            </a:lvl2pPr>
            <a:lvl3pPr marL="914400" indent="0" fontAlgn="t">
              <a:lnSpc>
                <a:spcPct val="100000"/>
              </a:lnSpc>
              <a:buFontTx/>
              <a:buNone/>
              <a:defRPr>
                <a:solidFill>
                  <a:schemeClr val="accent6"/>
                </a:solidFill>
              </a:defRPr>
            </a:lvl3pPr>
            <a:lvl4pPr marL="1371600" indent="0" fontAlgn="t">
              <a:lnSpc>
                <a:spcPct val="100000"/>
              </a:lnSpc>
              <a:buFontTx/>
              <a:buNone/>
              <a:defRPr>
                <a:solidFill>
                  <a:schemeClr val="accent6"/>
                </a:solidFill>
              </a:defRPr>
            </a:lvl4pPr>
            <a:lvl5pPr marL="1828800" indent="0" fontAlgn="t">
              <a:lnSpc>
                <a:spcPct val="100000"/>
              </a:lnSpc>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2CB4784-B6E5-1345-A63F-380EE7FF7114}"/>
              </a:ext>
            </a:extLst>
          </p:cNvPr>
          <p:cNvPicPr>
            <a:picLocks noChangeAspect="1"/>
          </p:cNvPicPr>
          <p:nvPr userDrawn="1"/>
        </p:nvPicPr>
        <p:blipFill>
          <a:blip r:embed="rId2"/>
          <a:srcRect/>
          <a:stretch/>
        </p:blipFill>
        <p:spPr>
          <a:xfrm>
            <a:off x="838201" y="632094"/>
            <a:ext cx="1561548" cy="810803"/>
          </a:xfrm>
          <a:prstGeom prst="rect">
            <a:avLst/>
          </a:prstGeom>
        </p:spPr>
      </p:pic>
      <p:pic>
        <p:nvPicPr>
          <p:cNvPr id="8" name="Picture 7">
            <a:extLst>
              <a:ext uri="{FF2B5EF4-FFF2-40B4-BE49-F238E27FC236}">
                <a16:creationId xmlns:a16="http://schemas.microsoft.com/office/drawing/2014/main" id="{BA3AD4C6-016E-3949-A076-99D78E31F723}"/>
              </a:ext>
            </a:extLst>
          </p:cNvPr>
          <p:cNvPicPr>
            <a:picLocks noChangeAspect="1"/>
          </p:cNvPicPr>
          <p:nvPr userDrawn="1"/>
        </p:nvPicPr>
        <p:blipFill>
          <a:blip r:embed="rId3"/>
          <a:stretch>
            <a:fillRect/>
          </a:stretch>
        </p:blipFill>
        <p:spPr>
          <a:xfrm>
            <a:off x="8940680" y="5410708"/>
            <a:ext cx="2255520" cy="1447292"/>
          </a:xfrm>
          <a:prstGeom prst="rect">
            <a:avLst/>
          </a:prstGeom>
        </p:spPr>
      </p:pic>
      <p:sp>
        <p:nvSpPr>
          <p:cNvPr id="6" name="Footer Placeholder 5">
            <a:extLst>
              <a:ext uri="{FF2B5EF4-FFF2-40B4-BE49-F238E27FC236}">
                <a16:creationId xmlns:a16="http://schemas.microsoft.com/office/drawing/2014/main" id="{900016A7-31D5-AA48-9870-374B26719B1D}"/>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27700633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838200" y="1"/>
            <a:ext cx="9188449"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3878148" y="3399184"/>
            <a:ext cx="7823201" cy="34588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4385047" y="4337920"/>
            <a:ext cx="6721143" cy="2495851"/>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4385048" y="3773938"/>
            <a:ext cx="6721141"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2" name="Footer Placeholder 1">
            <a:extLst>
              <a:ext uri="{FF2B5EF4-FFF2-40B4-BE49-F238E27FC236}">
                <a16:creationId xmlns:a16="http://schemas.microsoft.com/office/drawing/2014/main" id="{631B0F43-3504-384C-906B-79697835738C}"/>
              </a:ext>
            </a:extLst>
          </p:cNvPr>
          <p:cNvSpPr>
            <a:spLocks noGrp="1"/>
          </p:cNvSpPr>
          <p:nvPr>
            <p:ph type="ftr" sz="quarter" idx="15"/>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38887826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2007752" y="1"/>
            <a:ext cx="9188449"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838201" y="3399184"/>
            <a:ext cx="7823201" cy="34588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1366490" y="4353962"/>
            <a:ext cx="6721143" cy="2495851"/>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1366491" y="3789980"/>
            <a:ext cx="6721141"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14485311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838200" y="1"/>
            <a:ext cx="9188449"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3878148" y="3399184"/>
            <a:ext cx="7823201" cy="34588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4406437" y="4353962"/>
            <a:ext cx="6721143"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4406438" y="3789980"/>
            <a:ext cx="6721141"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2" name="Footer Placeholder 1">
            <a:extLst>
              <a:ext uri="{FF2B5EF4-FFF2-40B4-BE49-F238E27FC236}">
                <a16:creationId xmlns:a16="http://schemas.microsoft.com/office/drawing/2014/main" id="{E4E0EC52-FDA1-5546-A2D6-661E1E04A209}"/>
              </a:ext>
            </a:extLst>
          </p:cNvPr>
          <p:cNvSpPr>
            <a:spLocks noGrp="1"/>
          </p:cNvSpPr>
          <p:nvPr>
            <p:ph type="ftr" sz="quarter" idx="15"/>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999429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99C12-0E0F-435F-9ACE-D97E39DC2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90C400-6CFE-4E29-8FD0-6023E7DD84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6F0810-6327-4BC3-9F02-6989D6501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4FD01-6F2C-416C-B72C-F5A79E9F1437}"/>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6" name="Footer Placeholder 5">
            <a:extLst>
              <a:ext uri="{FF2B5EF4-FFF2-40B4-BE49-F238E27FC236}">
                <a16:creationId xmlns:a16="http://schemas.microsoft.com/office/drawing/2014/main" id="{B1BF6C96-29A1-4AD4-8359-A4BDA2E471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1F5A64-E1EA-424A-8096-D50EE0AA3D37}"/>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26952652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2007752" y="1"/>
            <a:ext cx="9188449"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838201" y="3399184"/>
            <a:ext cx="7823201" cy="34588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1366490" y="4353962"/>
            <a:ext cx="6721143"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1366491" y="3789980"/>
            <a:ext cx="6721141"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17066588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838200" y="1"/>
            <a:ext cx="9188449"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3878148" y="3399184"/>
            <a:ext cx="7823201" cy="34588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4406437" y="4353962"/>
            <a:ext cx="6721143"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4406438" y="3789980"/>
            <a:ext cx="6721141"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2" name="Footer Placeholder 1">
            <a:extLst>
              <a:ext uri="{FF2B5EF4-FFF2-40B4-BE49-F238E27FC236}">
                <a16:creationId xmlns:a16="http://schemas.microsoft.com/office/drawing/2014/main" id="{747044ED-C0CD-8347-AE83-4B5C4EEE4393}"/>
              </a:ext>
            </a:extLst>
          </p:cNvPr>
          <p:cNvSpPr>
            <a:spLocks noGrp="1"/>
          </p:cNvSpPr>
          <p:nvPr>
            <p:ph type="ftr" sz="quarter" idx="15"/>
          </p:nvPr>
        </p:nvSpPr>
        <p:spPr/>
        <p:txBody>
          <a:bodyPr/>
          <a:lstStyle>
            <a:lvl1pPr>
              <a:defRPr>
                <a:solidFill>
                  <a:schemeClr val="accent3"/>
                </a:solidFill>
              </a:defRPr>
            </a:lvl1pPr>
          </a:lstStyle>
          <a:p>
            <a:r>
              <a:rPr lang="en-US"/>
              <a:t>FOOTER</a:t>
            </a:r>
            <a:endParaRPr lang="en-US" dirty="0"/>
          </a:p>
        </p:txBody>
      </p:sp>
    </p:spTree>
    <p:extLst>
      <p:ext uri="{BB962C8B-B14F-4D97-AF65-F5344CB8AC3E}">
        <p14:creationId xmlns:p14="http://schemas.microsoft.com/office/powerpoint/2010/main" val="38565638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2007752" y="1"/>
            <a:ext cx="9188449"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838201" y="3399184"/>
            <a:ext cx="7823201" cy="34588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1366490" y="4353962"/>
            <a:ext cx="6721143"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1366491" y="3789980"/>
            <a:ext cx="6721141"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18409078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838200" y="1"/>
            <a:ext cx="9188449"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3878148" y="3399184"/>
            <a:ext cx="7823201" cy="34588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4406437" y="4353962"/>
            <a:ext cx="6721143" cy="2495851"/>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4406438" y="3789980"/>
            <a:ext cx="6721141"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1" name="Picture 10">
            <a:extLst>
              <a:ext uri="{FF2B5EF4-FFF2-40B4-BE49-F238E27FC236}">
                <a16:creationId xmlns:a16="http://schemas.microsoft.com/office/drawing/2014/main" id="{9D55BF2C-678A-674C-B3C4-EE01C4C83632}"/>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2" name="Footer Placeholder 1">
            <a:extLst>
              <a:ext uri="{FF2B5EF4-FFF2-40B4-BE49-F238E27FC236}">
                <a16:creationId xmlns:a16="http://schemas.microsoft.com/office/drawing/2014/main" id="{0C3EF671-4183-FC49-B8BC-05C150C4F87D}"/>
              </a:ext>
            </a:extLst>
          </p:cNvPr>
          <p:cNvSpPr>
            <a:spLocks noGrp="1"/>
          </p:cNvSpPr>
          <p:nvPr>
            <p:ph type="ftr" sz="quarter" idx="15"/>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4021270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2007752" y="1"/>
            <a:ext cx="9188449"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838201" y="3399184"/>
            <a:ext cx="7823201" cy="34588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1366490" y="4353962"/>
            <a:ext cx="6721143" cy="2495851"/>
          </a:xfrm>
        </p:spPr>
        <p:txBody>
          <a:bodyPr/>
          <a:lstStyle>
            <a:lvl1pPr marL="0" indent="0">
              <a:buFontTx/>
              <a:buNone/>
              <a:defRPr>
                <a:solidFill>
                  <a:schemeClr val="tx1"/>
                </a:solidFill>
              </a:defRPr>
            </a:lvl1pPr>
            <a:lvl2pPr marL="457200" indent="0">
              <a:buFontTx/>
              <a:buNone/>
              <a:defRPr>
                <a:solidFill>
                  <a:schemeClr val="tx1"/>
                </a:solidFill>
              </a:defRPr>
            </a:lvl2pPr>
            <a:lvl3pPr marL="914400" indent="0">
              <a:buFontTx/>
              <a:buNone/>
              <a:defRPr>
                <a:solidFill>
                  <a:schemeClr val="tx1"/>
                </a:solidFill>
              </a:defRPr>
            </a:lvl3pPr>
            <a:lvl4pPr marL="1371600" indent="0">
              <a:buFontTx/>
              <a:buNone/>
              <a:defRPr>
                <a:solidFill>
                  <a:schemeClr val="tx1"/>
                </a:solidFill>
              </a:defRPr>
            </a:lvl4pPr>
            <a:lvl5pPr marL="1828800" indent="0">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1366491" y="3789980"/>
            <a:ext cx="6721141" cy="388530"/>
          </a:xfrm>
        </p:spPr>
        <p:txBody>
          <a:bodyPr anchor="b"/>
          <a:lstStyle>
            <a:lvl1pPr marL="0" indent="0" fontAlgn="t">
              <a:buNone/>
              <a:defRPr sz="2200" b="1" i="0">
                <a:solidFill>
                  <a:schemeClr val="tx1"/>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1" name="Picture 10">
            <a:extLst>
              <a:ext uri="{FF2B5EF4-FFF2-40B4-BE49-F238E27FC236}">
                <a16:creationId xmlns:a16="http://schemas.microsoft.com/office/drawing/2014/main" id="{6216224E-BE7F-3749-88D5-21896FEF9A5D}"/>
              </a:ext>
            </a:extLst>
          </p:cNvPr>
          <p:cNvPicPr>
            <a:picLocks noChangeAspect="1"/>
          </p:cNvPicPr>
          <p:nvPr userDrawn="1"/>
        </p:nvPicPr>
        <p:blipFill>
          <a:blip r:embed="rId2"/>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17304623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838200" y="1"/>
            <a:ext cx="9188449"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3878148" y="3399184"/>
            <a:ext cx="7823201" cy="3458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4406437" y="4353962"/>
            <a:ext cx="6721143"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4406438" y="3789980"/>
            <a:ext cx="6721141"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2" name="Footer Placeholder 1">
            <a:extLst>
              <a:ext uri="{FF2B5EF4-FFF2-40B4-BE49-F238E27FC236}">
                <a16:creationId xmlns:a16="http://schemas.microsoft.com/office/drawing/2014/main" id="{C8683DE3-4EFB-DD47-8698-1062CEB85C90}"/>
              </a:ext>
            </a:extLst>
          </p:cNvPr>
          <p:cNvSpPr>
            <a:spLocks noGrp="1"/>
          </p:cNvSpPr>
          <p:nvPr>
            <p:ph type="ftr" sz="quarter" idx="15"/>
          </p:nvPr>
        </p:nvSpPr>
        <p:spPr/>
        <p:txBody>
          <a:bodyPr/>
          <a:lstStyle>
            <a:lvl1pPr>
              <a:defRPr>
                <a:solidFill>
                  <a:schemeClr val="accent3"/>
                </a:solidFill>
              </a:defRPr>
            </a:lvl1pPr>
          </a:lstStyle>
          <a:p>
            <a:r>
              <a:rPr lang="en-US"/>
              <a:t>FOOTER</a:t>
            </a:r>
            <a:endParaRPr lang="en-US" dirty="0"/>
          </a:p>
        </p:txBody>
      </p:sp>
    </p:spTree>
    <p:extLst>
      <p:ext uri="{BB962C8B-B14F-4D97-AF65-F5344CB8AC3E}">
        <p14:creationId xmlns:p14="http://schemas.microsoft.com/office/powerpoint/2010/main" val="35171054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D1183C-3A6A-5544-8F39-CD58A77CE7B9}"/>
              </a:ext>
            </a:extLst>
          </p:cNvPr>
          <p:cNvSpPr>
            <a:spLocks noGrp="1"/>
          </p:cNvSpPr>
          <p:nvPr>
            <p:ph type="sldNum" sz="quarter" idx="11"/>
          </p:nvPr>
        </p:nvSpPr>
        <p:spPr/>
        <p:txBody>
          <a:bodyPr/>
          <a:lstStyle>
            <a:lvl1pPr>
              <a:defRPr>
                <a:solidFill>
                  <a:schemeClr val="accent5"/>
                </a:solidFill>
              </a:defRPr>
            </a:lvl1pPr>
          </a:lstStyle>
          <a:p>
            <a:fld id="{2F7DFF70-F2C8-EA47-875C-38638D58C182}" type="slidenum">
              <a:rPr lang="en-US" smtClean="0"/>
              <a:pPr/>
              <a:t>‹#›</a:t>
            </a:fld>
            <a:endParaRPr lang="en-US" dirty="0"/>
          </a:p>
        </p:txBody>
      </p:sp>
      <p:sp>
        <p:nvSpPr>
          <p:cNvPr id="8" name="Picture Placeholder 6">
            <a:extLst>
              <a:ext uri="{FF2B5EF4-FFF2-40B4-BE49-F238E27FC236}">
                <a16:creationId xmlns:a16="http://schemas.microsoft.com/office/drawing/2014/main" id="{0D004648-0B5D-D844-9764-B5B9AD372038}"/>
              </a:ext>
            </a:extLst>
          </p:cNvPr>
          <p:cNvSpPr>
            <a:spLocks noGrp="1"/>
          </p:cNvSpPr>
          <p:nvPr>
            <p:ph type="pic" sz="quarter" idx="13"/>
          </p:nvPr>
        </p:nvSpPr>
        <p:spPr>
          <a:xfrm>
            <a:off x="2007752" y="1"/>
            <a:ext cx="9188449" cy="5162461"/>
          </a:xfrm>
          <a:solidFill>
            <a:schemeClr val="bg2"/>
          </a:solidFill>
        </p:spPr>
        <p:txBody>
          <a:bodyPr/>
          <a:lstStyle>
            <a:lvl1pPr>
              <a:defRPr>
                <a:solidFill>
                  <a:schemeClr val="accent2"/>
                </a:solidFill>
              </a:defRPr>
            </a:lvl1pPr>
          </a:lstStyle>
          <a:p>
            <a:endParaRPr lang="en-US" dirty="0"/>
          </a:p>
        </p:txBody>
      </p:sp>
      <p:sp>
        <p:nvSpPr>
          <p:cNvPr id="13" name="Rectangle 12">
            <a:extLst>
              <a:ext uri="{FF2B5EF4-FFF2-40B4-BE49-F238E27FC236}">
                <a16:creationId xmlns:a16="http://schemas.microsoft.com/office/drawing/2014/main" id="{B26BE27B-BEFA-E64B-9E52-8ECF1CB7576B}"/>
              </a:ext>
            </a:extLst>
          </p:cNvPr>
          <p:cNvSpPr/>
          <p:nvPr userDrawn="1"/>
        </p:nvSpPr>
        <p:spPr>
          <a:xfrm>
            <a:off x="838201" y="3399184"/>
            <a:ext cx="7823201" cy="34588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Content Placeholder 2">
            <a:extLst>
              <a:ext uri="{FF2B5EF4-FFF2-40B4-BE49-F238E27FC236}">
                <a16:creationId xmlns:a16="http://schemas.microsoft.com/office/drawing/2014/main" id="{FCFEE3DC-492D-F24C-863D-EB2BA427B625}"/>
              </a:ext>
            </a:extLst>
          </p:cNvPr>
          <p:cNvSpPr>
            <a:spLocks noGrp="1"/>
          </p:cNvSpPr>
          <p:nvPr>
            <p:ph idx="1"/>
          </p:nvPr>
        </p:nvSpPr>
        <p:spPr>
          <a:xfrm>
            <a:off x="1366490" y="4353962"/>
            <a:ext cx="6721143" cy="2495851"/>
          </a:xfrm>
        </p:spPr>
        <p:txBody>
          <a:bodyPr/>
          <a:lstStyle>
            <a:lvl1pPr marL="0" indent="0">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0DC92E16-C969-7843-8AA7-55B88E5295A0}"/>
              </a:ext>
            </a:extLst>
          </p:cNvPr>
          <p:cNvSpPr>
            <a:spLocks noGrp="1"/>
          </p:cNvSpPr>
          <p:nvPr>
            <p:ph type="body" idx="14"/>
          </p:nvPr>
        </p:nvSpPr>
        <p:spPr>
          <a:xfrm>
            <a:off x="1366491" y="3789980"/>
            <a:ext cx="6721141" cy="388530"/>
          </a:xfrm>
        </p:spPr>
        <p:txBody>
          <a:bodyPr anchor="b"/>
          <a:lstStyle>
            <a:lvl1pPr marL="0" indent="0" fontAlgn="t">
              <a:buNone/>
              <a:defRPr sz="2200" b="1" i="0">
                <a:solidFill>
                  <a:schemeClr val="accent3"/>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a:extLst>
              <a:ext uri="{FF2B5EF4-FFF2-40B4-BE49-F238E27FC236}">
                <a16:creationId xmlns:a16="http://schemas.microsoft.com/office/drawing/2014/main" id="{5044F3EA-0B8B-9042-B7E3-994AC7E9122B}"/>
              </a:ext>
            </a:extLst>
          </p:cNvPr>
          <p:cNvPicPr>
            <a:picLocks noChangeAspect="1"/>
          </p:cNvPicPr>
          <p:nvPr userDrawn="1"/>
        </p:nvPicPr>
        <p:blipFill>
          <a:blip r:embed="rId2"/>
          <a:stretch>
            <a:fillRect/>
          </a:stretch>
        </p:blipFill>
        <p:spPr>
          <a:xfrm>
            <a:off x="8940680" y="5410708"/>
            <a:ext cx="2255520" cy="1447292"/>
          </a:xfrm>
          <a:prstGeom prst="rect">
            <a:avLst/>
          </a:prstGeom>
        </p:spPr>
      </p:pic>
    </p:spTree>
    <p:extLst>
      <p:ext uri="{BB962C8B-B14F-4D97-AF65-F5344CB8AC3E}">
        <p14:creationId xmlns:p14="http://schemas.microsoft.com/office/powerpoint/2010/main" val="41623943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838200" y="630930"/>
            <a:ext cx="10515600" cy="1325563"/>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838200" y="2251622"/>
            <a:ext cx="105156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Footer Placeholder 6">
            <a:extLst>
              <a:ext uri="{FF2B5EF4-FFF2-40B4-BE49-F238E27FC236}">
                <a16:creationId xmlns:a16="http://schemas.microsoft.com/office/drawing/2014/main" id="{E9501E5E-E399-2C45-93F5-43AECD6416D5}"/>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5053515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838200" y="606427"/>
            <a:ext cx="5884333" cy="1886495"/>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838200" y="2724304"/>
            <a:ext cx="5427133" cy="3175787"/>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A942D87-E9FE-794C-91BE-2B754D381562}"/>
              </a:ext>
            </a:extLst>
          </p:cNvPr>
          <p:cNvSpPr>
            <a:spLocks noGrp="1"/>
          </p:cNvSpPr>
          <p:nvPr>
            <p:ph type="pic" sz="quarter" idx="13"/>
          </p:nvPr>
        </p:nvSpPr>
        <p:spPr>
          <a:xfrm>
            <a:off x="6959600" y="606427"/>
            <a:ext cx="52324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3" name="Footer Placeholder 2">
            <a:extLst>
              <a:ext uri="{FF2B5EF4-FFF2-40B4-BE49-F238E27FC236}">
                <a16:creationId xmlns:a16="http://schemas.microsoft.com/office/drawing/2014/main" id="{13C9338D-E3ED-BE40-873C-E51689A9AAE9}"/>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23122964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5769067" y="606427"/>
            <a:ext cx="5884333" cy="1886495"/>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5769067" y="2724304"/>
            <a:ext cx="5427133" cy="3175787"/>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A942D87-E9FE-794C-91BE-2B754D381562}"/>
              </a:ext>
            </a:extLst>
          </p:cNvPr>
          <p:cNvSpPr>
            <a:spLocks noGrp="1"/>
          </p:cNvSpPr>
          <p:nvPr>
            <p:ph type="pic" sz="quarter" idx="13"/>
          </p:nvPr>
        </p:nvSpPr>
        <p:spPr>
          <a:xfrm>
            <a:off x="0" y="606427"/>
            <a:ext cx="52324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3" name="Footer Placeholder 2">
            <a:extLst>
              <a:ext uri="{FF2B5EF4-FFF2-40B4-BE49-F238E27FC236}">
                <a16:creationId xmlns:a16="http://schemas.microsoft.com/office/drawing/2014/main" id="{DD6CF88D-A6FF-5649-9D71-F89B3D76CBAF}"/>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3135024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B9ADC-39EE-46D2-A227-969FC4B1FC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7D4DDA-BB5F-4596-B9B7-0897EF4B2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6B2221-AA18-4D5C-B976-DC9F1A12D7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6EC223-EABC-466F-931E-720858119F12}"/>
              </a:ext>
            </a:extLst>
          </p:cNvPr>
          <p:cNvSpPr>
            <a:spLocks noGrp="1"/>
          </p:cNvSpPr>
          <p:nvPr>
            <p:ph type="dt" sz="half" idx="10"/>
          </p:nvPr>
        </p:nvSpPr>
        <p:spPr/>
        <p:txBody>
          <a:bodyPr/>
          <a:lstStyle/>
          <a:p>
            <a:fld id="{2D575223-F880-4DF6-888D-171E4CE773B9}" type="datetimeFigureOut">
              <a:rPr lang="en-US" smtClean="0"/>
              <a:t>3/7/2023</a:t>
            </a:fld>
            <a:endParaRPr lang="en-US"/>
          </a:p>
        </p:txBody>
      </p:sp>
      <p:sp>
        <p:nvSpPr>
          <p:cNvPr id="6" name="Footer Placeholder 5">
            <a:extLst>
              <a:ext uri="{FF2B5EF4-FFF2-40B4-BE49-F238E27FC236}">
                <a16:creationId xmlns:a16="http://schemas.microsoft.com/office/drawing/2014/main" id="{3271DA1D-1D7D-4676-B6C1-CAC77FE9D0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D5D3D2-883E-414D-9B43-E6EE74978DBC}"/>
              </a:ext>
            </a:extLst>
          </p:cNvPr>
          <p:cNvSpPr>
            <a:spLocks noGrp="1"/>
          </p:cNvSpPr>
          <p:nvPr>
            <p:ph type="sldNum" sz="quarter" idx="12"/>
          </p:nvPr>
        </p:nvSpPr>
        <p:spPr/>
        <p:txBody>
          <a:bodyPr/>
          <a:lstStyle/>
          <a:p>
            <a:fld id="{E405C3F6-96E5-4D6A-A6EB-AF8E3051D30C}" type="slidenum">
              <a:rPr lang="en-US" smtClean="0"/>
              <a:t>‹#›</a:t>
            </a:fld>
            <a:endParaRPr lang="en-US"/>
          </a:p>
        </p:txBody>
      </p:sp>
    </p:spTree>
    <p:extLst>
      <p:ext uri="{BB962C8B-B14F-4D97-AF65-F5344CB8AC3E}">
        <p14:creationId xmlns:p14="http://schemas.microsoft.com/office/powerpoint/2010/main" val="35373518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838200" y="2251622"/>
            <a:ext cx="48768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6477000" y="2251622"/>
            <a:ext cx="48768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E773D07B-7E23-7C41-9927-1F80BB8C21BF}"/>
              </a:ext>
            </a:extLst>
          </p:cNvPr>
          <p:cNvSpPr>
            <a:spLocks noGrp="1"/>
          </p:cNvSpPr>
          <p:nvPr>
            <p:ph type="ftr" sz="quarter" idx="13"/>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11930331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838200" y="2762562"/>
            <a:ext cx="4876800" cy="345567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6477000" y="2762562"/>
            <a:ext cx="4876800" cy="345567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p:nvPr>
        </p:nvSpPr>
        <p:spPr>
          <a:xfrm>
            <a:off x="838200" y="1800538"/>
            <a:ext cx="48768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Text Placeholder 4">
            <a:extLst>
              <a:ext uri="{FF2B5EF4-FFF2-40B4-BE49-F238E27FC236}">
                <a16:creationId xmlns:a16="http://schemas.microsoft.com/office/drawing/2014/main" id="{96D5721C-2027-5042-99A6-6ECF35F351C1}"/>
              </a:ext>
            </a:extLst>
          </p:cNvPr>
          <p:cNvSpPr>
            <a:spLocks noGrp="1"/>
          </p:cNvSpPr>
          <p:nvPr>
            <p:ph type="body" sz="quarter" idx="3"/>
          </p:nvPr>
        </p:nvSpPr>
        <p:spPr>
          <a:xfrm>
            <a:off x="6477000" y="1800538"/>
            <a:ext cx="4876800" cy="823912"/>
          </a:xfrm>
        </p:spPr>
        <p:txBody>
          <a:bodyPr anchor="b"/>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Footer Placeholder 2">
            <a:extLst>
              <a:ext uri="{FF2B5EF4-FFF2-40B4-BE49-F238E27FC236}">
                <a16:creationId xmlns:a16="http://schemas.microsoft.com/office/drawing/2014/main" id="{7413DBF8-E73C-B244-9BB6-5C07D12B37D2}"/>
              </a:ext>
            </a:extLst>
          </p:cNvPr>
          <p:cNvSpPr>
            <a:spLocks noGrp="1"/>
          </p:cNvSpPr>
          <p:nvPr>
            <p:ph type="ftr" sz="quarter" idx="14"/>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436870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2" name="Footer Placeholder 1">
            <a:extLst>
              <a:ext uri="{FF2B5EF4-FFF2-40B4-BE49-F238E27FC236}">
                <a16:creationId xmlns:a16="http://schemas.microsoft.com/office/drawing/2014/main" id="{8D8F3102-BFB9-A046-8008-2257C95FFA13}"/>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1719198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838200" y="708027"/>
            <a:ext cx="48768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6477000" y="708028"/>
            <a:ext cx="4876800" cy="5235573"/>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838200" y="2143438"/>
            <a:ext cx="48768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 name="Footer Placeholder 2">
            <a:extLst>
              <a:ext uri="{FF2B5EF4-FFF2-40B4-BE49-F238E27FC236}">
                <a16:creationId xmlns:a16="http://schemas.microsoft.com/office/drawing/2014/main" id="{D4BF16CB-D27F-2E4F-BEC0-128D6758C8D7}"/>
              </a:ext>
            </a:extLst>
          </p:cNvPr>
          <p:cNvSpPr>
            <a:spLocks noGrp="1"/>
          </p:cNvSpPr>
          <p:nvPr>
            <p:ph type="ftr" sz="quarter" idx="14"/>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17698101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838200" y="708027"/>
            <a:ext cx="48768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838200" y="2143438"/>
            <a:ext cx="48768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Picture Placeholder 6">
            <a:extLst>
              <a:ext uri="{FF2B5EF4-FFF2-40B4-BE49-F238E27FC236}">
                <a16:creationId xmlns:a16="http://schemas.microsoft.com/office/drawing/2014/main" id="{6D55A999-A554-F041-806E-BEDFCE3A15E0}"/>
              </a:ext>
            </a:extLst>
          </p:cNvPr>
          <p:cNvSpPr>
            <a:spLocks noGrp="1"/>
          </p:cNvSpPr>
          <p:nvPr>
            <p:ph type="pic" sz="quarter" idx="14"/>
          </p:nvPr>
        </p:nvSpPr>
        <p:spPr>
          <a:xfrm>
            <a:off x="6959600" y="606427"/>
            <a:ext cx="52324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3" name="Footer Placeholder 2">
            <a:extLst>
              <a:ext uri="{FF2B5EF4-FFF2-40B4-BE49-F238E27FC236}">
                <a16:creationId xmlns:a16="http://schemas.microsoft.com/office/drawing/2014/main" id="{CF6E634A-E015-1446-BB32-FB590586F64F}"/>
              </a:ext>
            </a:extLst>
          </p:cNvPr>
          <p:cNvSpPr>
            <a:spLocks noGrp="1"/>
          </p:cNvSpPr>
          <p:nvPr>
            <p:ph type="ftr" sz="quarter" idx="15"/>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23529852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6000629" y="708027"/>
            <a:ext cx="4876800" cy="1325563"/>
          </a:xfrm>
        </p:spPr>
        <p:txBody>
          <a:bodyPr anchor="b">
            <a:normAutofit/>
          </a:bodyPr>
          <a:lstStyle>
            <a:lvl1pPr>
              <a:defRPr sz="3200">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accent2"/>
                </a:solidFill>
              </a:defRPr>
            </a:lvl1pPr>
          </a:lstStyle>
          <a:p>
            <a:fld id="{2F7DFF70-F2C8-EA47-875C-38638D58C182}" type="slidenum">
              <a:rPr lang="en-US" smtClean="0"/>
              <a:pPr/>
              <a:t>‹#›</a:t>
            </a:fld>
            <a:endParaRPr lang="en-US" dirty="0"/>
          </a:p>
        </p:txBody>
      </p:sp>
      <p:sp>
        <p:nvSpPr>
          <p:cNvPr id="8" name="Text Placeholder 2">
            <a:extLst>
              <a:ext uri="{FF2B5EF4-FFF2-40B4-BE49-F238E27FC236}">
                <a16:creationId xmlns:a16="http://schemas.microsoft.com/office/drawing/2014/main" id="{AA91B15D-1448-A147-AEF5-EB16C9DCC050}"/>
              </a:ext>
            </a:extLst>
          </p:cNvPr>
          <p:cNvSpPr>
            <a:spLocks noGrp="1"/>
          </p:cNvSpPr>
          <p:nvPr>
            <p:ph type="body" idx="13" hasCustomPrompt="1"/>
          </p:nvPr>
        </p:nvSpPr>
        <p:spPr>
          <a:xfrm>
            <a:off x="6000629" y="2143438"/>
            <a:ext cx="4876800" cy="3800162"/>
          </a:xfrm>
        </p:spPr>
        <p:txBody>
          <a:bodyPr anchor="t"/>
          <a:lstStyle>
            <a:lvl1pPr marL="0" indent="0" fontAlgn="b">
              <a:buNone/>
              <a:defRPr sz="2200" b="1" i="0">
                <a:solidFill>
                  <a:schemeClr val="accent2"/>
                </a:solidFill>
                <a:latin typeface="Roboto Slab" pitchFamily="2" charset="0"/>
                <a:ea typeface="Roboto Slab"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Picture Placeholder 6">
            <a:extLst>
              <a:ext uri="{FF2B5EF4-FFF2-40B4-BE49-F238E27FC236}">
                <a16:creationId xmlns:a16="http://schemas.microsoft.com/office/drawing/2014/main" id="{6D55A999-A554-F041-806E-BEDFCE3A15E0}"/>
              </a:ext>
            </a:extLst>
          </p:cNvPr>
          <p:cNvSpPr>
            <a:spLocks noGrp="1"/>
          </p:cNvSpPr>
          <p:nvPr>
            <p:ph type="pic" sz="quarter" idx="14"/>
          </p:nvPr>
        </p:nvSpPr>
        <p:spPr>
          <a:xfrm>
            <a:off x="0" y="606427"/>
            <a:ext cx="52324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3" name="Footer Placeholder 2">
            <a:extLst>
              <a:ext uri="{FF2B5EF4-FFF2-40B4-BE49-F238E27FC236}">
                <a16:creationId xmlns:a16="http://schemas.microsoft.com/office/drawing/2014/main" id="{1D4AF2A6-1046-6D48-94F5-A468A3E9FCEF}"/>
              </a:ext>
            </a:extLst>
          </p:cNvPr>
          <p:cNvSpPr>
            <a:spLocks noGrp="1"/>
          </p:cNvSpPr>
          <p:nvPr>
            <p:ph type="ftr" sz="quarter" idx="15"/>
          </p:nvPr>
        </p:nvSpPr>
        <p:spPr/>
        <p:txBody>
          <a:bodyPr/>
          <a:lstStyle>
            <a:lvl1pPr>
              <a:defRPr>
                <a:solidFill>
                  <a:schemeClr val="accent2"/>
                </a:solidFill>
              </a:defRPr>
            </a:lvl1pPr>
          </a:lstStyle>
          <a:p>
            <a:r>
              <a:rPr lang="en-US"/>
              <a:t>FOOTER</a:t>
            </a:r>
            <a:endParaRPr lang="en-US" dirty="0"/>
          </a:p>
        </p:txBody>
      </p:sp>
    </p:spTree>
    <p:extLst>
      <p:ext uri="{BB962C8B-B14F-4D97-AF65-F5344CB8AC3E}">
        <p14:creationId xmlns:p14="http://schemas.microsoft.com/office/powerpoint/2010/main" val="14146542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838200" y="630930"/>
            <a:ext cx="10515600" cy="1325563"/>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838200" y="2251622"/>
            <a:ext cx="105156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8" name="Footer Placeholder 7">
            <a:extLst>
              <a:ext uri="{FF2B5EF4-FFF2-40B4-BE49-F238E27FC236}">
                <a16:creationId xmlns:a16="http://schemas.microsoft.com/office/drawing/2014/main" id="{1EFED6DB-62D0-B040-BD83-756761099BCD}"/>
              </a:ext>
            </a:extLst>
          </p:cNvPr>
          <p:cNvSpPr>
            <a:spLocks noGrp="1"/>
          </p:cNvSpPr>
          <p:nvPr>
            <p:ph type="ftr" sz="quarter" idx="12"/>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9572133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838200" y="606427"/>
            <a:ext cx="5884333" cy="1886495"/>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838200" y="2724304"/>
            <a:ext cx="5427133" cy="3175787"/>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A942D87-E9FE-794C-91BE-2B754D381562}"/>
              </a:ext>
            </a:extLst>
          </p:cNvPr>
          <p:cNvSpPr>
            <a:spLocks noGrp="1"/>
          </p:cNvSpPr>
          <p:nvPr>
            <p:ph type="pic" sz="quarter" idx="13"/>
          </p:nvPr>
        </p:nvSpPr>
        <p:spPr>
          <a:xfrm>
            <a:off x="6959600" y="606427"/>
            <a:ext cx="52324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3" name="Footer Placeholder 2">
            <a:extLst>
              <a:ext uri="{FF2B5EF4-FFF2-40B4-BE49-F238E27FC236}">
                <a16:creationId xmlns:a16="http://schemas.microsoft.com/office/drawing/2014/main" id="{78907E05-1F7D-254F-8070-46F0A354B6F5}"/>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21346809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a:xfrm>
            <a:off x="5769067" y="606427"/>
            <a:ext cx="5884333" cy="1886495"/>
          </a:xfrm>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5769067" y="2724304"/>
            <a:ext cx="5427133" cy="3175787"/>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A942D87-E9FE-794C-91BE-2B754D381562}"/>
              </a:ext>
            </a:extLst>
          </p:cNvPr>
          <p:cNvSpPr>
            <a:spLocks noGrp="1"/>
          </p:cNvSpPr>
          <p:nvPr>
            <p:ph type="pic" sz="quarter" idx="13"/>
          </p:nvPr>
        </p:nvSpPr>
        <p:spPr>
          <a:xfrm>
            <a:off x="0" y="606427"/>
            <a:ext cx="5232400" cy="5293664"/>
          </a:xfrm>
          <a:solidFill>
            <a:schemeClr val="bg2"/>
          </a:solidFill>
        </p:spPr>
        <p:txBody>
          <a:bodyPr/>
          <a:lstStyle>
            <a:lvl1pPr>
              <a:defRPr>
                <a:solidFill>
                  <a:schemeClr val="accent2"/>
                </a:solidFill>
              </a:defRPr>
            </a:lvl1pPr>
          </a:lstStyle>
          <a:p>
            <a:endParaRPr lang="en-US" dirty="0"/>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3" name="Footer Placeholder 2">
            <a:extLst>
              <a:ext uri="{FF2B5EF4-FFF2-40B4-BE49-F238E27FC236}">
                <a16:creationId xmlns:a16="http://schemas.microsoft.com/office/drawing/2014/main" id="{DED1F04E-3DAC-0B42-8FEB-DEABDC1F925D}"/>
              </a:ext>
            </a:extLst>
          </p:cNvPr>
          <p:cNvSpPr>
            <a:spLocks noGrp="1"/>
          </p:cNvSpPr>
          <p:nvPr>
            <p:ph type="ftr" sz="quarter" idx="14"/>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2046636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EACB4-498F-1B4B-8BA4-EC98F9B16D72}"/>
              </a:ext>
            </a:extLst>
          </p:cNvPr>
          <p:cNvSpPr>
            <a:spLocks noGrp="1"/>
          </p:cNvSpPr>
          <p:nvPr>
            <p:ph type="title" hasCustomPrompt="1"/>
          </p:nvPr>
        </p:nvSpPr>
        <p:spPr/>
        <p:txBody>
          <a:bodyPr anchor="b"/>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8061D0E4-F389-C744-8B16-B88C9557EF0A}"/>
              </a:ext>
            </a:extLst>
          </p:cNvPr>
          <p:cNvSpPr>
            <a:spLocks noGrp="1"/>
          </p:cNvSpPr>
          <p:nvPr>
            <p:ph type="sldNum" sz="quarter" idx="11"/>
          </p:nvPr>
        </p:nvSpPr>
        <p:spPr/>
        <p:txBody>
          <a:bodyPr/>
          <a:lstStyle>
            <a:lvl1pPr>
              <a:defRPr>
                <a:solidFill>
                  <a:schemeClr val="tx1"/>
                </a:solidFill>
              </a:defRPr>
            </a:lvl1pPr>
          </a:lstStyle>
          <a:p>
            <a:fld id="{2F7DFF70-F2C8-EA47-875C-38638D58C182}" type="slidenum">
              <a:rPr lang="en-US" smtClean="0"/>
              <a:pPr/>
              <a:t>‹#›</a:t>
            </a:fld>
            <a:endParaRPr lang="en-US" dirty="0"/>
          </a:p>
        </p:txBody>
      </p:sp>
      <p:sp>
        <p:nvSpPr>
          <p:cNvPr id="5" name="Content Placeholder 2">
            <a:extLst>
              <a:ext uri="{FF2B5EF4-FFF2-40B4-BE49-F238E27FC236}">
                <a16:creationId xmlns:a16="http://schemas.microsoft.com/office/drawing/2014/main" id="{0743B910-2A5F-A94D-979A-E97965036923}"/>
              </a:ext>
            </a:extLst>
          </p:cNvPr>
          <p:cNvSpPr>
            <a:spLocks noGrp="1"/>
          </p:cNvSpPr>
          <p:nvPr>
            <p:ph idx="1"/>
          </p:nvPr>
        </p:nvSpPr>
        <p:spPr>
          <a:xfrm>
            <a:off x="838200" y="2251622"/>
            <a:ext cx="48768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DB5D374-6B1D-D247-AF4D-853F5916E5FF}"/>
              </a:ext>
            </a:extLst>
          </p:cNvPr>
          <p:cNvPicPr>
            <a:picLocks noChangeAspect="1"/>
          </p:cNvPicPr>
          <p:nvPr userDrawn="1"/>
        </p:nvPicPr>
        <p:blipFill>
          <a:blip r:embed="rId2"/>
          <a:stretch>
            <a:fillRect/>
          </a:stretch>
        </p:blipFill>
        <p:spPr>
          <a:xfrm>
            <a:off x="8940680" y="5410708"/>
            <a:ext cx="2255520" cy="1447292"/>
          </a:xfrm>
          <a:prstGeom prst="rect">
            <a:avLst/>
          </a:prstGeom>
        </p:spPr>
      </p:pic>
      <p:sp>
        <p:nvSpPr>
          <p:cNvPr id="7" name="Content Placeholder 2">
            <a:extLst>
              <a:ext uri="{FF2B5EF4-FFF2-40B4-BE49-F238E27FC236}">
                <a16:creationId xmlns:a16="http://schemas.microsoft.com/office/drawing/2014/main" id="{06D6BEB0-2125-6D4B-8373-B5199D14B88F}"/>
              </a:ext>
            </a:extLst>
          </p:cNvPr>
          <p:cNvSpPr>
            <a:spLocks noGrp="1"/>
          </p:cNvSpPr>
          <p:nvPr>
            <p:ph idx="12"/>
          </p:nvPr>
        </p:nvSpPr>
        <p:spPr>
          <a:xfrm>
            <a:off x="6477000" y="2251622"/>
            <a:ext cx="4876800" cy="3648469"/>
          </a:xfrm>
        </p:spPr>
        <p:txBody>
          <a:bodyPr/>
          <a:lstStyle>
            <a:lvl1pPr marL="0" indent="0">
              <a:buFontTx/>
              <a:buNone/>
              <a:defRPr>
                <a:solidFill>
                  <a:schemeClr val="accent6"/>
                </a:solidFill>
              </a:defRPr>
            </a:lvl1pPr>
            <a:lvl2pPr marL="457200" indent="0">
              <a:buFontTx/>
              <a:buNone/>
              <a:defRPr>
                <a:solidFill>
                  <a:schemeClr val="accent6"/>
                </a:solidFill>
              </a:defRPr>
            </a:lvl2pPr>
            <a:lvl3pPr marL="914400" indent="0">
              <a:buFontTx/>
              <a:buNone/>
              <a:defRPr>
                <a:solidFill>
                  <a:schemeClr val="accent6"/>
                </a:solidFill>
              </a:defRPr>
            </a:lvl3pPr>
            <a:lvl4pPr marL="1371600" indent="0">
              <a:buFontTx/>
              <a:buNone/>
              <a:defRPr>
                <a:solidFill>
                  <a:schemeClr val="accent6"/>
                </a:solidFill>
              </a:defRPr>
            </a:lvl4pPr>
            <a:lvl5pPr marL="1828800" indent="0">
              <a:buFontTx/>
              <a:buNone/>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3FC08495-42AE-5B43-8CC3-2ABE0544B2B4}"/>
              </a:ext>
            </a:extLst>
          </p:cNvPr>
          <p:cNvSpPr>
            <a:spLocks noGrp="1"/>
          </p:cNvSpPr>
          <p:nvPr>
            <p:ph type="ftr" sz="quarter" idx="13"/>
          </p:nvPr>
        </p:nvSpPr>
        <p:spPr/>
        <p:txBody>
          <a:bodyPr/>
          <a:lstStyle>
            <a:lvl1pPr>
              <a:defRPr>
                <a:solidFill>
                  <a:schemeClr val="tx1"/>
                </a:solidFill>
              </a:defRPr>
            </a:lvl1pPr>
          </a:lstStyle>
          <a:p>
            <a:r>
              <a:rPr lang="en-US"/>
              <a:t>FOOTER</a:t>
            </a:r>
            <a:endParaRPr lang="en-US" dirty="0"/>
          </a:p>
        </p:txBody>
      </p:sp>
    </p:spTree>
    <p:extLst>
      <p:ext uri="{BB962C8B-B14F-4D97-AF65-F5344CB8AC3E}">
        <p14:creationId xmlns:p14="http://schemas.microsoft.com/office/powerpoint/2010/main" val="642716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theme" Target="../theme/theme2.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slideLayout" Target="../slideLayouts/slideLayout107.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8" Type="http://schemas.openxmlformats.org/officeDocument/2006/relationships/slideLayout" Target="../slideLayouts/slideLayout65.xml"/><Relationship Id="rId51" Type="http://schemas.openxmlformats.org/officeDocument/2006/relationships/theme" Target="../theme/theme3.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1" Type="http://schemas.openxmlformats.org/officeDocument/2006/relationships/slideLayout" Target="../slideLayouts/slideLayout58.xml"/><Relationship Id="rId6"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908306-EA0F-4B4F-B46E-8B5CB7567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614B7B-50FA-4FA2-85CA-9838A9577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42DD60-139C-4CA9-BA79-ACEF73CD55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575223-F880-4DF6-888D-171E4CE773B9}" type="datetimeFigureOut">
              <a:rPr lang="en-US" smtClean="0"/>
              <a:t>3/7/2023</a:t>
            </a:fld>
            <a:endParaRPr lang="en-US"/>
          </a:p>
        </p:txBody>
      </p:sp>
      <p:sp>
        <p:nvSpPr>
          <p:cNvPr id="5" name="Footer Placeholder 4">
            <a:extLst>
              <a:ext uri="{FF2B5EF4-FFF2-40B4-BE49-F238E27FC236}">
                <a16:creationId xmlns:a16="http://schemas.microsoft.com/office/drawing/2014/main" id="{9C81A3C2-C8BB-40EB-AAF9-5A8D2BD701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7A826C-B012-4D85-B629-31A778963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5C3F6-96E5-4D6A-A6EB-AF8E3051D30C}" type="slidenum">
              <a:rPr lang="en-US" smtClean="0"/>
              <a:t>‹#›</a:t>
            </a:fld>
            <a:endParaRPr lang="en-US"/>
          </a:p>
        </p:txBody>
      </p:sp>
    </p:spTree>
    <p:extLst>
      <p:ext uri="{BB962C8B-B14F-4D97-AF65-F5344CB8AC3E}">
        <p14:creationId xmlns:p14="http://schemas.microsoft.com/office/powerpoint/2010/main" val="2618387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12089A-6090-BA47-A35C-815B05CABF92}"/>
              </a:ext>
            </a:extLst>
          </p:cNvPr>
          <p:cNvSpPr>
            <a:spLocks noGrp="1"/>
          </p:cNvSpPr>
          <p:nvPr>
            <p:ph type="title"/>
          </p:nvPr>
        </p:nvSpPr>
        <p:spPr>
          <a:xfrm>
            <a:off x="1028700" y="729916"/>
            <a:ext cx="10515600" cy="1331496"/>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2A3A29-A82A-AA4F-839C-0360710DC43F}"/>
              </a:ext>
            </a:extLst>
          </p:cNvPr>
          <p:cNvSpPr>
            <a:spLocks noGrp="1"/>
          </p:cNvSpPr>
          <p:nvPr>
            <p:ph type="body" idx="1"/>
          </p:nvPr>
        </p:nvSpPr>
        <p:spPr>
          <a:xfrm>
            <a:off x="1028700" y="2398210"/>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D3DB87A-3292-4443-806E-4FEB222394A5}"/>
              </a:ext>
            </a:extLst>
          </p:cNvPr>
          <p:cNvSpPr>
            <a:spLocks noGrp="1"/>
          </p:cNvSpPr>
          <p:nvPr>
            <p:ph type="sldNum" sz="quarter" idx="4"/>
          </p:nvPr>
        </p:nvSpPr>
        <p:spPr>
          <a:xfrm>
            <a:off x="8382000" y="6356350"/>
            <a:ext cx="2743200" cy="365125"/>
          </a:xfrm>
          <a:prstGeom prst="rect">
            <a:avLst/>
          </a:prstGeom>
        </p:spPr>
        <p:txBody>
          <a:bodyPr vert="horz" lIns="0" tIns="0" rIns="0" bIns="0" rtlCol="0" anchor="ctr"/>
          <a:lstStyle>
            <a:lvl1pPr algn="r">
              <a:defRPr sz="1200" b="0" i="0">
                <a:solidFill>
                  <a:schemeClr val="tx1">
                    <a:tint val="75000"/>
                  </a:schemeClr>
                </a:solidFill>
                <a:latin typeface="Roboto Slab" pitchFamily="2" charset="0"/>
                <a:ea typeface="Roboto Slab" pitchFamily="2" charset="0"/>
              </a:defRPr>
            </a:lvl1pPr>
          </a:lstStyle>
          <a:p>
            <a:fld id="{1E0E7D85-594F-0A4B-B30D-4DE05AFCF638}" type="slidenum">
              <a:rPr lang="en-US" smtClean="0"/>
              <a:pPr/>
              <a:t>‹#›</a:t>
            </a:fld>
            <a:endParaRPr lang="en-US" dirty="0"/>
          </a:p>
        </p:txBody>
      </p:sp>
      <p:sp>
        <p:nvSpPr>
          <p:cNvPr id="11" name="Footer Placeholder 10">
            <a:extLst>
              <a:ext uri="{FF2B5EF4-FFF2-40B4-BE49-F238E27FC236}">
                <a16:creationId xmlns:a16="http://schemas.microsoft.com/office/drawing/2014/main" id="{25F50299-519C-924C-A429-72B4A914FA12}"/>
              </a:ext>
            </a:extLst>
          </p:cNvPr>
          <p:cNvSpPr>
            <a:spLocks noGrp="1"/>
          </p:cNvSpPr>
          <p:nvPr>
            <p:ph type="ftr" sz="quarter" idx="3"/>
          </p:nvPr>
        </p:nvSpPr>
        <p:spPr>
          <a:xfrm>
            <a:off x="1028700" y="6356350"/>
            <a:ext cx="4114800" cy="365125"/>
          </a:xfrm>
          <a:prstGeom prst="rect">
            <a:avLst/>
          </a:prstGeom>
        </p:spPr>
        <p:txBody>
          <a:bodyPr vert="horz" lIns="0" tIns="0" rIns="0" bIns="0" rtlCol="0" anchor="ctr"/>
          <a:lstStyle>
            <a:lvl1pPr algn="l">
              <a:defRPr sz="1200" kern="0" cap="all" spc="1000" baseline="0">
                <a:solidFill>
                  <a:schemeClr val="accent1"/>
                </a:solidFill>
                <a:latin typeface="Source Sans Pro" panose="020B0503030403020204" pitchFamily="34" charset="0"/>
                <a:ea typeface="Source Sans Pro" panose="020B0503030403020204" pitchFamily="34" charset="0"/>
              </a:defRPr>
            </a:lvl1pPr>
          </a:lstStyle>
          <a:p>
            <a:endParaRPr lang="en-US" dirty="0"/>
          </a:p>
        </p:txBody>
      </p:sp>
    </p:spTree>
    <p:extLst>
      <p:ext uri="{BB962C8B-B14F-4D97-AF65-F5344CB8AC3E}">
        <p14:creationId xmlns:p14="http://schemas.microsoft.com/office/powerpoint/2010/main" val="130412366"/>
      </p:ext>
    </p:extLst>
  </p:cSld>
  <p:clrMap bg1="dk1" tx1="lt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 id="2147483698" r:id="rId32"/>
    <p:sldLayoutId id="2147483699" r:id="rId33"/>
    <p:sldLayoutId id="2147483700" r:id="rId34"/>
    <p:sldLayoutId id="2147483701" r:id="rId35"/>
    <p:sldLayoutId id="2147483702" r:id="rId36"/>
    <p:sldLayoutId id="2147483703" r:id="rId37"/>
    <p:sldLayoutId id="2147483704" r:id="rId38"/>
    <p:sldLayoutId id="2147483705" r:id="rId39"/>
    <p:sldLayoutId id="2147483706" r:id="rId40"/>
    <p:sldLayoutId id="2147483707" r:id="rId41"/>
    <p:sldLayoutId id="2147483708" r:id="rId42"/>
  </p:sldLayoutIdLst>
  <p:hf hdr="0" dt="0"/>
  <p:txStyles>
    <p:titleStyle>
      <a:lvl1pPr algn="l" defTabSz="914400" rtl="0" eaLnBrk="1" latinLnBrk="0" hangingPunct="1">
        <a:lnSpc>
          <a:spcPct val="90000"/>
        </a:lnSpc>
        <a:spcBef>
          <a:spcPct val="0"/>
        </a:spcBef>
        <a:buNone/>
        <a:defRPr sz="4400" b="1" i="0" kern="0" cap="all" spc="0" baseline="0">
          <a:solidFill>
            <a:schemeClr val="tx1"/>
          </a:solidFill>
          <a:latin typeface="Source Sans Pro Black" panose="020B0503030403020204" pitchFamily="34" charset="0"/>
          <a:ea typeface="Source Sans Pro Black" panose="020B0503030403020204" pitchFamily="34" charset="0"/>
          <a:cs typeface="+mj-cs"/>
        </a:defRPr>
      </a:lvl1pPr>
    </p:titleStyle>
    <p:bodyStyle>
      <a:lvl1pPr marL="228600" indent="-228600" algn="l" defTabSz="2286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Regular"/>
          <a:ea typeface="+mn-ea"/>
          <a:cs typeface="+mn-cs"/>
        </a:defRPr>
      </a:lvl1pPr>
      <a:lvl2pPr marL="685800" indent="-228600" algn="l" defTabSz="2286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3000" indent="-228600" algn="l" defTabSz="2286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503030403020204" pitchFamily="34" charset="0"/>
          <a:ea typeface="Source Sans Pro Light" panose="020B0503030403020204" pitchFamily="34" charset="0"/>
          <a:cs typeface="+mn-cs"/>
        </a:defRPr>
      </a:lvl3pPr>
      <a:lvl4pPr marL="1600200" indent="-228600" algn="l" defTabSz="228600" rtl="0" eaLnBrk="1" latinLnBrk="0" hangingPunct="1">
        <a:lnSpc>
          <a:spcPct val="90000"/>
        </a:lnSpc>
        <a:spcBef>
          <a:spcPts val="500"/>
        </a:spcBef>
        <a:buFont typeface="Arial" panose="020B0604020202020204" pitchFamily="34" charset="0"/>
        <a:buChar char="•"/>
        <a:defRPr sz="1400" b="1" i="0" kern="1200">
          <a:solidFill>
            <a:schemeClr val="tx1"/>
          </a:solidFill>
          <a:latin typeface="Roboto Slab" pitchFamily="2" charset="0"/>
          <a:ea typeface="Roboto Slab" pitchFamily="2" charset="0"/>
          <a:cs typeface="+mn-cs"/>
        </a:defRPr>
      </a:lvl4pPr>
      <a:lvl5pPr marL="2057400" indent="-228600" algn="l" defTabSz="228600" rtl="0" eaLnBrk="1" latinLnBrk="0" hangingPunct="1">
        <a:lnSpc>
          <a:spcPct val="90000"/>
        </a:lnSpc>
        <a:spcBef>
          <a:spcPts val="500"/>
        </a:spcBef>
        <a:buFont typeface="Arial" panose="020B0604020202020204" pitchFamily="34" charset="0"/>
        <a:buChar char="•"/>
        <a:defRPr sz="14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36">
          <p15:clr>
            <a:srgbClr val="F26B43"/>
          </p15:clr>
        </p15:guide>
        <p15:guide id="2" pos="3816">
          <p15:clr>
            <a:srgbClr val="F26B43"/>
          </p15:clr>
        </p15:guide>
        <p15:guide id="3" pos="1176">
          <p15:clr>
            <a:srgbClr val="F26B43"/>
          </p15:clr>
        </p15:guide>
        <p15:guide id="4" orient="horz" pos="3672">
          <p15:clr>
            <a:srgbClr val="F26B43"/>
          </p15:clr>
        </p15:guide>
        <p15:guide id="5" orient="horz" pos="648">
          <p15:clr>
            <a:srgbClr val="F26B43"/>
          </p15:clr>
        </p15:guide>
        <p15:guide id="6" pos="648">
          <p15:clr>
            <a:srgbClr val="F26B43"/>
          </p15:clr>
        </p15:guide>
        <p15:guide id="7" pos="7008">
          <p15:clr>
            <a:srgbClr val="F26B43"/>
          </p15:clr>
        </p15:guide>
        <p15:guide id="8" pos="1704">
          <p15:clr>
            <a:srgbClr val="F26B43"/>
          </p15:clr>
        </p15:guide>
        <p15:guide id="9" pos="2232">
          <p15:clr>
            <a:srgbClr val="F26B43"/>
          </p15:clr>
        </p15:guide>
        <p15:guide id="10" pos="2784">
          <p15:clr>
            <a:srgbClr val="F26B43"/>
          </p15:clr>
        </p15:guide>
        <p15:guide id="11" pos="3312">
          <p15:clr>
            <a:srgbClr val="F26B43"/>
          </p15:clr>
        </p15:guide>
        <p15:guide id="12" pos="4344">
          <p15:clr>
            <a:srgbClr val="F26B43"/>
          </p15:clr>
        </p15:guide>
        <p15:guide id="13" pos="4872">
          <p15:clr>
            <a:srgbClr val="F26B43"/>
          </p15:clr>
        </p15:guide>
        <p15:guide id="14" pos="5424">
          <p15:clr>
            <a:srgbClr val="F26B43"/>
          </p15:clr>
        </p15:guide>
        <p15:guide id="15" pos="5952">
          <p15:clr>
            <a:srgbClr val="F26B43"/>
          </p15:clr>
        </p15:guide>
        <p15:guide id="16" pos="6480">
          <p15:clr>
            <a:srgbClr val="F26B43"/>
          </p15:clr>
        </p15:guide>
        <p15:guide id="17" orient="horz" pos="1152">
          <p15:clr>
            <a:srgbClr val="F26B43"/>
          </p15:clr>
        </p15:guide>
        <p15:guide id="18" orient="horz" pos="1656">
          <p15:clr>
            <a:srgbClr val="F26B43"/>
          </p15:clr>
        </p15:guide>
        <p15:guide id="19" orient="horz" pos="2640">
          <p15:clr>
            <a:srgbClr val="F26B43"/>
          </p15:clr>
        </p15:guide>
        <p15:guide id="20" orient="horz" pos="31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475705" y="6356352"/>
            <a:ext cx="2743200" cy="365125"/>
          </a:xfrm>
          <a:prstGeom prst="rect">
            <a:avLst/>
          </a:prstGeom>
        </p:spPr>
        <p:txBody>
          <a:bodyPr vert="horz" lIns="91440" tIns="45720" rIns="91440" bIns="45720" rtlCol="0" anchor="ctr"/>
          <a:lstStyle>
            <a:lvl1pPr algn="r">
              <a:defRPr sz="1200" b="0" i="0" spc="600">
                <a:solidFill>
                  <a:schemeClr val="bg1"/>
                </a:solidFill>
                <a:latin typeface="Alright v2 Normal Light" panose="020B0405030503020204" pitchFamily="34" charset="77"/>
                <a:cs typeface="Alright v2 Normal Light" panose="020B0405030503020204" pitchFamily="34" charset="77"/>
              </a:defRPr>
            </a:lvl1pPr>
          </a:lstStyle>
          <a:p>
            <a:fld id="{2F7DFF70-F2C8-EA47-875C-38638D58C182}" type="slidenum">
              <a:rPr lang="en-US" smtClean="0"/>
              <a:pPr/>
              <a:t>‹#›</a:t>
            </a:fld>
            <a:endParaRPr lang="en-US" dirty="0"/>
          </a:p>
        </p:txBody>
      </p:sp>
      <p:sp>
        <p:nvSpPr>
          <p:cNvPr id="9" name="Footer Placeholder 8">
            <a:extLst>
              <a:ext uri="{FF2B5EF4-FFF2-40B4-BE49-F238E27FC236}">
                <a16:creationId xmlns:a16="http://schemas.microsoft.com/office/drawing/2014/main" id="{BC2FF1C1-6676-DE4C-9720-A20E0A792DCF}"/>
              </a:ext>
            </a:extLst>
          </p:cNvPr>
          <p:cNvSpPr>
            <a:spLocks noGrp="1"/>
          </p:cNvSpPr>
          <p:nvPr>
            <p:ph type="ftr" sz="quarter" idx="3"/>
          </p:nvPr>
        </p:nvSpPr>
        <p:spPr>
          <a:xfrm>
            <a:off x="838200" y="6356352"/>
            <a:ext cx="4114800" cy="365125"/>
          </a:xfrm>
          <a:prstGeom prst="rect">
            <a:avLst/>
          </a:prstGeom>
        </p:spPr>
        <p:txBody>
          <a:bodyPr vert="horz" lIns="91440" tIns="45720" rIns="91440" bIns="45720" rtlCol="0" anchor="ctr"/>
          <a:lstStyle>
            <a:lvl1pPr algn="l">
              <a:defRPr sz="1200" b="0" i="0" spc="600">
                <a:solidFill>
                  <a:schemeClr val="bg1"/>
                </a:solidFill>
                <a:latin typeface="Alright v2 Normal Light" panose="020B0405030503020204" pitchFamily="34" charset="77"/>
                <a:cs typeface="Alright v2 Normal Light" panose="020B0405030503020204" pitchFamily="34" charset="77"/>
              </a:defRPr>
            </a:lvl1pPr>
          </a:lstStyle>
          <a:p>
            <a:r>
              <a:rPr lang="en-US" dirty="0"/>
              <a:t>FOOTER</a:t>
            </a:r>
          </a:p>
        </p:txBody>
      </p:sp>
    </p:spTree>
    <p:extLst>
      <p:ext uri="{BB962C8B-B14F-4D97-AF65-F5344CB8AC3E}">
        <p14:creationId xmlns:p14="http://schemas.microsoft.com/office/powerpoint/2010/main" val="17218839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743" r:id="rId34"/>
    <p:sldLayoutId id="2147483744" r:id="rId35"/>
    <p:sldLayoutId id="2147483745" r:id="rId36"/>
    <p:sldLayoutId id="2147483746" r:id="rId37"/>
    <p:sldLayoutId id="2147483747" r:id="rId38"/>
    <p:sldLayoutId id="2147483748" r:id="rId39"/>
    <p:sldLayoutId id="2147483749" r:id="rId40"/>
    <p:sldLayoutId id="2147483750" r:id="rId41"/>
    <p:sldLayoutId id="2147483751" r:id="rId42"/>
    <p:sldLayoutId id="2147483752" r:id="rId43"/>
    <p:sldLayoutId id="2147483753" r:id="rId44"/>
    <p:sldLayoutId id="2147483754" r:id="rId45"/>
    <p:sldLayoutId id="2147483755" r:id="rId46"/>
    <p:sldLayoutId id="2147483756" r:id="rId47"/>
    <p:sldLayoutId id="2147483757" r:id="rId48"/>
    <p:sldLayoutId id="2147483758" r:id="rId49"/>
    <p:sldLayoutId id="2147483759" r:id="rId50"/>
  </p:sldLayoutIdLst>
  <p:hf hdr="0" dt="0"/>
  <p:txStyles>
    <p:titleStyle>
      <a:lvl1pPr algn="l" defTabSz="914400" rtl="0" eaLnBrk="1" latinLnBrk="0" hangingPunct="1">
        <a:lnSpc>
          <a:spcPct val="90000"/>
        </a:lnSpc>
        <a:spcBef>
          <a:spcPct val="0"/>
        </a:spcBef>
        <a:buNone/>
        <a:defRPr sz="4400" b="1" i="0" kern="1200">
          <a:solidFill>
            <a:schemeClr val="bg1"/>
          </a:solidFill>
          <a:latin typeface="Source Sans Pro" panose="020B0503030403020204" pitchFamily="34" charset="0"/>
          <a:ea typeface="Source Sans Pro" panose="020B0503030403020204" pitchFamily="34" charset="0"/>
          <a:cs typeface="Alright v2 Normal Black" panose="020B0505030503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lright v2 Normal" panose="020B0505030503020204" pitchFamily="34" charset="77"/>
          <a:ea typeface="+mn-ea"/>
          <a:cs typeface="Alright v2 Normal" panose="020B05050305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oboto Slab" pitchFamily="2" charset="0"/>
          <a:ea typeface="Roboto Slab"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lright v2 Normal" panose="020B0505030503020204" pitchFamily="34" charset="77"/>
          <a:ea typeface="+mn-ea"/>
          <a:cs typeface="Alright v2 Normal" panose="020B0505030503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oboto Slab" pitchFamily="2" charset="0"/>
          <a:ea typeface="Roboto Slab"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lright v2 Normal" panose="020B0505030503020204" pitchFamily="34" charset="77"/>
          <a:ea typeface="+mn-ea"/>
          <a:cs typeface="Alright v2 Normal" panose="020B0505030503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7.jpg"/><Relationship Id="rId7" Type="http://schemas.openxmlformats.org/officeDocument/2006/relationships/image" Target="../media/image79.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sv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86.sv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jp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6.jp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50.xml"/><Relationship Id="rId4" Type="http://schemas.openxmlformats.org/officeDocument/2006/relationships/image" Target="../media/image99.sv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34.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50.xml"/><Relationship Id="rId4" Type="http://schemas.openxmlformats.org/officeDocument/2006/relationships/image" Target="../media/image101.svg"/></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07.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4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wmf"/><Relationship Id="rId7" Type="http://schemas.openxmlformats.org/officeDocument/2006/relationships/image" Target="../media/image109.wmf"/><Relationship Id="rId2" Type="http://schemas.openxmlformats.org/officeDocument/2006/relationships/notesSlide" Target="../notesSlides/notesSlide31.xml"/><Relationship Id="rId1" Type="http://schemas.openxmlformats.org/officeDocument/2006/relationships/slideLayout" Target="../slideLayouts/slideLayout106.xml"/><Relationship Id="rId6" Type="http://schemas.openxmlformats.org/officeDocument/2006/relationships/image" Target="../media/image108.wmf"/><Relationship Id="rId5" Type="http://schemas.openxmlformats.org/officeDocument/2006/relationships/image" Target="../media/image107.wmf"/><Relationship Id="rId4" Type="http://schemas.openxmlformats.org/officeDocument/2006/relationships/image" Target="../media/image106.wmf"/></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7.jpg"/><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113.jpeg"/></Relationships>
</file>

<file path=ppt/slides/_rels/slide51.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113.jpeg"/></Relationships>
</file>

<file path=ppt/slides/_rels/slide52.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113.jpeg"/></Relationships>
</file>

<file path=ppt/slides/_rels/slide53.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111.png"/><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15.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27.jpg"/></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jpg"/><Relationship Id="rId7" Type="http://schemas.openxmlformats.org/officeDocument/2006/relationships/diagramColors" Target="../diagrams/colors1.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27.jpg"/><Relationship Id="rId1" Type="http://schemas.openxmlformats.org/officeDocument/2006/relationships/slideLayout" Target="../slideLayouts/slideLayout13.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127.svg"/><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youtube.com/watch?v=2CXONd4RikE"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7.jp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F75B44-9C53-42DA-A9E3-D641DDF7F100}"/>
              </a:ext>
            </a:extLst>
          </p:cNvPr>
          <p:cNvSpPr txBox="1">
            <a:spLocks/>
          </p:cNvSpPr>
          <p:nvPr/>
        </p:nvSpPr>
        <p:spPr>
          <a:xfrm>
            <a:off x="1448696" y="1041400"/>
            <a:ext cx="9144000" cy="187392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5400" kern="1200" spc="0" baseline="0">
                <a:solidFill>
                  <a:schemeClr val="tx1"/>
                </a:solidFill>
                <a:latin typeface="+mj-lt"/>
                <a:ea typeface="+mj-ea"/>
                <a:cs typeface="+mj-cs"/>
              </a:defRPr>
            </a:lvl1pPr>
          </a:lstStyle>
          <a:p>
            <a:pPr defTabSz="457200">
              <a:lnSpc>
                <a:spcPts val="6000"/>
              </a:lnSpc>
              <a:spcBef>
                <a:spcPct val="20000"/>
              </a:spcBef>
              <a:defRPr/>
            </a:pPr>
            <a:r>
              <a:rPr lang="en-US" sz="4800" b="1" dirty="0">
                <a:solidFill>
                  <a:schemeClr val="bg1"/>
                </a:solidFill>
                <a:latin typeface="Source Sans Pro Black" panose="020B0803030403020204" pitchFamily="34" charset="0"/>
                <a:ea typeface="Source Sans Pro Black" panose="020B0803030403020204" pitchFamily="34" charset="0"/>
                <a:cs typeface="Calibri"/>
              </a:rPr>
              <a:t>University IP &amp; Tech Transfer</a:t>
            </a:r>
            <a:br>
              <a:rPr lang="en-US" dirty="0">
                <a:solidFill>
                  <a:schemeClr val="bg1"/>
                </a:solidFill>
              </a:rPr>
            </a:br>
            <a:r>
              <a:rPr lang="en-US" sz="4000" dirty="0">
                <a:solidFill>
                  <a:schemeClr val="bg1"/>
                </a:solidFill>
                <a:latin typeface="Source Sans Pro" panose="020B0503030403020204" pitchFamily="34" charset="0"/>
                <a:ea typeface="Source Sans Pro" panose="020B0503030403020204" pitchFamily="34" charset="0"/>
              </a:rPr>
              <a:t>Anatomy of an Invention Disclosure Form</a:t>
            </a:r>
            <a:endParaRPr lang="en-US" sz="3200" dirty="0">
              <a:solidFill>
                <a:schemeClr val="bg1"/>
              </a:solidFill>
              <a:latin typeface="Source Sans Pro" panose="020B0503030403020204" pitchFamily="34" charset="0"/>
              <a:ea typeface="Source Sans Pro" panose="020B0503030403020204" pitchFamily="34" charset="0"/>
            </a:endParaRPr>
          </a:p>
        </p:txBody>
      </p:sp>
      <p:sp>
        <p:nvSpPr>
          <p:cNvPr id="11" name="Subtitle 2">
            <a:extLst>
              <a:ext uri="{FF2B5EF4-FFF2-40B4-BE49-F238E27FC236}">
                <a16:creationId xmlns:a16="http://schemas.microsoft.com/office/drawing/2014/main" id="{1D09685A-400A-456A-9D62-63E94124690C}"/>
              </a:ext>
            </a:extLst>
          </p:cNvPr>
          <p:cNvSpPr txBox="1">
            <a:spLocks/>
          </p:cNvSpPr>
          <p:nvPr/>
        </p:nvSpPr>
        <p:spPr>
          <a:xfrm>
            <a:off x="1610061" y="3802847"/>
            <a:ext cx="9144000" cy="165576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500" b="1" dirty="0">
                <a:solidFill>
                  <a:schemeClr val="bg1"/>
                </a:solidFill>
                <a:latin typeface="Source Sans Pro" panose="020B0503030403020204" pitchFamily="34" charset="0"/>
                <a:ea typeface="Source Sans Pro" panose="020B0503030403020204" pitchFamily="34" charset="0"/>
              </a:rPr>
              <a:t>Katherine Pollard</a:t>
            </a:r>
          </a:p>
          <a:p>
            <a:pPr marL="0" indent="0">
              <a:buNone/>
            </a:pPr>
            <a:r>
              <a:rPr lang="en-US" dirty="0">
                <a:solidFill>
                  <a:schemeClr val="bg1"/>
                </a:solidFill>
                <a:latin typeface="Source Sans Pro" panose="020B0503030403020204" pitchFamily="34" charset="0"/>
                <a:ea typeface="Source Sans Pro" panose="020B0503030403020204" pitchFamily="34" charset="0"/>
              </a:rPr>
              <a:t>Sr. Licensing Associate, Technology Transfer</a:t>
            </a:r>
          </a:p>
          <a:p>
            <a:pPr marL="0" indent="0">
              <a:buNone/>
            </a:pPr>
            <a:r>
              <a:rPr lang="en-US" dirty="0">
                <a:solidFill>
                  <a:schemeClr val="bg1"/>
                </a:solidFill>
                <a:latin typeface="Source Sans Pro" panose="020B0503030403020204" pitchFamily="34" charset="0"/>
                <a:ea typeface="Source Sans Pro" panose="020B0503030403020204" pitchFamily="34" charset="0"/>
              </a:rPr>
              <a:t>Associate Director of Venture Development, Business Incubator</a:t>
            </a:r>
          </a:p>
          <a:p>
            <a:endParaRPr lang="en-US" dirty="0">
              <a:solidFill>
                <a:schemeClr val="bg1"/>
              </a:solidFill>
              <a:latin typeface="Source Sans Pro Black" panose="020B0803030403020204" pitchFamily="34" charset="0"/>
              <a:ea typeface="Source Sans Pro Black" panose="020B0803030403020204" pitchFamily="34" charset="0"/>
            </a:endParaRPr>
          </a:p>
        </p:txBody>
      </p:sp>
      <p:sp>
        <p:nvSpPr>
          <p:cNvPr id="4" name="Subtitle 2">
            <a:extLst>
              <a:ext uri="{FF2B5EF4-FFF2-40B4-BE49-F238E27FC236}">
                <a16:creationId xmlns:a16="http://schemas.microsoft.com/office/drawing/2014/main" id="{F6ACA850-88DC-4A35-ABD3-C468A55C73BF}"/>
              </a:ext>
            </a:extLst>
          </p:cNvPr>
          <p:cNvSpPr txBox="1">
            <a:spLocks/>
          </p:cNvSpPr>
          <p:nvPr/>
        </p:nvSpPr>
        <p:spPr>
          <a:xfrm>
            <a:off x="254597" y="6270362"/>
            <a:ext cx="1355464" cy="36172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latin typeface="Source Sans Pro "/>
                <a:ea typeface="Source Sans Pro Black" panose="020B0803030403020204" pitchFamily="34" charset="0"/>
              </a:rPr>
              <a:t>Rev. 03/23</a:t>
            </a:r>
          </a:p>
        </p:txBody>
      </p:sp>
    </p:spTree>
    <p:extLst>
      <p:ext uri="{BB962C8B-B14F-4D97-AF65-F5344CB8AC3E}">
        <p14:creationId xmlns:p14="http://schemas.microsoft.com/office/powerpoint/2010/main" val="206174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ite paper ships being led by a yellow ship">
            <a:extLst>
              <a:ext uri="{FF2B5EF4-FFF2-40B4-BE49-F238E27FC236}">
                <a16:creationId xmlns:a16="http://schemas.microsoft.com/office/drawing/2014/main" id="{4330EBED-FAB5-4FD1-9EF9-49C8223DD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27" y="0"/>
            <a:ext cx="12427027" cy="7795373"/>
          </a:xfrm>
          <a:prstGeom prst="rect">
            <a:avLst/>
          </a:prstGeom>
        </p:spPr>
      </p:pic>
      <p:sp>
        <p:nvSpPr>
          <p:cNvPr id="2" name="Text Placeholder 1">
            <a:extLst>
              <a:ext uri="{FF2B5EF4-FFF2-40B4-BE49-F238E27FC236}">
                <a16:creationId xmlns:a16="http://schemas.microsoft.com/office/drawing/2014/main" id="{0331E1DE-110C-40E6-814B-12CE20856BD8}"/>
              </a:ext>
            </a:extLst>
          </p:cNvPr>
          <p:cNvSpPr>
            <a:spLocks noGrp="1"/>
          </p:cNvSpPr>
          <p:nvPr>
            <p:ph type="body" sz="quarter" idx="18"/>
          </p:nvPr>
        </p:nvSpPr>
        <p:spPr>
          <a:xfrm>
            <a:off x="609927" y="4443724"/>
            <a:ext cx="5584627" cy="888554"/>
          </a:xfrm>
          <a:ln>
            <a:noFill/>
          </a:ln>
        </p:spPr>
        <p:txBody>
          <a:bodyPr>
            <a:normAutofit fontScale="70000" lnSpcReduction="20000"/>
          </a:bodyPr>
          <a:lstStyle/>
          <a:p>
            <a:r>
              <a:rPr lang="en-US" dirty="0">
                <a:latin typeface="Source Sans Pro Black" panose="020B0803030403020204" pitchFamily="34" charset="0"/>
                <a:ea typeface="Source Sans Pro Black" panose="020B0803030403020204" pitchFamily="34" charset="0"/>
              </a:rPr>
              <a:t>Why are patents valuable?</a:t>
            </a:r>
          </a:p>
        </p:txBody>
      </p:sp>
    </p:spTree>
    <p:extLst>
      <p:ext uri="{BB962C8B-B14F-4D97-AF65-F5344CB8AC3E}">
        <p14:creationId xmlns:p14="http://schemas.microsoft.com/office/powerpoint/2010/main" val="4033144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t staring at shadow">
            <a:extLst>
              <a:ext uri="{FF2B5EF4-FFF2-40B4-BE49-F238E27FC236}">
                <a16:creationId xmlns:a16="http://schemas.microsoft.com/office/drawing/2014/main" id="{554C8068-C3C5-485E-BFE6-7EC25EA2D215}"/>
              </a:ext>
            </a:extLst>
          </p:cNvPr>
          <p:cNvPicPr>
            <a:picLocks noChangeAspect="1"/>
          </p:cNvPicPr>
          <p:nvPr/>
        </p:nvPicPr>
        <p:blipFill rotWithShape="1">
          <a:blip r:embed="rId3">
            <a:extLst>
              <a:ext uri="{28A0092B-C50C-407E-A947-70E740481C1C}">
                <a14:useLocalDpi xmlns:a14="http://schemas.microsoft.com/office/drawing/2010/main" val="0"/>
              </a:ext>
            </a:extLst>
          </a:blip>
          <a:srcRect l="35237" t="-1" b="-1"/>
          <a:stretch/>
        </p:blipFill>
        <p:spPr>
          <a:xfrm>
            <a:off x="-543530" y="0"/>
            <a:ext cx="6653873"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58F8C30-F8A8-4839-B122-26E44DC0C1C0}"/>
              </a:ext>
            </a:extLst>
          </p:cNvPr>
          <p:cNvSpPr>
            <a:spLocks noGrp="1"/>
          </p:cNvSpPr>
          <p:nvPr>
            <p:ph idx="1"/>
          </p:nvPr>
        </p:nvSpPr>
        <p:spPr>
          <a:xfrm>
            <a:off x="6574357" y="552484"/>
            <a:ext cx="4972184" cy="1955486"/>
          </a:xfrm>
          <a:solidFill>
            <a:schemeClr val="bg1">
              <a:lumMod val="85000"/>
            </a:schemeClr>
          </a:solidFill>
          <a:ln w="38100">
            <a:solidFill>
              <a:schemeClr val="tx1"/>
            </a:solidFill>
          </a:ln>
        </p:spPr>
        <p:txBody>
          <a:bodyPr>
            <a:noAutofit/>
          </a:bodyPr>
          <a:lstStyle/>
          <a:p>
            <a:r>
              <a:rPr lang="en-US" sz="2200" dirty="0">
                <a:solidFill>
                  <a:srgbClr val="494947"/>
                </a:solidFill>
                <a:latin typeface="Source Sans Pro Regular" panose="020B0503030403020204" pitchFamily="34" charset="0"/>
                <a:ea typeface="Source Sans Pro Regular" panose="020B0503030403020204" pitchFamily="34" charset="0"/>
              </a:rPr>
              <a:t>Investment in technology needs to be protected from copycats.</a:t>
            </a:r>
          </a:p>
          <a:p>
            <a:r>
              <a:rPr lang="en-US" sz="2200" dirty="0">
                <a:solidFill>
                  <a:srgbClr val="494947"/>
                </a:solidFill>
                <a:latin typeface="Source Sans Pro Regular" panose="020B0503030403020204" pitchFamily="34" charset="0"/>
                <a:ea typeface="Source Sans Pro Regular" panose="020B0503030403020204" pitchFamily="34" charset="0"/>
              </a:rPr>
              <a:t>Patents excludes others from making the same.</a:t>
            </a:r>
          </a:p>
          <a:p>
            <a:r>
              <a:rPr lang="en-US" sz="2200" dirty="0">
                <a:solidFill>
                  <a:srgbClr val="494947"/>
                </a:solidFill>
                <a:latin typeface="Source Sans Pro Regular" panose="020B0503030403020204" pitchFamily="34" charset="0"/>
                <a:ea typeface="Source Sans Pro Regular" panose="020B0503030403020204" pitchFamily="34" charset="0"/>
              </a:rPr>
              <a:t>Incentive for R&amp;D and innovation.</a:t>
            </a:r>
          </a:p>
        </p:txBody>
      </p:sp>
      <p:sp>
        <p:nvSpPr>
          <p:cNvPr id="2" name="Title 1">
            <a:extLst>
              <a:ext uri="{FF2B5EF4-FFF2-40B4-BE49-F238E27FC236}">
                <a16:creationId xmlns:a16="http://schemas.microsoft.com/office/drawing/2014/main" id="{854A2278-4014-466C-98FB-65D8A4E9086D}"/>
              </a:ext>
            </a:extLst>
          </p:cNvPr>
          <p:cNvSpPr>
            <a:spLocks noGrp="1"/>
          </p:cNvSpPr>
          <p:nvPr>
            <p:ph type="title"/>
          </p:nvPr>
        </p:nvSpPr>
        <p:spPr>
          <a:xfrm>
            <a:off x="268942" y="324733"/>
            <a:ext cx="4722607" cy="1807305"/>
          </a:xfrm>
        </p:spPr>
        <p:txBody>
          <a:bodyPr>
            <a:normAutofit/>
          </a:bodyPr>
          <a:lstStyle/>
          <a:p>
            <a:r>
              <a:rPr lang="en-US" sz="4300" b="1" cap="all" dirty="0">
                <a:latin typeface="Source Sans Pro" panose="020B0503030403020204" pitchFamily="34" charset="0"/>
                <a:ea typeface="Source Sans Pro" panose="020B0503030403020204" pitchFamily="34" charset="0"/>
              </a:rPr>
              <a:t>Overview of Patents</a:t>
            </a:r>
          </a:p>
        </p:txBody>
      </p:sp>
      <p:sp>
        <p:nvSpPr>
          <p:cNvPr id="17" name="TextBox 16">
            <a:extLst>
              <a:ext uri="{FF2B5EF4-FFF2-40B4-BE49-F238E27FC236}">
                <a16:creationId xmlns:a16="http://schemas.microsoft.com/office/drawing/2014/main" id="{F6449675-F8FA-4837-9DBB-91EB5BC936B0}"/>
              </a:ext>
            </a:extLst>
          </p:cNvPr>
          <p:cNvSpPr txBox="1"/>
          <p:nvPr/>
        </p:nvSpPr>
        <p:spPr>
          <a:xfrm>
            <a:off x="5247581" y="2673753"/>
            <a:ext cx="6368526" cy="3631763"/>
          </a:xfrm>
          <a:prstGeom prst="rect">
            <a:avLst/>
          </a:prstGeom>
          <a:noFill/>
        </p:spPr>
        <p:txBody>
          <a:bodyPr wrap="square">
            <a:spAutoFit/>
          </a:bodyPr>
          <a:lstStyle/>
          <a:p>
            <a:r>
              <a:rPr lang="en-US" sz="2700" dirty="0">
                <a:solidFill>
                  <a:srgbClr val="494947"/>
                </a:solidFill>
                <a:latin typeface="Source Sans Pro Regular" panose="020B0503030403020204" pitchFamily="34" charset="0"/>
                <a:ea typeface="Source Sans Pro Regular" panose="020B0503030403020204" pitchFamily="34" charset="0"/>
              </a:rPr>
              <a:t>        Patent systems:</a:t>
            </a:r>
          </a:p>
          <a:p>
            <a:endParaRPr lang="en-US" sz="2700" dirty="0">
              <a:solidFill>
                <a:srgbClr val="494947"/>
              </a:solidFill>
              <a:latin typeface="Source Sans Pro Regular" panose="020B0503030403020204" pitchFamily="34" charset="0"/>
              <a:ea typeface="Source Sans Pro Regular" panose="020B0503030403020204" pitchFamily="34" charset="0"/>
            </a:endParaRPr>
          </a:p>
          <a:p>
            <a:pPr marL="800100" lvl="1" indent="-342900">
              <a:buFont typeface="Arial" panose="020B0604020202020204" pitchFamily="34" charset="0"/>
              <a:buChar char="•"/>
            </a:pPr>
            <a:r>
              <a:rPr lang="en-US" sz="2200" dirty="0">
                <a:solidFill>
                  <a:srgbClr val="494947"/>
                </a:solidFill>
                <a:latin typeface="Source Sans Pro Regular" panose="020B0503030403020204" pitchFamily="34" charset="0"/>
                <a:ea typeface="Source Sans Pro Regular" panose="020B0503030403020204" pitchFamily="34" charset="0"/>
              </a:rPr>
              <a:t>Offer the possibility of reward for inventor and investor.</a:t>
            </a:r>
          </a:p>
          <a:p>
            <a:pPr marL="800100" lvl="1" indent="-342900">
              <a:buFont typeface="Arial" panose="020B0604020202020204" pitchFamily="34" charset="0"/>
              <a:buChar char="•"/>
            </a:pPr>
            <a:r>
              <a:rPr lang="en-US" sz="2200" dirty="0">
                <a:solidFill>
                  <a:srgbClr val="494947"/>
                </a:solidFill>
                <a:latin typeface="Source Sans Pro Regular" panose="020B0503030403020204" pitchFamily="34" charset="0"/>
                <a:ea typeface="Source Sans Pro Regular" panose="020B0503030403020204" pitchFamily="34" charset="0"/>
              </a:rPr>
              <a:t>Stimulate more investments to further develop the invention.</a:t>
            </a:r>
          </a:p>
          <a:p>
            <a:pPr marL="800100" lvl="1" indent="-342900">
              <a:buFont typeface="Arial" panose="020B0604020202020204" pitchFamily="34" charset="0"/>
              <a:buChar char="•"/>
            </a:pPr>
            <a:r>
              <a:rPr lang="en-US" sz="2200" dirty="0">
                <a:solidFill>
                  <a:srgbClr val="494947"/>
                </a:solidFill>
                <a:latin typeface="Source Sans Pro Regular" panose="020B0503030403020204" pitchFamily="34" charset="0"/>
                <a:ea typeface="Source Sans Pro Regular" panose="020B0503030403020204" pitchFamily="34" charset="0"/>
              </a:rPr>
              <a:t>Encourage early public disclosure, thus reducing duplicate efforts.</a:t>
            </a:r>
          </a:p>
          <a:p>
            <a:pPr marL="800100" lvl="1" indent="-342900">
              <a:buFont typeface="Arial" panose="020B0604020202020204" pitchFamily="34" charset="0"/>
              <a:buChar char="•"/>
            </a:pPr>
            <a:r>
              <a:rPr lang="en-US" sz="2200" dirty="0">
                <a:solidFill>
                  <a:srgbClr val="494947"/>
                </a:solidFill>
                <a:latin typeface="Source Sans Pro Regular" panose="020B0503030403020204" pitchFamily="34" charset="0"/>
                <a:ea typeface="Source Sans Pro Regular" panose="020B0503030403020204" pitchFamily="34" charset="0"/>
              </a:rPr>
              <a:t>Promote exchange of information between nations. </a:t>
            </a:r>
          </a:p>
        </p:txBody>
      </p:sp>
    </p:spTree>
    <p:extLst>
      <p:ext uri="{BB962C8B-B14F-4D97-AF65-F5344CB8AC3E}">
        <p14:creationId xmlns:p14="http://schemas.microsoft.com/office/powerpoint/2010/main" val="1129683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0A60BC-7555-4672-8A5C-9ABA5169BCC0}"/>
              </a:ext>
            </a:extLst>
          </p:cNvPr>
          <p:cNvSpPr txBox="1">
            <a:spLocks/>
          </p:cNvSpPr>
          <p:nvPr/>
        </p:nvSpPr>
        <p:spPr>
          <a:xfrm>
            <a:off x="763793" y="97954"/>
            <a:ext cx="5486400" cy="18073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003E7E"/>
                </a:solidFill>
                <a:latin typeface="Source Sans Pro Black" panose="020B0803030403020204" pitchFamily="34" charset="0"/>
                <a:ea typeface="Source Sans Pro Black" panose="020B0803030403020204" pitchFamily="34" charset="0"/>
              </a:rPr>
              <a:t>Why do governments grant patents? </a:t>
            </a:r>
          </a:p>
        </p:txBody>
      </p:sp>
      <p:sp>
        <p:nvSpPr>
          <p:cNvPr id="6" name="TextBox 5">
            <a:extLst>
              <a:ext uri="{FF2B5EF4-FFF2-40B4-BE49-F238E27FC236}">
                <a16:creationId xmlns:a16="http://schemas.microsoft.com/office/drawing/2014/main" id="{E434B733-2AEE-40C0-847D-CF2FF369DBE9}"/>
              </a:ext>
            </a:extLst>
          </p:cNvPr>
          <p:cNvSpPr txBox="1"/>
          <p:nvPr/>
        </p:nvSpPr>
        <p:spPr>
          <a:xfrm>
            <a:off x="494856" y="1882911"/>
            <a:ext cx="7659440" cy="1246495"/>
          </a:xfrm>
          <a:prstGeom prst="rect">
            <a:avLst/>
          </a:prstGeom>
          <a:noFill/>
        </p:spPr>
        <p:txBody>
          <a:bodyPr wrap="square" rtlCol="0">
            <a:spAutoFit/>
          </a:bodyPr>
          <a:lstStyle/>
          <a:p>
            <a:pPr marL="12700" indent="0">
              <a:spcBef>
                <a:spcPts val="0"/>
              </a:spcBef>
              <a:buNone/>
            </a:pPr>
            <a:r>
              <a:rPr lang="en-US" sz="2500" b="1" i="1" dirty="0">
                <a:solidFill>
                  <a:srgbClr val="494947"/>
                </a:solidFill>
                <a:latin typeface="Source Sans Pro Regular" panose="020B0503030403020204" pitchFamily="34" charset="0"/>
                <a:ea typeface="Source Sans Pro Regular" panose="020B0503030403020204" pitchFamily="34" charset="0"/>
              </a:rPr>
              <a:t>A </a:t>
            </a:r>
            <a:r>
              <a:rPr lang="en-US" sz="2500" b="1" i="1" spc="-5" dirty="0">
                <a:solidFill>
                  <a:srgbClr val="494947"/>
                </a:solidFill>
                <a:latin typeface="Source Sans Pro Regular" panose="020B0503030403020204" pitchFamily="34" charset="0"/>
                <a:ea typeface="Source Sans Pro Regular" panose="020B0503030403020204" pitchFamily="34" charset="0"/>
              </a:rPr>
              <a:t>quid pro</a:t>
            </a:r>
            <a:r>
              <a:rPr lang="en-US" sz="2500" b="1" i="1" spc="-195" dirty="0">
                <a:solidFill>
                  <a:srgbClr val="494947"/>
                </a:solidFill>
                <a:latin typeface="Source Sans Pro Regular" panose="020B0503030403020204" pitchFamily="34" charset="0"/>
                <a:ea typeface="Source Sans Pro Regular" panose="020B0503030403020204" pitchFamily="34" charset="0"/>
              </a:rPr>
              <a:t> </a:t>
            </a:r>
            <a:r>
              <a:rPr lang="en-US" sz="2500" b="1" i="1" spc="-10" dirty="0">
                <a:solidFill>
                  <a:srgbClr val="494947"/>
                </a:solidFill>
                <a:latin typeface="Source Sans Pro Regular" panose="020B0503030403020204" pitchFamily="34" charset="0"/>
                <a:ea typeface="Source Sans Pro Regular" panose="020B0503030403020204" pitchFamily="34" charset="0"/>
              </a:rPr>
              <a:t>quo: </a:t>
            </a:r>
          </a:p>
          <a:p>
            <a:pPr marL="12700" indent="0">
              <a:spcBef>
                <a:spcPts val="0"/>
              </a:spcBef>
              <a:buNone/>
            </a:pPr>
            <a:r>
              <a:rPr lang="en-US" sz="2500" spc="-5" dirty="0">
                <a:solidFill>
                  <a:srgbClr val="494947"/>
                </a:solidFill>
                <a:latin typeface="Source Sans Pro Regular" panose="020B0503030403020204" pitchFamily="34" charset="0"/>
                <a:ea typeface="Source Sans Pro Regular" panose="020B0503030403020204" pitchFamily="34" charset="0"/>
              </a:rPr>
              <a:t>Disclosure of the invention to the </a:t>
            </a:r>
            <a:r>
              <a:rPr lang="en-US" sz="2500" spc="-10" dirty="0">
                <a:solidFill>
                  <a:srgbClr val="494947"/>
                </a:solidFill>
                <a:latin typeface="Source Sans Pro Regular" panose="020B0503030403020204" pitchFamily="34" charset="0"/>
                <a:ea typeface="Source Sans Pro Regular" panose="020B0503030403020204" pitchFamily="34" charset="0"/>
              </a:rPr>
              <a:t>government </a:t>
            </a:r>
            <a:r>
              <a:rPr lang="en-US" sz="2500" spc="-5" dirty="0">
                <a:solidFill>
                  <a:srgbClr val="494947"/>
                </a:solidFill>
                <a:latin typeface="Source Sans Pro Regular" panose="020B0503030403020204" pitchFamily="34" charset="0"/>
                <a:ea typeface="Source Sans Pro Regular" panose="020B0503030403020204" pitchFamily="34" charset="0"/>
              </a:rPr>
              <a:t>in exchange for </a:t>
            </a:r>
            <a:r>
              <a:rPr lang="en-US" sz="2500" spc="-10" dirty="0">
                <a:solidFill>
                  <a:srgbClr val="494947"/>
                </a:solidFill>
                <a:latin typeface="Source Sans Pro Regular" panose="020B0503030403020204" pitchFamily="34" charset="0"/>
                <a:ea typeface="Source Sans Pro Regular" panose="020B0503030403020204" pitchFamily="34" charset="0"/>
              </a:rPr>
              <a:t>exclusive </a:t>
            </a:r>
            <a:r>
              <a:rPr lang="en-US" sz="2500" spc="-5" dirty="0">
                <a:solidFill>
                  <a:srgbClr val="494947"/>
                </a:solidFill>
                <a:latin typeface="Source Sans Pro Regular" panose="020B0503030403020204" pitchFamily="34" charset="0"/>
                <a:ea typeface="Source Sans Pro Regular" panose="020B0503030403020204" pitchFamily="34" charset="0"/>
              </a:rPr>
              <a:t>rights to a time limited monopoly</a:t>
            </a:r>
            <a:endParaRPr lang="en-US" sz="2500" spc="-10" dirty="0">
              <a:solidFill>
                <a:srgbClr val="494947"/>
              </a:solidFill>
              <a:latin typeface="Source Sans Pro Regular" panose="020B0503030403020204" pitchFamily="34" charset="0"/>
              <a:ea typeface="Source Sans Pro Regular" panose="020B0503030403020204" pitchFamily="34" charset="0"/>
            </a:endParaRPr>
          </a:p>
        </p:txBody>
      </p:sp>
      <p:pic>
        <p:nvPicPr>
          <p:cNvPr id="1028" name="Picture 4" descr="Natural Monopolies">
            <a:extLst>
              <a:ext uri="{FF2B5EF4-FFF2-40B4-BE49-F238E27FC236}">
                <a16:creationId xmlns:a16="http://schemas.microsoft.com/office/drawing/2014/main" id="{C18C7B2C-F5D5-4EF7-80EB-104DD4F68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16053"/>
            <a:ext cx="5229225" cy="2486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C40B6A-8B30-4BB0-B532-0B0CA948C50A}"/>
              </a:ext>
            </a:extLst>
          </p:cNvPr>
          <p:cNvSpPr txBox="1"/>
          <p:nvPr/>
        </p:nvSpPr>
        <p:spPr>
          <a:xfrm>
            <a:off x="1301675" y="3263541"/>
            <a:ext cx="10445676" cy="3046988"/>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494947"/>
                </a:solidFill>
                <a:latin typeface="Source Sans Pro Regular" panose="020B0503030403020204" pitchFamily="34" charset="0"/>
                <a:ea typeface="Source Sans Pro Regular" panose="020B0503030403020204" pitchFamily="34" charset="0"/>
              </a:rPr>
              <a:t>A patent is the mechanism by which the federal government grants rights         </a:t>
            </a:r>
            <a:r>
              <a:rPr lang="en-US" sz="2400" u="sng" dirty="0">
                <a:solidFill>
                  <a:srgbClr val="494947"/>
                </a:solidFill>
                <a:latin typeface="Source Sans Pro Regular" panose="020B0503030403020204" pitchFamily="34" charset="0"/>
                <a:ea typeface="Source Sans Pro Regular" panose="020B0503030403020204" pitchFamily="34" charset="0"/>
              </a:rPr>
              <a:t>to exclude others </a:t>
            </a:r>
            <a:r>
              <a:rPr lang="en-US" sz="2400" dirty="0">
                <a:solidFill>
                  <a:srgbClr val="494947"/>
                </a:solidFill>
                <a:latin typeface="Source Sans Pro Regular" panose="020B0503030403020204" pitchFamily="34" charset="0"/>
                <a:ea typeface="Source Sans Pro Regular" panose="020B0503030403020204" pitchFamily="34" charset="0"/>
              </a:rPr>
              <a:t>from practicing (making, using, offering for sale, selling, or importing) an invention for a term of 20 years from the date of filing.</a:t>
            </a:r>
          </a:p>
          <a:p>
            <a:pPr marL="342900" indent="-342900">
              <a:buFont typeface="Arial" panose="020B0604020202020204" pitchFamily="34" charset="0"/>
              <a:buChar char="•"/>
            </a:pPr>
            <a:endParaRPr lang="en-US" sz="2400" dirty="0">
              <a:solidFill>
                <a:srgbClr val="494947"/>
              </a:solidFill>
              <a:latin typeface="Source Sans Pro Regular" panose="020B0503030403020204" pitchFamily="34" charset="0"/>
              <a:ea typeface="Source Sans Pro Regular" panose="020B0503030403020204" pitchFamily="34" charset="0"/>
            </a:endParaRPr>
          </a:p>
          <a:p>
            <a:pPr marL="342900" indent="-342900">
              <a:buFont typeface="Arial" panose="020B0604020202020204" pitchFamily="34" charset="0"/>
              <a:buChar char="•"/>
            </a:pPr>
            <a:r>
              <a:rPr lang="en-US" sz="2400" dirty="0">
                <a:solidFill>
                  <a:srgbClr val="494947"/>
                </a:solidFill>
                <a:latin typeface="Source Sans Pro Regular" panose="020B0503030403020204" pitchFamily="34" charset="0"/>
                <a:ea typeface="Source Sans Pro Regular" panose="020B0503030403020204" pitchFamily="34" charset="0"/>
              </a:rPr>
              <a:t>Most countries have patent systems. You only get the rights in the countries where you have a granted patent. </a:t>
            </a:r>
          </a:p>
          <a:p>
            <a:pPr marL="342900" indent="-342900">
              <a:buFont typeface="Arial" panose="020B0604020202020204" pitchFamily="34" charset="0"/>
              <a:buChar char="•"/>
            </a:pPr>
            <a:endParaRPr lang="en-US" sz="2400" dirty="0">
              <a:solidFill>
                <a:srgbClr val="494947"/>
              </a:solidFill>
              <a:latin typeface="Source Sans Pro Regular" panose="020B0503030403020204" pitchFamily="34" charset="0"/>
              <a:ea typeface="Source Sans Pro Regular" panose="020B0503030403020204" pitchFamily="34" charset="0"/>
            </a:endParaRPr>
          </a:p>
          <a:p>
            <a:pPr marL="342900" indent="-342900">
              <a:buFont typeface="Arial" panose="020B0604020202020204" pitchFamily="34" charset="0"/>
              <a:buChar char="•"/>
            </a:pPr>
            <a:r>
              <a:rPr lang="en-US" sz="2400" dirty="0">
                <a:solidFill>
                  <a:srgbClr val="494947"/>
                </a:solidFill>
                <a:latin typeface="Source Sans Pro Regular" panose="020B0503030403020204" pitchFamily="34" charset="0"/>
                <a:ea typeface="Source Sans Pro Regular" panose="020B0503030403020204" pitchFamily="34" charset="0"/>
              </a:rPr>
              <a:t>After 20 years, the patent falls into the public domain for all to use.</a:t>
            </a:r>
          </a:p>
        </p:txBody>
      </p:sp>
    </p:spTree>
    <p:extLst>
      <p:ext uri="{BB962C8B-B14F-4D97-AF65-F5344CB8AC3E}">
        <p14:creationId xmlns:p14="http://schemas.microsoft.com/office/powerpoint/2010/main" val="3209564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Connector 93"/>
          <p:cNvCxnSpPr>
            <a:cxnSpLocks/>
          </p:cNvCxnSpPr>
          <p:nvPr/>
        </p:nvCxnSpPr>
        <p:spPr>
          <a:xfrm>
            <a:off x="7214604" y="5329879"/>
            <a:ext cx="0" cy="152812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097" y="1490008"/>
            <a:ext cx="1633353" cy="1938992"/>
          </a:xfrm>
          <a:prstGeom prst="rect">
            <a:avLst/>
          </a:prstGeom>
          <a:noFill/>
        </p:spPr>
        <p:txBody>
          <a:bodyPr wrap="square" rtlCol="0">
            <a:spAutoFit/>
          </a:bodyPr>
          <a:lstStyle/>
          <a:p>
            <a:r>
              <a:rPr lang="en-US" sz="2000" dirty="0">
                <a:solidFill>
                  <a:srgbClr val="494947"/>
                </a:solidFill>
                <a:latin typeface="Source Sans Pro Regular" panose="020B0503030403020204" pitchFamily="34" charset="0"/>
                <a:ea typeface="Source Sans Pro Regular" panose="020B0503030403020204" pitchFamily="34" charset="0"/>
              </a:rPr>
              <a:t>Provisional Patent filed with the USPTO;  Holding place</a:t>
            </a:r>
          </a:p>
        </p:txBody>
      </p:sp>
      <p:sp>
        <p:nvSpPr>
          <p:cNvPr id="13" name="TextBox 12"/>
          <p:cNvSpPr txBox="1"/>
          <p:nvPr/>
        </p:nvSpPr>
        <p:spPr>
          <a:xfrm>
            <a:off x="1658725" y="1373232"/>
            <a:ext cx="2125413" cy="1323439"/>
          </a:xfrm>
          <a:prstGeom prst="rect">
            <a:avLst/>
          </a:prstGeom>
          <a:noFill/>
        </p:spPr>
        <p:txBody>
          <a:bodyPr wrap="square" rtlCol="0">
            <a:spAutoFit/>
          </a:bodyPr>
          <a:lstStyle/>
          <a:p>
            <a:r>
              <a:rPr lang="en-US" sz="2000" dirty="0">
                <a:solidFill>
                  <a:srgbClr val="494947"/>
                </a:solidFill>
                <a:latin typeface="Source Sans Pro Regular" panose="020B0503030403020204" pitchFamily="34" charset="0"/>
                <a:ea typeface="Source Sans Pro Regular" panose="020B0503030403020204" pitchFamily="34" charset="0"/>
              </a:rPr>
              <a:t>PCT Patent</a:t>
            </a:r>
          </a:p>
          <a:p>
            <a:r>
              <a:rPr lang="en-US" sz="2000" dirty="0">
                <a:solidFill>
                  <a:srgbClr val="494947"/>
                </a:solidFill>
                <a:latin typeface="Source Sans Pro Regular" panose="020B0503030403020204" pitchFamily="34" charset="0"/>
                <a:ea typeface="Source Sans Pro Regular" panose="020B0503030403020204" pitchFamily="34" charset="0"/>
              </a:rPr>
              <a:t>Filed with the USPTO; Holding place</a:t>
            </a:r>
          </a:p>
        </p:txBody>
      </p:sp>
      <p:sp>
        <p:nvSpPr>
          <p:cNvPr id="14" name="TextBox 13"/>
          <p:cNvSpPr txBox="1"/>
          <p:nvPr/>
        </p:nvSpPr>
        <p:spPr>
          <a:xfrm>
            <a:off x="1693708" y="5199175"/>
            <a:ext cx="1553484" cy="1323439"/>
          </a:xfrm>
          <a:prstGeom prst="rect">
            <a:avLst/>
          </a:prstGeom>
          <a:noFill/>
        </p:spPr>
        <p:txBody>
          <a:bodyPr wrap="square" rtlCol="0">
            <a:spAutoFit/>
          </a:bodyPr>
          <a:lstStyle/>
          <a:p>
            <a:r>
              <a:rPr lang="en-US" sz="2000" dirty="0">
                <a:solidFill>
                  <a:srgbClr val="494947"/>
                </a:solidFill>
                <a:latin typeface="Source Sans Pro Regular" panose="020B0503030403020204" pitchFamily="34" charset="0"/>
                <a:ea typeface="Source Sans Pro Regular" panose="020B0503030403020204" pitchFamily="34" charset="0"/>
              </a:rPr>
              <a:t>US Patent</a:t>
            </a:r>
          </a:p>
          <a:p>
            <a:r>
              <a:rPr lang="en-US" sz="2000" dirty="0">
                <a:solidFill>
                  <a:srgbClr val="494947"/>
                </a:solidFill>
                <a:latin typeface="Source Sans Pro Regular" panose="020B0503030403020204" pitchFamily="34" charset="0"/>
                <a:ea typeface="Source Sans Pro Regular" panose="020B0503030403020204" pitchFamily="34" charset="0"/>
              </a:rPr>
              <a:t>Filed with the USPTO; Wait</a:t>
            </a:r>
          </a:p>
        </p:txBody>
      </p:sp>
      <p:sp>
        <p:nvSpPr>
          <p:cNvPr id="16" name="TextBox 15"/>
          <p:cNvSpPr txBox="1"/>
          <p:nvPr/>
        </p:nvSpPr>
        <p:spPr>
          <a:xfrm>
            <a:off x="4011486" y="1317106"/>
            <a:ext cx="1832912" cy="1323439"/>
          </a:xfrm>
          <a:prstGeom prst="rect">
            <a:avLst/>
          </a:prstGeom>
          <a:noFill/>
        </p:spPr>
        <p:txBody>
          <a:bodyPr wrap="square" rtlCol="0">
            <a:spAutoFit/>
          </a:bodyPr>
          <a:lstStyle/>
          <a:p>
            <a:r>
              <a:rPr lang="en-US" sz="2000" dirty="0">
                <a:solidFill>
                  <a:srgbClr val="494947"/>
                </a:solidFill>
                <a:latin typeface="Source Sans Pro Regular" panose="020B0503030403020204" pitchFamily="34" charset="0"/>
                <a:ea typeface="Source Sans Pro Regular" panose="020B0503030403020204" pitchFamily="34" charset="0"/>
              </a:rPr>
              <a:t>US Patent</a:t>
            </a:r>
          </a:p>
          <a:p>
            <a:r>
              <a:rPr lang="en-US" sz="2000" dirty="0">
                <a:solidFill>
                  <a:srgbClr val="494947"/>
                </a:solidFill>
                <a:latin typeface="Source Sans Pro Regular" panose="020B0503030403020204" pitchFamily="34" charset="0"/>
                <a:ea typeface="Source Sans Pro Regular" panose="020B0503030403020204" pitchFamily="34" charset="0"/>
              </a:rPr>
              <a:t>Filed with the PTOs of choice; Wait</a:t>
            </a:r>
          </a:p>
        </p:txBody>
      </p:sp>
      <p:sp>
        <p:nvSpPr>
          <p:cNvPr id="18" name="TextBox 17"/>
          <p:cNvSpPr txBox="1"/>
          <p:nvPr/>
        </p:nvSpPr>
        <p:spPr>
          <a:xfrm>
            <a:off x="6337092" y="3075880"/>
            <a:ext cx="1919960" cy="1015663"/>
          </a:xfrm>
          <a:prstGeom prst="rect">
            <a:avLst/>
          </a:prstGeom>
          <a:noFill/>
        </p:spPr>
        <p:txBody>
          <a:bodyPr wrap="square" rtlCol="0">
            <a:spAutoFit/>
          </a:bodyPr>
          <a:lstStyle/>
          <a:p>
            <a:r>
              <a:rPr lang="en-US" sz="2000" dirty="0">
                <a:solidFill>
                  <a:srgbClr val="494947"/>
                </a:solidFill>
                <a:latin typeface="Source Sans Pro Regular" panose="020B0503030403020204" pitchFamily="34" charset="0"/>
                <a:ea typeface="Source Sans Pro Regular" panose="020B0503030403020204" pitchFamily="34" charset="0"/>
              </a:rPr>
              <a:t>Prosecution begins (estimate)</a:t>
            </a:r>
          </a:p>
        </p:txBody>
      </p:sp>
      <p:sp>
        <p:nvSpPr>
          <p:cNvPr id="29" name="TextBox 28"/>
          <p:cNvSpPr txBox="1"/>
          <p:nvPr/>
        </p:nvSpPr>
        <p:spPr>
          <a:xfrm>
            <a:off x="1570497" y="3197110"/>
            <a:ext cx="1438469" cy="830997"/>
          </a:xfrm>
          <a:prstGeom prst="rect">
            <a:avLst/>
          </a:prstGeom>
          <a:noFill/>
        </p:spPr>
        <p:txBody>
          <a:bodyPr wrap="square" rtlCol="0">
            <a:spAutoFit/>
          </a:bodyPr>
          <a:lstStyle/>
          <a:p>
            <a:r>
              <a:rPr lang="en-US" sz="1600" dirty="0">
                <a:solidFill>
                  <a:srgbClr val="494947"/>
                </a:solidFill>
                <a:latin typeface="Source Sans Pro Regular" panose="020B0503030403020204" pitchFamily="34" charset="0"/>
                <a:ea typeface="Source Sans Pro Regular" panose="020B0503030403020204" pitchFamily="34" charset="0"/>
              </a:rPr>
              <a:t>Only time new data can be added</a:t>
            </a:r>
          </a:p>
        </p:txBody>
      </p:sp>
      <p:grpSp>
        <p:nvGrpSpPr>
          <p:cNvPr id="51" name="Group 50"/>
          <p:cNvGrpSpPr/>
          <p:nvPr/>
        </p:nvGrpSpPr>
        <p:grpSpPr>
          <a:xfrm>
            <a:off x="1622176" y="2546661"/>
            <a:ext cx="2389310" cy="619211"/>
            <a:chOff x="1774247" y="2417988"/>
            <a:chExt cx="2141243" cy="385639"/>
          </a:xfrm>
        </p:grpSpPr>
        <p:sp>
          <p:nvSpPr>
            <p:cNvPr id="12" name="Right Arrow 11"/>
            <p:cNvSpPr/>
            <p:nvPr/>
          </p:nvSpPr>
          <p:spPr>
            <a:xfrm>
              <a:off x="1774247" y="2417988"/>
              <a:ext cx="2141243" cy="385639"/>
            </a:xfrm>
            <a:prstGeom prst="rightArrow">
              <a:avLst>
                <a:gd name="adj1" fmla="val 50000"/>
                <a:gd name="adj2" fmla="val 96890"/>
              </a:avLst>
            </a:prstGeom>
            <a:solidFill>
              <a:srgbClr val="7030A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093308" y="2487498"/>
              <a:ext cx="1176152" cy="249185"/>
            </a:xfrm>
            <a:prstGeom prst="rect">
              <a:avLst/>
            </a:prstGeom>
            <a:noFill/>
          </p:spPr>
          <p:txBody>
            <a:bodyPr wrap="none" rtlCol="0">
              <a:spAutoFit/>
            </a:bodyPr>
            <a:lstStyle/>
            <a:p>
              <a:r>
                <a:rPr lang="en-US" sz="2000" b="1" dirty="0">
                  <a:solidFill>
                    <a:schemeClr val="bg1"/>
                  </a:solidFill>
                </a:rPr>
                <a:t>18 months</a:t>
              </a:r>
            </a:p>
          </p:txBody>
        </p:sp>
      </p:grpSp>
      <p:grpSp>
        <p:nvGrpSpPr>
          <p:cNvPr id="54" name="Group 53"/>
          <p:cNvGrpSpPr/>
          <p:nvPr/>
        </p:nvGrpSpPr>
        <p:grpSpPr>
          <a:xfrm>
            <a:off x="1570497" y="4234167"/>
            <a:ext cx="1738079" cy="604134"/>
            <a:chOff x="2257556" y="3424458"/>
            <a:chExt cx="1556709" cy="385639"/>
          </a:xfrm>
        </p:grpSpPr>
        <p:sp>
          <p:nvSpPr>
            <p:cNvPr id="11" name="Right Arrow 10"/>
            <p:cNvSpPr/>
            <p:nvPr/>
          </p:nvSpPr>
          <p:spPr>
            <a:xfrm>
              <a:off x="2257556" y="3424458"/>
              <a:ext cx="1556709" cy="385639"/>
            </a:xfrm>
            <a:prstGeom prst="rightArrow">
              <a:avLst>
                <a:gd name="adj1" fmla="val 50000"/>
                <a:gd name="adj2" fmla="val 9689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390729" y="3498482"/>
              <a:ext cx="1161103" cy="255404"/>
            </a:xfrm>
            <a:prstGeom prst="rect">
              <a:avLst/>
            </a:prstGeom>
            <a:noFill/>
          </p:spPr>
          <p:txBody>
            <a:bodyPr wrap="none" rtlCol="0">
              <a:spAutoFit/>
            </a:bodyPr>
            <a:lstStyle/>
            <a:p>
              <a:r>
                <a:rPr lang="en-US" sz="2000" dirty="0"/>
                <a:t>12 months</a:t>
              </a:r>
            </a:p>
          </p:txBody>
        </p:sp>
      </p:grpSp>
      <p:grpSp>
        <p:nvGrpSpPr>
          <p:cNvPr id="55" name="Group 54"/>
          <p:cNvGrpSpPr/>
          <p:nvPr/>
        </p:nvGrpSpPr>
        <p:grpSpPr>
          <a:xfrm>
            <a:off x="30709" y="3399504"/>
            <a:ext cx="1556709" cy="547222"/>
            <a:chOff x="2257556" y="3424458"/>
            <a:chExt cx="1556709" cy="385639"/>
          </a:xfrm>
        </p:grpSpPr>
        <p:sp>
          <p:nvSpPr>
            <p:cNvPr id="56" name="Right Arrow 55"/>
            <p:cNvSpPr/>
            <p:nvPr/>
          </p:nvSpPr>
          <p:spPr>
            <a:xfrm>
              <a:off x="2257556" y="3424458"/>
              <a:ext cx="1556709" cy="385639"/>
            </a:xfrm>
            <a:prstGeom prst="rightArrow">
              <a:avLst>
                <a:gd name="adj1" fmla="val 50000"/>
                <a:gd name="adj2" fmla="val 96890"/>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2371753" y="3486932"/>
              <a:ext cx="1018036" cy="323165"/>
            </a:xfrm>
            <a:prstGeom prst="rect">
              <a:avLst/>
            </a:prstGeom>
            <a:noFill/>
          </p:spPr>
          <p:txBody>
            <a:bodyPr wrap="none" rtlCol="0">
              <a:spAutoFit/>
            </a:bodyPr>
            <a:lstStyle/>
            <a:p>
              <a:r>
                <a:rPr lang="en-US" sz="1500" dirty="0"/>
                <a:t>12 months</a:t>
              </a:r>
            </a:p>
          </p:txBody>
        </p:sp>
      </p:grpSp>
      <p:cxnSp>
        <p:nvCxnSpPr>
          <p:cNvPr id="59" name="Straight Connector 58"/>
          <p:cNvCxnSpPr>
            <a:cxnSpLocks/>
          </p:cNvCxnSpPr>
          <p:nvPr/>
        </p:nvCxnSpPr>
        <p:spPr>
          <a:xfrm>
            <a:off x="1570497" y="-86131"/>
            <a:ext cx="0" cy="694413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a:xfrm>
            <a:off x="4023680" y="10663"/>
            <a:ext cx="0" cy="68473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5875485" y="2605655"/>
            <a:ext cx="2827870" cy="655057"/>
            <a:chOff x="4522676" y="3500705"/>
            <a:chExt cx="2691608" cy="444903"/>
          </a:xfrm>
        </p:grpSpPr>
        <p:sp>
          <p:nvSpPr>
            <p:cNvPr id="70" name="Right Arrow 69"/>
            <p:cNvSpPr/>
            <p:nvPr/>
          </p:nvSpPr>
          <p:spPr>
            <a:xfrm>
              <a:off x="4522676" y="3500705"/>
              <a:ext cx="2691608" cy="385639"/>
            </a:xfrm>
            <a:prstGeom prst="rightArrow">
              <a:avLst>
                <a:gd name="adj1" fmla="val 50000"/>
                <a:gd name="adj2" fmla="val 9689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4535048" y="3545498"/>
              <a:ext cx="2396041" cy="400110"/>
            </a:xfrm>
            <a:prstGeom prst="rect">
              <a:avLst/>
            </a:prstGeom>
            <a:noFill/>
          </p:spPr>
          <p:txBody>
            <a:bodyPr wrap="none" rtlCol="0">
              <a:spAutoFit/>
            </a:bodyPr>
            <a:lstStyle/>
            <a:p>
              <a:r>
                <a:rPr lang="en-US" sz="2000" dirty="0">
                  <a:solidFill>
                    <a:schemeClr val="bg1"/>
                  </a:solidFill>
                </a:rPr>
                <a:t>Estimated 22 months</a:t>
              </a:r>
            </a:p>
          </p:txBody>
        </p:sp>
      </p:grpSp>
      <p:sp>
        <p:nvSpPr>
          <p:cNvPr id="72" name="TextBox 71"/>
          <p:cNvSpPr txBox="1"/>
          <p:nvPr/>
        </p:nvSpPr>
        <p:spPr>
          <a:xfrm>
            <a:off x="1756424" y="1106526"/>
            <a:ext cx="1879507" cy="323165"/>
          </a:xfrm>
          <a:prstGeom prst="rect">
            <a:avLst/>
          </a:prstGeom>
          <a:noFill/>
        </p:spPr>
        <p:txBody>
          <a:bodyPr wrap="square" rtlCol="0">
            <a:spAutoFit/>
          </a:bodyPr>
          <a:lstStyle/>
          <a:p>
            <a:r>
              <a:rPr lang="en-US" sz="1500" b="1" dirty="0">
                <a:solidFill>
                  <a:srgbClr val="494947"/>
                </a:solidFill>
                <a:latin typeface="Source Sans Pro Regular" panose="020B0503030403020204" pitchFamily="34" charset="0"/>
                <a:ea typeface="Source Sans Pro Regular" panose="020B0503030403020204" pitchFamily="34" charset="0"/>
              </a:rPr>
              <a:t>International Phase</a:t>
            </a:r>
          </a:p>
        </p:txBody>
      </p:sp>
      <p:sp>
        <p:nvSpPr>
          <p:cNvPr id="73" name="TextBox 72"/>
          <p:cNvSpPr txBox="1"/>
          <p:nvPr/>
        </p:nvSpPr>
        <p:spPr>
          <a:xfrm>
            <a:off x="4035875" y="1041236"/>
            <a:ext cx="1879507" cy="323165"/>
          </a:xfrm>
          <a:prstGeom prst="rect">
            <a:avLst/>
          </a:prstGeom>
          <a:noFill/>
        </p:spPr>
        <p:txBody>
          <a:bodyPr wrap="square" rtlCol="0">
            <a:spAutoFit/>
          </a:bodyPr>
          <a:lstStyle/>
          <a:p>
            <a:r>
              <a:rPr lang="en-US" sz="1500" b="1" dirty="0">
                <a:solidFill>
                  <a:srgbClr val="494947"/>
                </a:solidFill>
                <a:latin typeface="Source Sans Pro Regular" panose="020B0503030403020204" pitchFamily="34" charset="0"/>
                <a:ea typeface="Source Sans Pro Regular" panose="020B0503030403020204" pitchFamily="34" charset="0"/>
              </a:rPr>
              <a:t>National Phase</a:t>
            </a:r>
          </a:p>
        </p:txBody>
      </p:sp>
      <p:sp>
        <p:nvSpPr>
          <p:cNvPr id="75" name="TextBox 74"/>
          <p:cNvSpPr txBox="1"/>
          <p:nvPr/>
        </p:nvSpPr>
        <p:spPr>
          <a:xfrm>
            <a:off x="1685060" y="4802333"/>
            <a:ext cx="1424869" cy="323165"/>
          </a:xfrm>
          <a:prstGeom prst="rect">
            <a:avLst/>
          </a:prstGeom>
          <a:noFill/>
        </p:spPr>
        <p:txBody>
          <a:bodyPr wrap="square" rtlCol="0">
            <a:spAutoFit/>
          </a:bodyPr>
          <a:lstStyle/>
          <a:p>
            <a:r>
              <a:rPr lang="en-US" sz="1500" b="1" dirty="0">
                <a:solidFill>
                  <a:srgbClr val="494947"/>
                </a:solidFill>
                <a:latin typeface="Source Sans Pro Regular" panose="020B0503030403020204" pitchFamily="34" charset="0"/>
                <a:ea typeface="Source Sans Pro Regular" panose="020B0503030403020204" pitchFamily="34" charset="0"/>
              </a:rPr>
              <a:t>National Phase</a:t>
            </a:r>
          </a:p>
        </p:txBody>
      </p:sp>
      <p:grpSp>
        <p:nvGrpSpPr>
          <p:cNvPr id="76" name="Group 75"/>
          <p:cNvGrpSpPr/>
          <p:nvPr/>
        </p:nvGrpSpPr>
        <p:grpSpPr>
          <a:xfrm>
            <a:off x="4048837" y="2548449"/>
            <a:ext cx="1792258" cy="648659"/>
            <a:chOff x="2257556" y="3424458"/>
            <a:chExt cx="1556709" cy="385639"/>
          </a:xfrm>
        </p:grpSpPr>
        <p:sp>
          <p:nvSpPr>
            <p:cNvPr id="77" name="Right Arrow 76"/>
            <p:cNvSpPr/>
            <p:nvPr/>
          </p:nvSpPr>
          <p:spPr>
            <a:xfrm>
              <a:off x="2257556" y="3424458"/>
              <a:ext cx="1556709" cy="385639"/>
            </a:xfrm>
            <a:prstGeom prst="rightArrow">
              <a:avLst>
                <a:gd name="adj1" fmla="val 50000"/>
                <a:gd name="adj2" fmla="val 96890"/>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377871" y="3495057"/>
              <a:ext cx="1344689" cy="313306"/>
            </a:xfrm>
            <a:prstGeom prst="rect">
              <a:avLst/>
            </a:prstGeom>
            <a:noFill/>
          </p:spPr>
          <p:txBody>
            <a:bodyPr wrap="square" rtlCol="0">
              <a:spAutoFit/>
            </a:bodyPr>
            <a:lstStyle/>
            <a:p>
              <a:r>
                <a:rPr lang="en-US" sz="2000" dirty="0"/>
                <a:t>12 months</a:t>
              </a:r>
            </a:p>
          </p:txBody>
        </p:sp>
      </p:grpSp>
      <p:sp>
        <p:nvSpPr>
          <p:cNvPr id="79" name="TextBox 78"/>
          <p:cNvSpPr txBox="1"/>
          <p:nvPr/>
        </p:nvSpPr>
        <p:spPr>
          <a:xfrm>
            <a:off x="8377923" y="3140740"/>
            <a:ext cx="1334499" cy="707886"/>
          </a:xfrm>
          <a:prstGeom prst="rect">
            <a:avLst/>
          </a:prstGeom>
          <a:noFill/>
        </p:spPr>
        <p:txBody>
          <a:bodyPr wrap="square" rtlCol="0">
            <a:spAutoFit/>
          </a:bodyPr>
          <a:lstStyle/>
          <a:p>
            <a:r>
              <a:rPr lang="en-US" sz="2000" dirty="0">
                <a:solidFill>
                  <a:srgbClr val="494947"/>
                </a:solidFill>
                <a:latin typeface="Source Sans Pro Regular" panose="020B0503030403020204" pitchFamily="34" charset="0"/>
                <a:ea typeface="Source Sans Pro Regular" panose="020B0503030403020204" pitchFamily="34" charset="0"/>
              </a:rPr>
              <a:t>Issued patent</a:t>
            </a:r>
          </a:p>
        </p:txBody>
      </p:sp>
      <p:cxnSp>
        <p:nvCxnSpPr>
          <p:cNvPr id="84" name="Straight Connector 83"/>
          <p:cNvCxnSpPr>
            <a:cxnSpLocks/>
          </p:cNvCxnSpPr>
          <p:nvPr/>
        </p:nvCxnSpPr>
        <p:spPr>
          <a:xfrm flipH="1">
            <a:off x="10706155" y="4738040"/>
            <a:ext cx="1" cy="21199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8750743" y="2516633"/>
            <a:ext cx="3441257" cy="712290"/>
            <a:chOff x="2676652" y="5667522"/>
            <a:chExt cx="4702158" cy="400444"/>
          </a:xfrm>
        </p:grpSpPr>
        <p:sp>
          <p:nvSpPr>
            <p:cNvPr id="86" name="Right Arrow 85"/>
            <p:cNvSpPr/>
            <p:nvPr/>
          </p:nvSpPr>
          <p:spPr>
            <a:xfrm>
              <a:off x="2676652" y="5667522"/>
              <a:ext cx="4702158" cy="400444"/>
            </a:xfrm>
            <a:prstGeom prst="rightArrow">
              <a:avLst>
                <a:gd name="adj1" fmla="val 50000"/>
                <a:gd name="adj2" fmla="val 96890"/>
              </a:avLst>
            </a:prstGeom>
            <a:solidFill>
              <a:schemeClr val="tx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4318607" y="5766219"/>
              <a:ext cx="1553925" cy="224939"/>
            </a:xfrm>
            <a:prstGeom prst="rect">
              <a:avLst/>
            </a:prstGeom>
            <a:noFill/>
          </p:spPr>
          <p:txBody>
            <a:bodyPr wrap="none" rtlCol="0">
              <a:spAutoFit/>
            </a:bodyPr>
            <a:lstStyle/>
            <a:p>
              <a:r>
                <a:rPr lang="en-US" sz="2000" b="1" dirty="0">
                  <a:solidFill>
                    <a:schemeClr val="bg1"/>
                  </a:solidFill>
                </a:rPr>
                <a:t>3.5 years</a:t>
              </a:r>
            </a:p>
          </p:txBody>
        </p:sp>
      </p:grpSp>
      <p:sp>
        <p:nvSpPr>
          <p:cNvPr id="92" name="Left Brace 91"/>
          <p:cNvSpPr/>
          <p:nvPr/>
        </p:nvSpPr>
        <p:spPr>
          <a:xfrm rot="16200000">
            <a:off x="6928694" y="3760759"/>
            <a:ext cx="555808" cy="2582432"/>
          </a:xfrm>
          <a:prstGeom prst="leftBrace">
            <a:avLst>
              <a:gd name="adj1" fmla="val 8333"/>
              <a:gd name="adj2" fmla="val 5031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p:cNvSpPr txBox="1"/>
          <p:nvPr/>
        </p:nvSpPr>
        <p:spPr>
          <a:xfrm>
            <a:off x="5782855" y="4450905"/>
            <a:ext cx="3031599" cy="323165"/>
          </a:xfrm>
          <a:prstGeom prst="rect">
            <a:avLst/>
          </a:prstGeom>
          <a:solidFill>
            <a:schemeClr val="bg1"/>
          </a:solidFill>
          <a:ln>
            <a:noFill/>
          </a:ln>
        </p:spPr>
        <p:txBody>
          <a:bodyPr wrap="none" rtlCol="0">
            <a:spAutoFit/>
          </a:bodyPr>
          <a:lstStyle/>
          <a:p>
            <a:r>
              <a:rPr lang="en-US" sz="1500" dirty="0">
                <a:solidFill>
                  <a:srgbClr val="494947"/>
                </a:solidFill>
                <a:latin typeface="Source Sans Pro Regular" panose="020B0503030403020204" pitchFamily="34" charset="0"/>
                <a:ea typeface="Source Sans Pro Regular" panose="020B0503030403020204" pitchFamily="34" charset="0"/>
              </a:rPr>
              <a:t>Better understanding of IP strength</a:t>
            </a:r>
          </a:p>
        </p:txBody>
      </p:sp>
      <p:cxnSp>
        <p:nvCxnSpPr>
          <p:cNvPr id="46" name="Straight Arrow Connector 45"/>
          <p:cNvCxnSpPr/>
          <p:nvPr/>
        </p:nvCxnSpPr>
        <p:spPr>
          <a:xfrm flipV="1">
            <a:off x="1463278" y="3100465"/>
            <a:ext cx="390893" cy="298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449726" y="4022570"/>
            <a:ext cx="339552" cy="337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6F9DC47-17EF-407F-9630-4A052BFAC8C1}"/>
              </a:ext>
            </a:extLst>
          </p:cNvPr>
          <p:cNvSpPr txBox="1"/>
          <p:nvPr/>
        </p:nvSpPr>
        <p:spPr>
          <a:xfrm>
            <a:off x="5735514" y="280948"/>
            <a:ext cx="5630426" cy="830997"/>
          </a:xfrm>
          <a:prstGeom prst="rect">
            <a:avLst/>
          </a:prstGeom>
          <a:noFill/>
        </p:spPr>
        <p:txBody>
          <a:bodyPr wrap="square" rtlCol="0">
            <a:spAutoFit/>
          </a:bodyPr>
          <a:lstStyle/>
          <a:p>
            <a:r>
              <a:rPr lang="en-US" sz="4800" b="1" dirty="0">
                <a:solidFill>
                  <a:srgbClr val="003E7E"/>
                </a:solidFill>
                <a:latin typeface="Source Sans Pro Black" panose="020B0803030403020204" pitchFamily="34" charset="0"/>
                <a:ea typeface="Source Sans Pro Black" panose="020B0803030403020204" pitchFamily="34" charset="0"/>
              </a:rPr>
              <a:t>Journey of a patent</a:t>
            </a:r>
          </a:p>
        </p:txBody>
      </p:sp>
      <p:sp>
        <p:nvSpPr>
          <p:cNvPr id="53" name="TextBox 52">
            <a:extLst>
              <a:ext uri="{FF2B5EF4-FFF2-40B4-BE49-F238E27FC236}">
                <a16:creationId xmlns:a16="http://schemas.microsoft.com/office/drawing/2014/main" id="{88C167E2-9A44-4B17-9FA5-E8A238D017F5}"/>
              </a:ext>
            </a:extLst>
          </p:cNvPr>
          <p:cNvSpPr txBox="1"/>
          <p:nvPr/>
        </p:nvSpPr>
        <p:spPr>
          <a:xfrm>
            <a:off x="9616203" y="3260712"/>
            <a:ext cx="2582431" cy="1477328"/>
          </a:xfrm>
          <a:prstGeom prst="rect">
            <a:avLst/>
          </a:prstGeom>
          <a:noFill/>
        </p:spPr>
        <p:txBody>
          <a:bodyPr wrap="square">
            <a:spAutoFit/>
          </a:bodyPr>
          <a:lstStyle/>
          <a:p>
            <a:pPr algn="ctr"/>
            <a:r>
              <a:rPr lang="en-US" b="1" i="0" dirty="0">
                <a:solidFill>
                  <a:srgbClr val="FF0000"/>
                </a:solidFill>
                <a:effectLst/>
                <a:latin typeface="Source Sans Pro" panose="020B0503030403020204" pitchFamily="34" charset="0"/>
                <a:ea typeface="Source Sans Pro" panose="020B0503030403020204" pitchFamily="34" charset="0"/>
              </a:rPr>
              <a:t>Fees due to remain active: </a:t>
            </a:r>
          </a:p>
          <a:p>
            <a:r>
              <a:rPr lang="en-US" i="0" dirty="0">
                <a:solidFill>
                  <a:srgbClr val="FF0000"/>
                </a:solidFill>
                <a:effectLst/>
                <a:latin typeface="Source Sans Pro" panose="020B0503030403020204" pitchFamily="34" charset="0"/>
                <a:ea typeface="Source Sans Pro" panose="020B0503030403020204" pitchFamily="34" charset="0"/>
              </a:rPr>
              <a:t>3.5 years after grant,</a:t>
            </a:r>
          </a:p>
          <a:p>
            <a:r>
              <a:rPr lang="en-US" i="0" dirty="0">
                <a:solidFill>
                  <a:srgbClr val="FF0000"/>
                </a:solidFill>
                <a:effectLst/>
                <a:latin typeface="Source Sans Pro" panose="020B0503030403020204" pitchFamily="34" charset="0"/>
                <a:ea typeface="Source Sans Pro" panose="020B0503030403020204" pitchFamily="34" charset="0"/>
              </a:rPr>
              <a:t>7.5 years after grant, </a:t>
            </a:r>
            <a:r>
              <a:rPr lang="en-US" dirty="0">
                <a:solidFill>
                  <a:srgbClr val="FF0000"/>
                </a:solidFill>
                <a:latin typeface="Source Sans Pro" panose="020B0503030403020204" pitchFamily="34" charset="0"/>
                <a:ea typeface="Source Sans Pro" panose="020B0503030403020204" pitchFamily="34" charset="0"/>
              </a:rPr>
              <a:t>&amp;</a:t>
            </a:r>
            <a:r>
              <a:rPr lang="en-US" i="0" dirty="0">
                <a:solidFill>
                  <a:srgbClr val="FF0000"/>
                </a:solidFill>
                <a:effectLst/>
                <a:latin typeface="Source Sans Pro" panose="020B0503030403020204" pitchFamily="34" charset="0"/>
                <a:ea typeface="Source Sans Pro" panose="020B0503030403020204" pitchFamily="34" charset="0"/>
              </a:rPr>
              <a:t> </a:t>
            </a:r>
          </a:p>
          <a:p>
            <a:r>
              <a:rPr lang="en-US" i="0" dirty="0">
                <a:solidFill>
                  <a:srgbClr val="FF0000"/>
                </a:solidFill>
                <a:effectLst/>
                <a:latin typeface="Source Sans Pro" panose="020B0503030403020204" pitchFamily="34" charset="0"/>
                <a:ea typeface="Source Sans Pro" panose="020B0503030403020204" pitchFamily="34" charset="0"/>
              </a:rPr>
              <a:t>11.5 years after grant</a:t>
            </a:r>
            <a:endParaRPr lang="en-US" dirty="0">
              <a:solidFill>
                <a:srgbClr val="FF0000"/>
              </a:solidFill>
              <a:latin typeface="Source Sans Pro" panose="020B0503030403020204" pitchFamily="34" charset="0"/>
              <a:ea typeface="Source Sans Pro" panose="020B0503030403020204" pitchFamily="34" charset="0"/>
            </a:endParaRPr>
          </a:p>
        </p:txBody>
      </p:sp>
      <p:cxnSp>
        <p:nvCxnSpPr>
          <p:cNvPr id="58" name="Straight Arrow Connector 57">
            <a:extLst>
              <a:ext uri="{FF2B5EF4-FFF2-40B4-BE49-F238E27FC236}">
                <a16:creationId xmlns:a16="http://schemas.microsoft.com/office/drawing/2014/main" id="{5F169491-8A0F-49CE-9ADD-27E8C32B3F29}"/>
              </a:ext>
            </a:extLst>
          </p:cNvPr>
          <p:cNvCxnSpPr>
            <a:cxnSpLocks/>
          </p:cNvCxnSpPr>
          <p:nvPr/>
        </p:nvCxnSpPr>
        <p:spPr>
          <a:xfrm flipV="1">
            <a:off x="3540212" y="3332434"/>
            <a:ext cx="2039822" cy="1032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descr="Icon&#10;&#10;Description automatically generated">
            <a:extLst>
              <a:ext uri="{FF2B5EF4-FFF2-40B4-BE49-F238E27FC236}">
                <a16:creationId xmlns:a16="http://schemas.microsoft.com/office/drawing/2014/main" id="{603DA0D3-C380-431A-843A-6C567BA49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3685" y="1122762"/>
            <a:ext cx="1208475" cy="1208475"/>
          </a:xfrm>
          <a:prstGeom prst="rect">
            <a:avLst/>
          </a:prstGeom>
        </p:spPr>
      </p:pic>
      <p:sp>
        <p:nvSpPr>
          <p:cNvPr id="42" name="TextBox 41">
            <a:extLst>
              <a:ext uri="{FF2B5EF4-FFF2-40B4-BE49-F238E27FC236}">
                <a16:creationId xmlns:a16="http://schemas.microsoft.com/office/drawing/2014/main" id="{F0148B69-BEEB-4A34-8BC0-58E2B53006E5}"/>
              </a:ext>
            </a:extLst>
          </p:cNvPr>
          <p:cNvSpPr txBox="1"/>
          <p:nvPr/>
        </p:nvSpPr>
        <p:spPr>
          <a:xfrm>
            <a:off x="8061008" y="3840732"/>
            <a:ext cx="1651414" cy="323165"/>
          </a:xfrm>
          <a:prstGeom prst="rect">
            <a:avLst/>
          </a:prstGeom>
          <a:solidFill>
            <a:schemeClr val="bg1"/>
          </a:solidFill>
          <a:ln>
            <a:noFill/>
          </a:ln>
        </p:spPr>
        <p:txBody>
          <a:bodyPr wrap="none" rtlCol="0">
            <a:spAutoFit/>
          </a:bodyPr>
          <a:lstStyle/>
          <a:p>
            <a:r>
              <a:rPr lang="en-US" sz="1500" dirty="0">
                <a:solidFill>
                  <a:srgbClr val="494947"/>
                </a:solidFill>
                <a:latin typeface="Source Sans Pro Regular" panose="020B0503030403020204" pitchFamily="34" charset="0"/>
                <a:ea typeface="Source Sans Pro Regular" panose="020B0503030403020204" pitchFamily="34" charset="0"/>
              </a:rPr>
              <a:t>Enforceable rights</a:t>
            </a:r>
          </a:p>
        </p:txBody>
      </p:sp>
    </p:spTree>
    <p:extLst>
      <p:ext uri="{BB962C8B-B14F-4D97-AF65-F5344CB8AC3E}">
        <p14:creationId xmlns:p14="http://schemas.microsoft.com/office/powerpoint/2010/main" val="16929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p:cTn id="45" dur="500" fill="hold"/>
                                        <p:tgtEl>
                                          <p:spTgt spid="79"/>
                                        </p:tgtEl>
                                        <p:attrNameLst>
                                          <p:attrName>ppt_w</p:attrName>
                                        </p:attrNameLst>
                                      </p:cBhvr>
                                      <p:tavLst>
                                        <p:tav tm="0">
                                          <p:val>
                                            <p:fltVal val="0"/>
                                          </p:val>
                                        </p:tav>
                                        <p:tav tm="100000">
                                          <p:val>
                                            <p:strVal val="#ppt_w"/>
                                          </p:val>
                                        </p:tav>
                                      </p:tavLst>
                                    </p:anim>
                                    <p:anim calcmode="lin" valueType="num">
                                      <p:cBhvr>
                                        <p:cTn id="46" dur="500" fill="hold"/>
                                        <p:tgtEl>
                                          <p:spTgt spid="79"/>
                                        </p:tgtEl>
                                        <p:attrNameLst>
                                          <p:attrName>ppt_h</p:attrName>
                                        </p:attrNameLst>
                                      </p:cBhvr>
                                      <p:tavLst>
                                        <p:tav tm="0">
                                          <p:val>
                                            <p:fltVal val="0"/>
                                          </p:val>
                                        </p:tav>
                                        <p:tav tm="100000">
                                          <p:val>
                                            <p:strVal val="#ppt_h"/>
                                          </p:val>
                                        </p:tav>
                                      </p:tavLst>
                                    </p:anim>
                                    <p:animEffect transition="in" filter="fade">
                                      <p:cBhvr>
                                        <p:cTn id="47" dur="500"/>
                                        <p:tgtEl>
                                          <p:spTgt spid="79"/>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5"/>
                                        </p:tgtEl>
                                        <p:attrNameLst>
                                          <p:attrName>style.visibility</p:attrName>
                                        </p:attrNameLst>
                                      </p:cBhvr>
                                      <p:to>
                                        <p:strVal val="visible"/>
                                      </p:to>
                                    </p:set>
                                    <p:animEffect transition="in" filter="fade">
                                      <p:cBhvr>
                                        <p:cTn id="55" dur="1000"/>
                                        <p:tgtEl>
                                          <p:spTgt spid="85"/>
                                        </p:tgtEl>
                                      </p:cBhvr>
                                    </p:animEffect>
                                    <p:anim calcmode="lin" valueType="num">
                                      <p:cBhvr>
                                        <p:cTn id="56" dur="1000" fill="hold"/>
                                        <p:tgtEl>
                                          <p:spTgt spid="85"/>
                                        </p:tgtEl>
                                        <p:attrNameLst>
                                          <p:attrName>ppt_x</p:attrName>
                                        </p:attrNameLst>
                                      </p:cBhvr>
                                      <p:tavLst>
                                        <p:tav tm="0">
                                          <p:val>
                                            <p:strVal val="#ppt_x"/>
                                          </p:val>
                                        </p:tav>
                                        <p:tav tm="100000">
                                          <p:val>
                                            <p:strVal val="#ppt_x"/>
                                          </p:val>
                                        </p:tav>
                                      </p:tavLst>
                                    </p:anim>
                                    <p:anim calcmode="lin" valueType="num">
                                      <p:cBhvr>
                                        <p:cTn id="57"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5" presetClass="entr" presetSubtype="0" fill="hold"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2000"/>
                                        <p:tgtEl>
                                          <p:spTgt spid="59"/>
                                        </p:tgtEl>
                                      </p:cBhvr>
                                    </p:animEffect>
                                    <p:anim calcmode="lin" valueType="num">
                                      <p:cBhvr>
                                        <p:cTn id="63" dur="2000" fill="hold"/>
                                        <p:tgtEl>
                                          <p:spTgt spid="59"/>
                                        </p:tgtEl>
                                        <p:attrNameLst>
                                          <p:attrName>ppt_w</p:attrName>
                                        </p:attrNameLst>
                                      </p:cBhvr>
                                      <p:tavLst>
                                        <p:tav tm="0" fmla="#ppt_w*sin(2.5*pi*$)">
                                          <p:val>
                                            <p:fltVal val="0"/>
                                          </p:val>
                                        </p:tav>
                                        <p:tav tm="100000">
                                          <p:val>
                                            <p:fltVal val="1"/>
                                          </p:val>
                                        </p:tav>
                                      </p:tavLst>
                                    </p:anim>
                                    <p:anim calcmode="lin" valueType="num">
                                      <p:cBhvr>
                                        <p:cTn id="64"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000"/>
                                        <p:tgtEl>
                                          <p:spTgt spid="61"/>
                                        </p:tgtEl>
                                      </p:cBhvr>
                                    </p:animEffect>
                                    <p:anim calcmode="lin" valueType="num">
                                      <p:cBhvr>
                                        <p:cTn id="70" dur="2000" fill="hold"/>
                                        <p:tgtEl>
                                          <p:spTgt spid="61"/>
                                        </p:tgtEl>
                                        <p:attrNameLst>
                                          <p:attrName>ppt_w</p:attrName>
                                        </p:attrNameLst>
                                      </p:cBhvr>
                                      <p:tavLst>
                                        <p:tav tm="0" fmla="#ppt_w*sin(2.5*pi*$)">
                                          <p:val>
                                            <p:fltVal val="0"/>
                                          </p:val>
                                        </p:tav>
                                        <p:tav tm="100000">
                                          <p:val>
                                            <p:fltVal val="1"/>
                                          </p:val>
                                        </p:tav>
                                      </p:tavLst>
                                    </p:anim>
                                    <p:anim calcmode="lin" valueType="num">
                                      <p:cBhvr>
                                        <p:cTn id="71" dur="2000" fill="hold"/>
                                        <p:tgtEl>
                                          <p:spTgt spid="61"/>
                                        </p:tgtEl>
                                        <p:attrNameLst>
                                          <p:attrName>ppt_h</p:attrName>
                                        </p:attrNameLst>
                                      </p:cBhvr>
                                      <p:tavLst>
                                        <p:tav tm="0">
                                          <p:val>
                                            <p:strVal val="#ppt_h"/>
                                          </p:val>
                                        </p:tav>
                                        <p:tav tm="100000">
                                          <p:val>
                                            <p:strVal val="#ppt_h"/>
                                          </p:val>
                                        </p:tav>
                                      </p:tavLst>
                                    </p:anim>
                                  </p:childTnLst>
                                </p:cTn>
                              </p:par>
                            </p:childTnLst>
                          </p:cTn>
                        </p:par>
                      </p:childTnLst>
                    </p:cTn>
                  </p:par>
                  <p:par>
                    <p:cTn id="72" fill="hold">
                      <p:stCondLst>
                        <p:cond delay="indefinite"/>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fade">
                                      <p:cBhvr>
                                        <p:cTn id="76" dur="2000"/>
                                        <p:tgtEl>
                                          <p:spTgt spid="92"/>
                                        </p:tgtEl>
                                      </p:cBhvr>
                                    </p:animEffect>
                                    <p:anim calcmode="lin" valueType="num">
                                      <p:cBhvr>
                                        <p:cTn id="77" dur="2000" fill="hold"/>
                                        <p:tgtEl>
                                          <p:spTgt spid="92"/>
                                        </p:tgtEl>
                                        <p:attrNameLst>
                                          <p:attrName>ppt_w</p:attrName>
                                        </p:attrNameLst>
                                      </p:cBhvr>
                                      <p:tavLst>
                                        <p:tav tm="0" fmla="#ppt_w*sin(2.5*pi*$)">
                                          <p:val>
                                            <p:fltVal val="0"/>
                                          </p:val>
                                        </p:tav>
                                        <p:tav tm="100000">
                                          <p:val>
                                            <p:fltVal val="1"/>
                                          </p:val>
                                        </p:tav>
                                      </p:tavLst>
                                    </p:anim>
                                    <p:anim calcmode="lin" valueType="num">
                                      <p:cBhvr>
                                        <p:cTn id="78" dur="2000" fill="hold"/>
                                        <p:tgtEl>
                                          <p:spTgt spid="92"/>
                                        </p:tgtEl>
                                        <p:attrNameLst>
                                          <p:attrName>ppt_h</p:attrName>
                                        </p:attrNameLst>
                                      </p:cBhvr>
                                      <p:tavLst>
                                        <p:tav tm="0">
                                          <p:val>
                                            <p:strVal val="#ppt_h"/>
                                          </p:val>
                                        </p:tav>
                                        <p:tav tm="100000">
                                          <p:val>
                                            <p:strVal val="#ppt_h"/>
                                          </p:val>
                                        </p:tav>
                                      </p:tavLst>
                                    </p:anim>
                                  </p:childTnLst>
                                </p:cTn>
                              </p:par>
                              <p:par>
                                <p:cTn id="79" presetID="45" presetClass="entr" presetSubtype="0" fill="hold" nodeType="withEffect">
                                  <p:stCondLst>
                                    <p:cond delay="0"/>
                                  </p:stCondLst>
                                  <p:childTnLst>
                                    <p:set>
                                      <p:cBhvr>
                                        <p:cTn id="80" dur="1" fill="hold">
                                          <p:stCondLst>
                                            <p:cond delay="0"/>
                                          </p:stCondLst>
                                        </p:cTn>
                                        <p:tgtEl>
                                          <p:spTgt spid="94"/>
                                        </p:tgtEl>
                                        <p:attrNameLst>
                                          <p:attrName>style.visibility</p:attrName>
                                        </p:attrNameLst>
                                      </p:cBhvr>
                                      <p:to>
                                        <p:strVal val="visible"/>
                                      </p:to>
                                    </p:set>
                                    <p:animEffect transition="in" filter="fade">
                                      <p:cBhvr>
                                        <p:cTn id="81" dur="2000"/>
                                        <p:tgtEl>
                                          <p:spTgt spid="94"/>
                                        </p:tgtEl>
                                      </p:cBhvr>
                                    </p:animEffect>
                                    <p:anim calcmode="lin" valueType="num">
                                      <p:cBhvr>
                                        <p:cTn id="82" dur="2000" fill="hold"/>
                                        <p:tgtEl>
                                          <p:spTgt spid="94"/>
                                        </p:tgtEl>
                                        <p:attrNameLst>
                                          <p:attrName>ppt_w</p:attrName>
                                        </p:attrNameLst>
                                      </p:cBhvr>
                                      <p:tavLst>
                                        <p:tav tm="0" fmla="#ppt_w*sin(2.5*pi*$)">
                                          <p:val>
                                            <p:fltVal val="0"/>
                                          </p:val>
                                        </p:tav>
                                        <p:tav tm="100000">
                                          <p:val>
                                            <p:fltVal val="1"/>
                                          </p:val>
                                        </p:tav>
                                      </p:tavLst>
                                    </p:anim>
                                    <p:anim calcmode="lin" valueType="num">
                                      <p:cBhvr>
                                        <p:cTn id="83" dur="2000" fill="hold"/>
                                        <p:tgtEl>
                                          <p:spTgt spid="94"/>
                                        </p:tgtEl>
                                        <p:attrNameLst>
                                          <p:attrName>ppt_h</p:attrName>
                                        </p:attrNameLst>
                                      </p:cBhvr>
                                      <p:tavLst>
                                        <p:tav tm="0">
                                          <p:val>
                                            <p:strVal val="#ppt_h"/>
                                          </p:val>
                                        </p:tav>
                                        <p:tav tm="100000">
                                          <p:val>
                                            <p:strVal val="#ppt_h"/>
                                          </p:val>
                                        </p:tav>
                                      </p:tavLst>
                                    </p:anim>
                                  </p:childTnLst>
                                </p:cTn>
                              </p:par>
                              <p:par>
                                <p:cTn id="84" presetID="1" presetClass="entr" presetSubtype="0"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childTnLst>
                                </p:cTn>
                              </p:par>
                              <p:par>
                                <p:cTn id="90" presetID="45" presetClass="entr" presetSubtype="0" fill="hold" nodeType="withEffect">
                                  <p:stCondLst>
                                    <p:cond delay="0"/>
                                  </p:stCondLst>
                                  <p:childTnLst>
                                    <p:set>
                                      <p:cBhvr>
                                        <p:cTn id="91" dur="1" fill="hold">
                                          <p:stCondLst>
                                            <p:cond delay="0"/>
                                          </p:stCondLst>
                                        </p:cTn>
                                        <p:tgtEl>
                                          <p:spTgt spid="84"/>
                                        </p:tgtEl>
                                        <p:attrNameLst>
                                          <p:attrName>style.visibility</p:attrName>
                                        </p:attrNameLst>
                                      </p:cBhvr>
                                      <p:to>
                                        <p:strVal val="visible"/>
                                      </p:to>
                                    </p:set>
                                    <p:animEffect transition="in" filter="fade">
                                      <p:cBhvr>
                                        <p:cTn id="92" dur="2000"/>
                                        <p:tgtEl>
                                          <p:spTgt spid="84"/>
                                        </p:tgtEl>
                                      </p:cBhvr>
                                    </p:animEffect>
                                    <p:anim calcmode="lin" valueType="num">
                                      <p:cBhvr>
                                        <p:cTn id="93" dur="2000" fill="hold"/>
                                        <p:tgtEl>
                                          <p:spTgt spid="84"/>
                                        </p:tgtEl>
                                        <p:attrNameLst>
                                          <p:attrName>ppt_w</p:attrName>
                                        </p:attrNameLst>
                                      </p:cBhvr>
                                      <p:tavLst>
                                        <p:tav tm="0" fmla="#ppt_w*sin(2.5*pi*$)">
                                          <p:val>
                                            <p:fltVal val="0"/>
                                          </p:val>
                                        </p:tav>
                                        <p:tav tm="100000">
                                          <p:val>
                                            <p:fltVal val="1"/>
                                          </p:val>
                                        </p:tav>
                                      </p:tavLst>
                                    </p:anim>
                                    <p:anim calcmode="lin" valueType="num">
                                      <p:cBhvr>
                                        <p:cTn id="94" dur="2000" fill="hold"/>
                                        <p:tgtEl>
                                          <p:spTgt spid="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9" grpId="0"/>
      <p:bldP spid="72" grpId="0"/>
      <p:bldP spid="73" grpId="0"/>
      <p:bldP spid="75" grpId="0"/>
      <p:bldP spid="79" grpId="0"/>
      <p:bldP spid="92" grpId="0" animBg="1"/>
      <p:bldP spid="93" grpId="0" animBg="1"/>
      <p:bldP spid="53" grpId="0"/>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6728E-C88F-4468-9B58-56580CF7BC4D}"/>
              </a:ext>
            </a:extLst>
          </p:cNvPr>
          <p:cNvSpPr>
            <a:spLocks noGrp="1"/>
          </p:cNvSpPr>
          <p:nvPr>
            <p:ph type="title"/>
          </p:nvPr>
        </p:nvSpPr>
        <p:spPr>
          <a:xfrm>
            <a:off x="662695" y="181505"/>
            <a:ext cx="10515600" cy="1325563"/>
          </a:xfrm>
        </p:spPr>
        <p:txBody>
          <a:bodyPr>
            <a:normAutofit/>
          </a:bodyPr>
          <a:lstStyle/>
          <a:p>
            <a:r>
              <a:rPr lang="en-US" sz="5400" dirty="0">
                <a:solidFill>
                  <a:srgbClr val="003E7E"/>
                </a:solidFill>
                <a:latin typeface="Source Sans Pro Black" panose="020B0803030403020204" pitchFamily="34" charset="0"/>
                <a:ea typeface="Source Sans Pro Black" panose="020B0803030403020204" pitchFamily="34" charset="0"/>
              </a:rPr>
              <a:t>Patent requirements</a:t>
            </a:r>
          </a:p>
        </p:txBody>
      </p:sp>
      <p:sp>
        <p:nvSpPr>
          <p:cNvPr id="5" name="Text Placeholder 2">
            <a:extLst>
              <a:ext uri="{FF2B5EF4-FFF2-40B4-BE49-F238E27FC236}">
                <a16:creationId xmlns:a16="http://schemas.microsoft.com/office/drawing/2014/main" id="{85BE6824-AFD9-4147-9596-DBB34BF22249}"/>
              </a:ext>
            </a:extLst>
          </p:cNvPr>
          <p:cNvSpPr txBox="1">
            <a:spLocks/>
          </p:cNvSpPr>
          <p:nvPr/>
        </p:nvSpPr>
        <p:spPr>
          <a:xfrm>
            <a:off x="881529" y="4397289"/>
            <a:ext cx="4370591" cy="22569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rgbClr val="494947"/>
                </a:solidFill>
                <a:latin typeface="Source Sans Pro" panose="020B0503030403020204" pitchFamily="34" charset="0"/>
                <a:ea typeface="Source Sans Pro" panose="020B0503030403020204" pitchFamily="34" charset="0"/>
              </a:rPr>
              <a:t>Conception:</a:t>
            </a:r>
          </a:p>
          <a:p>
            <a:r>
              <a:rPr lang="en-US" sz="2000" dirty="0">
                <a:solidFill>
                  <a:srgbClr val="494947"/>
                </a:solidFill>
                <a:latin typeface="Source Sans Pro" panose="020B0503030403020204" pitchFamily="34" charset="0"/>
                <a:ea typeface="Source Sans Pro" panose="020B0503030403020204" pitchFamily="34" charset="0"/>
              </a:rPr>
              <a:t>Formation in the mind of a definite and permanent idea of the complete and operative invention, as it is to be applied in practice</a:t>
            </a:r>
          </a:p>
          <a:p>
            <a:pPr marL="0" indent="0">
              <a:buFont typeface="Arial" panose="020B0604020202020204" pitchFamily="34" charset="0"/>
              <a:buNone/>
            </a:pPr>
            <a:endParaRPr lang="en-US" sz="1200" dirty="0"/>
          </a:p>
        </p:txBody>
      </p:sp>
      <p:sp>
        <p:nvSpPr>
          <p:cNvPr id="7" name="TextBox 6">
            <a:extLst>
              <a:ext uri="{FF2B5EF4-FFF2-40B4-BE49-F238E27FC236}">
                <a16:creationId xmlns:a16="http://schemas.microsoft.com/office/drawing/2014/main" id="{03DB80A6-CCAD-4D6B-BB53-F14D66F395CA}"/>
              </a:ext>
            </a:extLst>
          </p:cNvPr>
          <p:cNvSpPr txBox="1"/>
          <p:nvPr/>
        </p:nvSpPr>
        <p:spPr>
          <a:xfrm>
            <a:off x="3066825" y="2619481"/>
            <a:ext cx="2454935" cy="707886"/>
          </a:xfrm>
          <a:prstGeom prst="rect">
            <a:avLst/>
          </a:prstGeom>
          <a:noFill/>
        </p:spPr>
        <p:txBody>
          <a:bodyPr wrap="square">
            <a:spAutoFit/>
          </a:bodyPr>
          <a:lstStyle/>
          <a:p>
            <a:pPr lvl="1"/>
            <a:r>
              <a:rPr lang="en-US" sz="4000" b="1" dirty="0">
                <a:solidFill>
                  <a:schemeClr val="accent1"/>
                </a:solidFill>
                <a:latin typeface="Source Sans Pro" panose="020B0503030403020204" pitchFamily="34" charset="0"/>
                <a:ea typeface="Source Sans Pro" panose="020B0503030403020204" pitchFamily="34" charset="0"/>
              </a:rPr>
              <a:t>Useful</a:t>
            </a:r>
          </a:p>
        </p:txBody>
      </p:sp>
      <p:sp>
        <p:nvSpPr>
          <p:cNvPr id="8" name="TextBox 7">
            <a:extLst>
              <a:ext uri="{FF2B5EF4-FFF2-40B4-BE49-F238E27FC236}">
                <a16:creationId xmlns:a16="http://schemas.microsoft.com/office/drawing/2014/main" id="{0645F8FF-CABD-4A6A-A9D7-42B1D8D33132}"/>
              </a:ext>
            </a:extLst>
          </p:cNvPr>
          <p:cNvSpPr txBox="1"/>
          <p:nvPr/>
        </p:nvSpPr>
        <p:spPr>
          <a:xfrm>
            <a:off x="5530372" y="2617160"/>
            <a:ext cx="2200835" cy="707886"/>
          </a:xfrm>
          <a:prstGeom prst="rect">
            <a:avLst/>
          </a:prstGeom>
          <a:noFill/>
        </p:spPr>
        <p:txBody>
          <a:bodyPr wrap="square">
            <a:spAutoFit/>
          </a:bodyPr>
          <a:lstStyle/>
          <a:p>
            <a:pPr lvl="1"/>
            <a:r>
              <a:rPr lang="en-US" sz="4000" b="1" dirty="0">
                <a:solidFill>
                  <a:srgbClr val="00B0F0"/>
                </a:solidFill>
                <a:latin typeface="Source Sans Pro" panose="020B0503030403020204" pitchFamily="34" charset="0"/>
                <a:ea typeface="Source Sans Pro" panose="020B0503030403020204" pitchFamily="34" charset="0"/>
              </a:rPr>
              <a:t>Novel</a:t>
            </a:r>
          </a:p>
        </p:txBody>
      </p:sp>
      <p:sp>
        <p:nvSpPr>
          <p:cNvPr id="9" name="TextBox 8">
            <a:extLst>
              <a:ext uri="{FF2B5EF4-FFF2-40B4-BE49-F238E27FC236}">
                <a16:creationId xmlns:a16="http://schemas.microsoft.com/office/drawing/2014/main" id="{07EEE379-49AA-4E12-A976-5179921C9E71}"/>
              </a:ext>
            </a:extLst>
          </p:cNvPr>
          <p:cNvSpPr txBox="1"/>
          <p:nvPr/>
        </p:nvSpPr>
        <p:spPr>
          <a:xfrm>
            <a:off x="7731207" y="2536126"/>
            <a:ext cx="3563965" cy="984885"/>
          </a:xfrm>
          <a:prstGeom prst="rect">
            <a:avLst/>
          </a:prstGeom>
          <a:noFill/>
        </p:spPr>
        <p:txBody>
          <a:bodyPr wrap="square">
            <a:spAutoFit/>
          </a:bodyPr>
          <a:lstStyle/>
          <a:p>
            <a:pPr lvl="1"/>
            <a:r>
              <a:rPr lang="en-US" sz="4000" b="1" dirty="0">
                <a:solidFill>
                  <a:schemeClr val="accent4">
                    <a:lumMod val="75000"/>
                  </a:schemeClr>
                </a:solidFill>
                <a:latin typeface="Source Sans Pro" panose="020B0503030403020204" pitchFamily="34" charset="0"/>
                <a:ea typeface="Source Sans Pro" panose="020B0503030403020204" pitchFamily="34" charset="0"/>
              </a:rPr>
              <a:t>Non-Obvious</a:t>
            </a:r>
            <a:r>
              <a:rPr lang="en-US" sz="4000" b="1" dirty="0">
                <a:solidFill>
                  <a:schemeClr val="accent4">
                    <a:lumMod val="75000"/>
                  </a:schemeClr>
                </a:solidFill>
              </a:rPr>
              <a:t> </a:t>
            </a:r>
          </a:p>
          <a:p>
            <a:pPr lvl="1"/>
            <a:r>
              <a:rPr lang="en-US" b="1" dirty="0">
                <a:solidFill>
                  <a:schemeClr val="accent4">
                    <a:lumMod val="75000"/>
                  </a:schemeClr>
                </a:solidFill>
              </a:rPr>
              <a:t>(to one skilled in the art)</a:t>
            </a:r>
            <a:endParaRPr lang="en-US" b="1" dirty="0">
              <a:solidFill>
                <a:schemeClr val="accent4">
                  <a:lumMod val="75000"/>
                </a:schemeClr>
              </a:solidFill>
              <a:latin typeface="Source Sans Pro" panose="020B0503030403020204" pitchFamily="34" charset="0"/>
              <a:ea typeface="Source Sans Pro" panose="020B0503030403020204" pitchFamily="34" charset="0"/>
            </a:endParaRPr>
          </a:p>
        </p:txBody>
      </p:sp>
      <p:sp>
        <p:nvSpPr>
          <p:cNvPr id="10" name="TextBox 9">
            <a:extLst>
              <a:ext uri="{FF2B5EF4-FFF2-40B4-BE49-F238E27FC236}">
                <a16:creationId xmlns:a16="http://schemas.microsoft.com/office/drawing/2014/main" id="{C892A10C-432E-41BD-B2AA-0AE32111D25A}"/>
              </a:ext>
            </a:extLst>
          </p:cNvPr>
          <p:cNvSpPr txBox="1"/>
          <p:nvPr/>
        </p:nvSpPr>
        <p:spPr>
          <a:xfrm>
            <a:off x="-88349" y="2447531"/>
            <a:ext cx="3563965" cy="1323439"/>
          </a:xfrm>
          <a:prstGeom prst="rect">
            <a:avLst/>
          </a:prstGeom>
          <a:noFill/>
        </p:spPr>
        <p:txBody>
          <a:bodyPr wrap="square">
            <a:spAutoFit/>
          </a:bodyPr>
          <a:lstStyle/>
          <a:p>
            <a:pPr lvl="1" algn="ctr"/>
            <a:r>
              <a:rPr lang="en-US" sz="4000" b="1" dirty="0">
                <a:solidFill>
                  <a:srgbClr val="494947"/>
                </a:solidFill>
                <a:latin typeface="Source Sans Pro" panose="020B0503030403020204" pitchFamily="34" charset="0"/>
                <a:ea typeface="Source Sans Pro" panose="020B0503030403020204" pitchFamily="34" charset="0"/>
              </a:rPr>
              <a:t>Fully Disclosed</a:t>
            </a:r>
          </a:p>
        </p:txBody>
      </p:sp>
      <p:pic>
        <p:nvPicPr>
          <p:cNvPr id="11" name="Graphic 10" descr="Badge 1 with solid fill">
            <a:extLst>
              <a:ext uri="{FF2B5EF4-FFF2-40B4-BE49-F238E27FC236}">
                <a16:creationId xmlns:a16="http://schemas.microsoft.com/office/drawing/2014/main" id="{18E679A2-1034-4560-94DD-06D2A63709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0596" y="1556547"/>
            <a:ext cx="914400" cy="914400"/>
          </a:xfrm>
          <a:prstGeom prst="rect">
            <a:avLst/>
          </a:prstGeom>
        </p:spPr>
      </p:pic>
      <p:pic>
        <p:nvPicPr>
          <p:cNvPr id="12" name="Graphic 11" descr="Badge with solid fill">
            <a:extLst>
              <a:ext uri="{FF2B5EF4-FFF2-40B4-BE49-F238E27FC236}">
                <a16:creationId xmlns:a16="http://schemas.microsoft.com/office/drawing/2014/main" id="{B0FE2363-DF2E-4DE3-9C7F-36A16909C9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27265" y="1547585"/>
            <a:ext cx="914400" cy="914400"/>
          </a:xfrm>
          <a:prstGeom prst="rect">
            <a:avLst/>
          </a:prstGeom>
        </p:spPr>
      </p:pic>
      <p:pic>
        <p:nvPicPr>
          <p:cNvPr id="13" name="Graphic 12" descr="Badge 3 with solid fill">
            <a:extLst>
              <a:ext uri="{FF2B5EF4-FFF2-40B4-BE49-F238E27FC236}">
                <a16:creationId xmlns:a16="http://schemas.microsoft.com/office/drawing/2014/main" id="{6A0B1CD6-D630-4027-971F-DE348E7F53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3935" y="1485868"/>
            <a:ext cx="914400" cy="914400"/>
          </a:xfrm>
          <a:prstGeom prst="rect">
            <a:avLst/>
          </a:prstGeom>
        </p:spPr>
      </p:pic>
      <p:pic>
        <p:nvPicPr>
          <p:cNvPr id="14" name="Graphic 13" descr="Badge 4 with solid fill">
            <a:extLst>
              <a:ext uri="{FF2B5EF4-FFF2-40B4-BE49-F238E27FC236}">
                <a16:creationId xmlns:a16="http://schemas.microsoft.com/office/drawing/2014/main" id="{D8BE1BC2-558B-4222-B210-83BBEFB1EB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70779" y="1485868"/>
            <a:ext cx="914400" cy="914400"/>
          </a:xfrm>
          <a:prstGeom prst="rect">
            <a:avLst/>
          </a:prstGeom>
        </p:spPr>
      </p:pic>
      <p:sp>
        <p:nvSpPr>
          <p:cNvPr id="16" name="TextBox 15">
            <a:extLst>
              <a:ext uri="{FF2B5EF4-FFF2-40B4-BE49-F238E27FC236}">
                <a16:creationId xmlns:a16="http://schemas.microsoft.com/office/drawing/2014/main" id="{B9F14ADD-EAC6-4B86-AD8E-80DE4F8D4EFB}"/>
              </a:ext>
            </a:extLst>
          </p:cNvPr>
          <p:cNvSpPr txBox="1"/>
          <p:nvPr/>
        </p:nvSpPr>
        <p:spPr>
          <a:xfrm>
            <a:off x="5920495" y="4528515"/>
            <a:ext cx="6137236" cy="1631216"/>
          </a:xfrm>
          <a:prstGeom prst="rect">
            <a:avLst/>
          </a:prstGeom>
          <a:noFill/>
        </p:spPr>
        <p:txBody>
          <a:bodyPr wrap="square">
            <a:spAutoFit/>
          </a:bodyPr>
          <a:lstStyle/>
          <a:p>
            <a:pPr marL="0" indent="0">
              <a:buNone/>
            </a:pPr>
            <a:r>
              <a:rPr lang="en-US" sz="4000" dirty="0">
                <a:solidFill>
                  <a:srgbClr val="494947"/>
                </a:solidFill>
                <a:latin typeface="Source Sans Pro" panose="020B0503030403020204" pitchFamily="34" charset="0"/>
                <a:ea typeface="Source Sans Pro" panose="020B0503030403020204" pitchFamily="34" charset="0"/>
              </a:rPr>
              <a:t>Reduction to Practice:</a:t>
            </a:r>
          </a:p>
          <a:p>
            <a:pPr marL="342900" indent="-342900">
              <a:buFont typeface="Arial" panose="020B0604020202020204" pitchFamily="34" charset="0"/>
              <a:buChar char="•"/>
            </a:pPr>
            <a:r>
              <a:rPr lang="en-US" sz="2000" dirty="0">
                <a:solidFill>
                  <a:srgbClr val="494947"/>
                </a:solidFill>
                <a:latin typeface="Source Sans Pro" panose="020B0503030403020204" pitchFamily="34" charset="0"/>
                <a:ea typeface="Source Sans Pro" panose="020B0503030403020204" pitchFamily="34" charset="0"/>
              </a:rPr>
              <a:t>The embodiment of  the concept of the invention</a:t>
            </a:r>
          </a:p>
          <a:p>
            <a:pPr marL="342900" indent="-342900">
              <a:buFont typeface="Arial" panose="020B0604020202020204" pitchFamily="34" charset="0"/>
              <a:buChar char="•"/>
            </a:pPr>
            <a:r>
              <a:rPr lang="en-US" sz="2000" dirty="0">
                <a:solidFill>
                  <a:srgbClr val="494947"/>
                </a:solidFill>
                <a:latin typeface="Source Sans Pro" panose="020B0503030403020204" pitchFamily="34" charset="0"/>
                <a:ea typeface="Source Sans Pro" panose="020B0503030403020204" pitchFamily="34" charset="0"/>
              </a:rPr>
              <a:t>Actually making the invention</a:t>
            </a:r>
          </a:p>
          <a:p>
            <a:pPr marL="342900" indent="-342900">
              <a:buFont typeface="Arial" panose="020B0604020202020204" pitchFamily="34" charset="0"/>
              <a:buChar char="•"/>
            </a:pPr>
            <a:r>
              <a:rPr lang="en-US" sz="2000" dirty="0">
                <a:solidFill>
                  <a:srgbClr val="494947"/>
                </a:solidFill>
                <a:latin typeface="Source Sans Pro" panose="020B0503030403020204" pitchFamily="34" charset="0"/>
                <a:ea typeface="Source Sans Pro" panose="020B0503030403020204" pitchFamily="34" charset="0"/>
              </a:rPr>
              <a:t>Filing of an application </a:t>
            </a:r>
          </a:p>
        </p:txBody>
      </p:sp>
      <p:cxnSp>
        <p:nvCxnSpPr>
          <p:cNvPr id="18" name="Straight Connector 17">
            <a:extLst>
              <a:ext uri="{FF2B5EF4-FFF2-40B4-BE49-F238E27FC236}">
                <a16:creationId xmlns:a16="http://schemas.microsoft.com/office/drawing/2014/main" id="{6D4108CA-5D6C-4AC8-BA27-F0D57E85B055}"/>
              </a:ext>
            </a:extLst>
          </p:cNvPr>
          <p:cNvCxnSpPr/>
          <p:nvPr/>
        </p:nvCxnSpPr>
        <p:spPr>
          <a:xfrm>
            <a:off x="462579" y="4098664"/>
            <a:ext cx="11134165"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511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80BC-3686-443D-91A5-D3AC2E1BDE51}"/>
              </a:ext>
            </a:extLst>
          </p:cNvPr>
          <p:cNvSpPr>
            <a:spLocks noGrp="1"/>
          </p:cNvSpPr>
          <p:nvPr>
            <p:ph type="title"/>
          </p:nvPr>
        </p:nvSpPr>
        <p:spPr>
          <a:xfrm>
            <a:off x="527125" y="3582297"/>
            <a:ext cx="7917627" cy="2815814"/>
          </a:xfrm>
          <a:solidFill>
            <a:schemeClr val="accent1"/>
          </a:solidFill>
          <a:effectLst>
            <a:glow rad="63500">
              <a:schemeClr val="accent5">
                <a:satMod val="175000"/>
                <a:alpha val="40000"/>
              </a:schemeClr>
            </a:glow>
            <a:softEdge rad="317500"/>
          </a:effectLst>
        </p:spPr>
        <p:txBody>
          <a:bodyPr>
            <a:normAutofit/>
          </a:bodyPr>
          <a:lstStyle/>
          <a:p>
            <a:r>
              <a:rPr lang="en-US" b="1" dirty="0">
                <a:solidFill>
                  <a:srgbClr val="FFFF00"/>
                </a:solidFill>
                <a:latin typeface="Source Sans Pro" panose="020B0503030403020204" pitchFamily="34" charset="0"/>
                <a:ea typeface="Source Sans Pro" panose="020B0503030403020204" pitchFamily="34" charset="0"/>
              </a:rPr>
              <a:t>What if someone at UT develops something novel with commercial potential?</a:t>
            </a:r>
          </a:p>
        </p:txBody>
      </p:sp>
    </p:spTree>
    <p:extLst>
      <p:ext uri="{BB962C8B-B14F-4D97-AF65-F5344CB8AC3E}">
        <p14:creationId xmlns:p14="http://schemas.microsoft.com/office/powerpoint/2010/main" val="322704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902037" y="143279"/>
            <a:ext cx="10387925" cy="888554"/>
          </a:xfrm>
          <a:ln>
            <a:noFill/>
          </a:ln>
        </p:spPr>
        <p:txBody>
          <a:bodyPr>
            <a:normAutofit/>
          </a:bodyPr>
          <a:lstStyle/>
          <a:p>
            <a:pPr algn="ctr"/>
            <a:r>
              <a:rPr lang="en-US" sz="5400" dirty="0">
                <a:solidFill>
                  <a:srgbClr val="003E7E"/>
                </a:solidFill>
                <a:latin typeface="Source Sans Pro Black" panose="020B0803030403020204" pitchFamily="34" charset="0"/>
                <a:ea typeface="Source Sans Pro Black" panose="020B0803030403020204" pitchFamily="34" charset="0"/>
              </a:rPr>
              <a:t>University Policy</a:t>
            </a:r>
          </a:p>
        </p:txBody>
      </p:sp>
      <p:sp>
        <p:nvSpPr>
          <p:cNvPr id="3" name="Text Placeholder 2"/>
          <p:cNvSpPr>
            <a:spLocks noGrp="1"/>
          </p:cNvSpPr>
          <p:nvPr>
            <p:ph type="body" sz="quarter" idx="53"/>
          </p:nvPr>
        </p:nvSpPr>
        <p:spPr>
          <a:xfrm>
            <a:off x="6659144" y="2147253"/>
            <a:ext cx="5163509" cy="4484919"/>
          </a:xfrm>
        </p:spPr>
        <p:txBody>
          <a:bodyPr>
            <a:normAutofit fontScale="92500" lnSpcReduction="20000"/>
          </a:bodyPr>
          <a:lstStyle/>
          <a:p>
            <a:pPr lvl="1"/>
            <a:r>
              <a:rPr lang="en-US" sz="2400" dirty="0">
                <a:solidFill>
                  <a:srgbClr val="FF0000"/>
                </a:solidFill>
                <a:latin typeface="Source Sans Pro Regular" panose="020B0503030403020204" pitchFamily="34" charset="0"/>
                <a:ea typeface="Source Sans Pro Regular" panose="020B0503030403020204" pitchFamily="34" charset="0"/>
              </a:rPr>
              <a:t>Report</a:t>
            </a:r>
            <a:r>
              <a:rPr lang="en-US" sz="2400" dirty="0">
                <a:latin typeface="Source Sans Pro Regular" panose="020B0503030403020204" pitchFamily="34" charset="0"/>
                <a:ea typeface="Source Sans Pro Regular" panose="020B0503030403020204" pitchFamily="34" charset="0"/>
              </a:rPr>
              <a:t> </a:t>
            </a:r>
            <a:r>
              <a:rPr lang="en-US" sz="2400" dirty="0">
                <a:solidFill>
                  <a:srgbClr val="494947"/>
                </a:solidFill>
                <a:latin typeface="Source Sans Pro Regular" panose="020B0503030403020204" pitchFamily="34" charset="0"/>
                <a:ea typeface="Source Sans Pro Regular" panose="020B0503030403020204" pitchFamily="34" charset="0"/>
              </a:rPr>
              <a:t>in writing to the Universities all patentable inventions resulting from research or investigations via a standard Invention Disclosure Form (IDF)</a:t>
            </a:r>
          </a:p>
          <a:p>
            <a:pPr lvl="1"/>
            <a:r>
              <a:rPr lang="en-US" sz="2400" dirty="0">
                <a:solidFill>
                  <a:srgbClr val="FF0000"/>
                </a:solidFill>
                <a:latin typeface="Source Sans Pro Regular" panose="020B0503030403020204" pitchFamily="34" charset="0"/>
                <a:ea typeface="Source Sans Pro Regular" panose="020B0503030403020204" pitchFamily="34" charset="0"/>
              </a:rPr>
              <a:t>Cooperate</a:t>
            </a:r>
            <a:r>
              <a:rPr lang="en-US" sz="2400" dirty="0">
                <a:latin typeface="Source Sans Pro Regular" panose="020B0503030403020204" pitchFamily="34" charset="0"/>
                <a:ea typeface="Source Sans Pro Regular" panose="020B0503030403020204" pitchFamily="34" charset="0"/>
              </a:rPr>
              <a:t> </a:t>
            </a:r>
            <a:r>
              <a:rPr lang="en-US" sz="2400" dirty="0">
                <a:solidFill>
                  <a:srgbClr val="494947"/>
                </a:solidFill>
                <a:latin typeface="Source Sans Pro Regular" panose="020B0503030403020204" pitchFamily="34" charset="0"/>
                <a:ea typeface="Source Sans Pro Regular" panose="020B0503030403020204" pitchFamily="34" charset="0"/>
              </a:rPr>
              <a:t>with agents to enable the evaluation and disposition of the submitted invention.</a:t>
            </a:r>
          </a:p>
          <a:p>
            <a:pPr lvl="1"/>
            <a:r>
              <a:rPr lang="en-US" sz="2400" dirty="0">
                <a:solidFill>
                  <a:srgbClr val="FF0000"/>
                </a:solidFill>
                <a:latin typeface="Source Sans Pro Regular" panose="020B0503030403020204" pitchFamily="34" charset="0"/>
                <a:ea typeface="Source Sans Pro Regular" panose="020B0503030403020204" pitchFamily="34" charset="0"/>
              </a:rPr>
              <a:t>Cooperate </a:t>
            </a:r>
            <a:r>
              <a:rPr lang="en-US" sz="2400" dirty="0">
                <a:solidFill>
                  <a:srgbClr val="494947"/>
                </a:solidFill>
                <a:latin typeface="Source Sans Pro Regular" panose="020B0503030403020204" pitchFamily="34" charset="0"/>
                <a:ea typeface="Source Sans Pro Regular" panose="020B0503030403020204" pitchFamily="34" charset="0"/>
              </a:rPr>
              <a:t>with agents to secure all legal protection for such inventions, including preparation and signing of all papers attendant thereto</a:t>
            </a:r>
          </a:p>
          <a:p>
            <a:pPr lvl="1"/>
            <a:r>
              <a:rPr lang="en-US" sz="2400" dirty="0">
                <a:solidFill>
                  <a:srgbClr val="FF0000"/>
                </a:solidFill>
                <a:latin typeface="Source Sans Pro Regular" panose="020B0503030403020204" pitchFamily="34" charset="0"/>
                <a:ea typeface="Source Sans Pro Regular" panose="020B0503030403020204" pitchFamily="34" charset="0"/>
              </a:rPr>
              <a:t>Assist</a:t>
            </a:r>
            <a:r>
              <a:rPr lang="en-US" sz="2400" dirty="0">
                <a:solidFill>
                  <a:srgbClr val="494947"/>
                </a:solidFill>
                <a:latin typeface="Source Sans Pro Regular" panose="020B0503030403020204" pitchFamily="34" charset="0"/>
                <a:ea typeface="Source Sans Pro Regular" panose="020B0503030403020204" pitchFamily="34" charset="0"/>
              </a:rPr>
              <a:t> with marketing and transfer efforts</a:t>
            </a:r>
          </a:p>
          <a:p>
            <a:pPr marL="0" indent="0">
              <a:buNone/>
            </a:pPr>
            <a:endParaRPr lang="en-US" dirty="0"/>
          </a:p>
        </p:txBody>
      </p:sp>
      <p:pic>
        <p:nvPicPr>
          <p:cNvPr id="6" name="Picture 5">
            <a:extLst>
              <a:ext uri="{FF2B5EF4-FFF2-40B4-BE49-F238E27FC236}">
                <a16:creationId xmlns:a16="http://schemas.microsoft.com/office/drawing/2014/main" id="{F8BC34D1-DC13-40FF-A89D-4AF5ED279788}"/>
              </a:ext>
            </a:extLst>
          </p:cNvPr>
          <p:cNvPicPr>
            <a:picLocks noChangeAspect="1"/>
          </p:cNvPicPr>
          <p:nvPr/>
        </p:nvPicPr>
        <p:blipFill rotWithShape="1">
          <a:blip r:embed="rId3"/>
          <a:srcRect l="50000" r="26129" b="36165"/>
          <a:stretch/>
        </p:blipFill>
        <p:spPr>
          <a:xfrm>
            <a:off x="221441" y="2373081"/>
            <a:ext cx="5963324" cy="4484919"/>
          </a:xfrm>
          <a:prstGeom prst="rect">
            <a:avLst/>
          </a:prstGeom>
        </p:spPr>
      </p:pic>
      <p:sp>
        <p:nvSpPr>
          <p:cNvPr id="8" name="TextBox 7">
            <a:extLst>
              <a:ext uri="{FF2B5EF4-FFF2-40B4-BE49-F238E27FC236}">
                <a16:creationId xmlns:a16="http://schemas.microsoft.com/office/drawing/2014/main" id="{7F4C8780-09EC-44DD-85FC-49DBBB36E25A}"/>
              </a:ext>
            </a:extLst>
          </p:cNvPr>
          <p:cNvSpPr txBox="1"/>
          <p:nvPr/>
        </p:nvSpPr>
        <p:spPr>
          <a:xfrm>
            <a:off x="479624" y="1235600"/>
            <a:ext cx="9847717" cy="707886"/>
          </a:xfrm>
          <a:prstGeom prst="rect">
            <a:avLst/>
          </a:prstGeom>
          <a:noFill/>
        </p:spPr>
        <p:txBody>
          <a:bodyPr wrap="square">
            <a:spAutoFit/>
          </a:bodyPr>
          <a:lstStyle/>
          <a:p>
            <a:r>
              <a:rPr lang="en-US" sz="2000" dirty="0">
                <a:solidFill>
                  <a:srgbClr val="FF0000"/>
                </a:solidFill>
                <a:latin typeface="Source Sans Pro" panose="020B0503030403020204" pitchFamily="34" charset="0"/>
                <a:ea typeface="Source Sans Pro" panose="020B0503030403020204" pitchFamily="34" charset="0"/>
              </a:rPr>
              <a:t>Recognizing that time is of the essence in the protection of the legal interests of both the University and its employees in their inventions, it shall be the duty of each employee to:</a:t>
            </a:r>
          </a:p>
        </p:txBody>
      </p:sp>
    </p:spTree>
    <p:extLst>
      <p:ext uri="{BB962C8B-B14F-4D97-AF65-F5344CB8AC3E}">
        <p14:creationId xmlns:p14="http://schemas.microsoft.com/office/powerpoint/2010/main" val="1598039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A75C47-5EBC-4B4B-8D8B-7186B1661FE1}"/>
              </a:ext>
            </a:extLst>
          </p:cNvPr>
          <p:cNvPicPr>
            <a:picLocks noChangeAspect="1"/>
          </p:cNvPicPr>
          <p:nvPr/>
        </p:nvPicPr>
        <p:blipFill rotWithShape="1">
          <a:blip r:embed="rId3"/>
          <a:srcRect t="8420" r="53676" b="4321"/>
          <a:stretch/>
        </p:blipFill>
        <p:spPr>
          <a:xfrm>
            <a:off x="1337003" y="1258645"/>
            <a:ext cx="9517993" cy="5042491"/>
          </a:xfrm>
          <a:prstGeom prst="rect">
            <a:avLst/>
          </a:prstGeom>
        </p:spPr>
      </p:pic>
      <p:sp>
        <p:nvSpPr>
          <p:cNvPr id="2" name="Text Placeholder 1">
            <a:extLst>
              <a:ext uri="{FF2B5EF4-FFF2-40B4-BE49-F238E27FC236}">
                <a16:creationId xmlns:a16="http://schemas.microsoft.com/office/drawing/2014/main" id="{B5AF393F-4235-4573-A510-71B06927519E}"/>
              </a:ext>
            </a:extLst>
          </p:cNvPr>
          <p:cNvSpPr>
            <a:spLocks noGrp="1"/>
          </p:cNvSpPr>
          <p:nvPr>
            <p:ph type="body" sz="quarter" idx="18"/>
          </p:nvPr>
        </p:nvSpPr>
        <p:spPr>
          <a:xfrm>
            <a:off x="1700807" y="0"/>
            <a:ext cx="10387925" cy="888554"/>
          </a:xfrm>
          <a:ln>
            <a:noFill/>
          </a:ln>
        </p:spPr>
        <p:txBody>
          <a:bodyPr>
            <a:normAutofit/>
          </a:bodyPr>
          <a:lstStyle/>
          <a:p>
            <a:r>
              <a:rPr lang="en-US" sz="4700" dirty="0">
                <a:solidFill>
                  <a:srgbClr val="003E7E"/>
                </a:solidFill>
                <a:latin typeface="Source Sans Pro Black" panose="020B0803030403020204" pitchFamily="34" charset="0"/>
                <a:ea typeface="Source Sans Pro Black" panose="020B0803030403020204" pitchFamily="34" charset="0"/>
              </a:rPr>
              <a:t>Invention Disclosure Form (IDF)</a:t>
            </a:r>
          </a:p>
        </p:txBody>
      </p:sp>
      <p:sp>
        <p:nvSpPr>
          <p:cNvPr id="3" name="Arrow: Right 2">
            <a:extLst>
              <a:ext uri="{FF2B5EF4-FFF2-40B4-BE49-F238E27FC236}">
                <a16:creationId xmlns:a16="http://schemas.microsoft.com/office/drawing/2014/main" id="{44EBC627-9150-41E7-B847-50E4FEE7B7C9}"/>
              </a:ext>
            </a:extLst>
          </p:cNvPr>
          <p:cNvSpPr/>
          <p:nvPr/>
        </p:nvSpPr>
        <p:spPr>
          <a:xfrm rot="2216667">
            <a:off x="966903" y="3600476"/>
            <a:ext cx="2259106" cy="124788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D9B3871-1FDA-45D2-ADF8-34228281D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Tree>
    <p:extLst>
      <p:ext uri="{BB962C8B-B14F-4D97-AF65-F5344CB8AC3E}">
        <p14:creationId xmlns:p14="http://schemas.microsoft.com/office/powerpoint/2010/main" val="226397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2F8E23-6BD3-458E-9944-95B96AB848E4}"/>
              </a:ext>
            </a:extLst>
          </p:cNvPr>
          <p:cNvSpPr>
            <a:spLocks noGrp="1"/>
          </p:cNvSpPr>
          <p:nvPr>
            <p:ph type="body" sz="quarter" idx="18"/>
          </p:nvPr>
        </p:nvSpPr>
        <p:spPr>
          <a:xfrm>
            <a:off x="3603770" y="0"/>
            <a:ext cx="4984460" cy="888554"/>
          </a:xfrm>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Inventor Portal</a:t>
            </a:r>
            <a:endParaRPr lang="en-US" dirty="0"/>
          </a:p>
        </p:txBody>
      </p:sp>
      <p:pic>
        <p:nvPicPr>
          <p:cNvPr id="5" name="Picture 4">
            <a:extLst>
              <a:ext uri="{FF2B5EF4-FFF2-40B4-BE49-F238E27FC236}">
                <a16:creationId xmlns:a16="http://schemas.microsoft.com/office/drawing/2014/main" id="{EF812AED-065C-45DB-9FC1-B46598AF44C0}"/>
              </a:ext>
            </a:extLst>
          </p:cNvPr>
          <p:cNvPicPr>
            <a:picLocks noChangeAspect="1"/>
          </p:cNvPicPr>
          <p:nvPr/>
        </p:nvPicPr>
        <p:blipFill rotWithShape="1">
          <a:blip r:embed="rId3"/>
          <a:srcRect l="55677" t="8980" r="6471" b="5686"/>
          <a:stretch/>
        </p:blipFill>
        <p:spPr>
          <a:xfrm>
            <a:off x="1360418" y="777939"/>
            <a:ext cx="9547835" cy="6053636"/>
          </a:xfrm>
          <a:prstGeom prst="rect">
            <a:avLst/>
          </a:prstGeom>
        </p:spPr>
      </p:pic>
      <p:sp>
        <p:nvSpPr>
          <p:cNvPr id="6" name="Arrow: Right 5">
            <a:extLst>
              <a:ext uri="{FF2B5EF4-FFF2-40B4-BE49-F238E27FC236}">
                <a16:creationId xmlns:a16="http://schemas.microsoft.com/office/drawing/2014/main" id="{5F1F1007-66CF-4B76-8B23-70CF6F2C476F}"/>
              </a:ext>
            </a:extLst>
          </p:cNvPr>
          <p:cNvSpPr/>
          <p:nvPr/>
        </p:nvSpPr>
        <p:spPr>
          <a:xfrm rot="2216667">
            <a:off x="155562" y="4859120"/>
            <a:ext cx="2259106" cy="124788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
            <a:extLst>
              <a:ext uri="{FF2B5EF4-FFF2-40B4-BE49-F238E27FC236}">
                <a16:creationId xmlns:a16="http://schemas.microsoft.com/office/drawing/2014/main" id="{2C8883B8-9B06-442A-8ED0-BC164F997B22}"/>
              </a:ext>
            </a:extLst>
          </p:cNvPr>
          <p:cNvSpPr txBox="1">
            <a:spLocks/>
          </p:cNvSpPr>
          <p:nvPr/>
        </p:nvSpPr>
        <p:spPr>
          <a:xfrm>
            <a:off x="4258819" y="5772084"/>
            <a:ext cx="5068728" cy="888554"/>
          </a:xfrm>
          <a:prstGeom prst="rect">
            <a:avLst/>
          </a:prstGeom>
          <a:noFill/>
          <a:ln>
            <a:solidFill>
              <a:schemeClr val="bg1"/>
            </a:solidFill>
          </a:ln>
        </p:spPr>
        <p:txBody>
          <a:bodyPr vert="horz" lIns="91440" tIns="45720" rIns="91440" bIns="45720" rtlCol="0">
            <a:normAutofit/>
          </a:bodyPr>
          <a:lstStyle>
            <a:lvl1pPr marL="0" indent="0" algn="l" defTabSz="914400" rtl="0" eaLnBrk="1" latinLnBrk="0" hangingPunct="1">
              <a:lnSpc>
                <a:spcPts val="6000"/>
              </a:lnSpc>
              <a:spcBef>
                <a:spcPts val="1000"/>
              </a:spcBef>
              <a:buFont typeface="Arial" panose="020B0604020202020204" pitchFamily="34" charset="0"/>
              <a:buNone/>
              <a:defRPr sz="4800" b="1" kern="1200" baseline="0">
                <a:solidFill>
                  <a:srgbClr val="07224A"/>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FF0000"/>
                </a:solidFill>
                <a:latin typeface="Source Sans Pro Black" panose="020B0803030403020204" pitchFamily="34" charset="0"/>
                <a:ea typeface="Source Sans Pro Black" panose="020B0803030403020204" pitchFamily="34" charset="0"/>
              </a:rPr>
              <a:t>Log in with UTAD</a:t>
            </a:r>
            <a:endParaRPr lang="en-US" dirty="0">
              <a:solidFill>
                <a:srgbClr val="FF0000"/>
              </a:solidFill>
            </a:endParaRPr>
          </a:p>
        </p:txBody>
      </p:sp>
    </p:spTree>
    <p:extLst>
      <p:ext uri="{BB962C8B-B14F-4D97-AF65-F5344CB8AC3E}">
        <p14:creationId xmlns:p14="http://schemas.microsoft.com/office/powerpoint/2010/main" val="620138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AF5FB0-0EBA-4208-AE49-5C741DFF5FCD}"/>
              </a:ext>
            </a:extLst>
          </p:cNvPr>
          <p:cNvSpPr>
            <a:spLocks noGrp="1"/>
          </p:cNvSpPr>
          <p:nvPr>
            <p:ph type="body" sz="quarter" idx="18"/>
          </p:nvPr>
        </p:nvSpPr>
        <p:spPr>
          <a:xfrm>
            <a:off x="1962064" y="128033"/>
            <a:ext cx="10387925"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Title of the Invention </a:t>
            </a:r>
          </a:p>
        </p:txBody>
      </p:sp>
      <p:pic>
        <p:nvPicPr>
          <p:cNvPr id="14" name="Picture 13">
            <a:extLst>
              <a:ext uri="{FF2B5EF4-FFF2-40B4-BE49-F238E27FC236}">
                <a16:creationId xmlns:a16="http://schemas.microsoft.com/office/drawing/2014/main" id="{D1E35D59-FDB3-429F-A5C0-D1F3061536D9}"/>
              </a:ext>
            </a:extLst>
          </p:cNvPr>
          <p:cNvPicPr>
            <a:picLocks noChangeAspect="1"/>
          </p:cNvPicPr>
          <p:nvPr/>
        </p:nvPicPr>
        <p:blipFill>
          <a:blip r:embed="rId2"/>
          <a:stretch>
            <a:fillRect/>
          </a:stretch>
        </p:blipFill>
        <p:spPr>
          <a:xfrm>
            <a:off x="0" y="1016587"/>
            <a:ext cx="12192000" cy="5048250"/>
          </a:xfrm>
          <a:prstGeom prst="rect">
            <a:avLst/>
          </a:prstGeom>
        </p:spPr>
      </p:pic>
    </p:spTree>
    <p:extLst>
      <p:ext uri="{BB962C8B-B14F-4D97-AF65-F5344CB8AC3E}">
        <p14:creationId xmlns:p14="http://schemas.microsoft.com/office/powerpoint/2010/main" val="3881099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847F-3401-D84D-B246-F330558831B6}"/>
              </a:ext>
            </a:extLst>
          </p:cNvPr>
          <p:cNvSpPr>
            <a:spLocks noGrp="1"/>
          </p:cNvSpPr>
          <p:nvPr>
            <p:ph type="title"/>
          </p:nvPr>
        </p:nvSpPr>
        <p:spPr>
          <a:xfrm>
            <a:off x="1753272" y="2122500"/>
            <a:ext cx="8685456" cy="2070219"/>
          </a:xfrm>
        </p:spPr>
        <p:txBody>
          <a:bodyPr/>
          <a:lstStyle/>
          <a:p>
            <a:r>
              <a:rPr lang="en-US" b="1" dirty="0">
                <a:solidFill>
                  <a:schemeClr val="bg1"/>
                </a:solidFill>
                <a:latin typeface="Source Sans Pro Black" panose="020B0803030403020204" pitchFamily="34" charset="0"/>
                <a:ea typeface="Source Sans Pro Black" panose="020B0803030403020204" pitchFamily="34" charset="0"/>
              </a:rPr>
              <a:t>What are Technology Transfer Offices (TTOs)?</a:t>
            </a:r>
          </a:p>
        </p:txBody>
      </p:sp>
    </p:spTree>
    <p:extLst>
      <p:ext uri="{BB962C8B-B14F-4D97-AF65-F5344CB8AC3E}">
        <p14:creationId xmlns:p14="http://schemas.microsoft.com/office/powerpoint/2010/main" val="3836354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9F19F-A12D-4A36-B66D-9E60F424FADE}"/>
              </a:ext>
            </a:extLst>
          </p:cNvPr>
          <p:cNvSpPr>
            <a:spLocks noGrp="1"/>
          </p:cNvSpPr>
          <p:nvPr>
            <p:ph type="body" sz="quarter" idx="18"/>
          </p:nvPr>
        </p:nvSpPr>
        <p:spPr>
          <a:xfrm>
            <a:off x="3544388" y="0"/>
            <a:ext cx="10059635"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Inventors</a:t>
            </a:r>
          </a:p>
          <a:p>
            <a:endParaRPr lang="en-US" dirty="0"/>
          </a:p>
        </p:txBody>
      </p:sp>
      <p:pic>
        <p:nvPicPr>
          <p:cNvPr id="4" name="Picture 3">
            <a:extLst>
              <a:ext uri="{FF2B5EF4-FFF2-40B4-BE49-F238E27FC236}">
                <a16:creationId xmlns:a16="http://schemas.microsoft.com/office/drawing/2014/main" id="{C07B2283-1C6A-4A94-8253-353037F42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
        <p:nvSpPr>
          <p:cNvPr id="5" name="Content Placeholder 6">
            <a:extLst>
              <a:ext uri="{FF2B5EF4-FFF2-40B4-BE49-F238E27FC236}">
                <a16:creationId xmlns:a16="http://schemas.microsoft.com/office/drawing/2014/main" id="{28926C6A-8FF9-4D3E-B23D-271A879B906F}"/>
              </a:ext>
            </a:extLst>
          </p:cNvPr>
          <p:cNvSpPr txBox="1">
            <a:spLocks/>
          </p:cNvSpPr>
          <p:nvPr/>
        </p:nvSpPr>
        <p:spPr>
          <a:xfrm>
            <a:off x="7157254" y="1128916"/>
            <a:ext cx="4229100" cy="3626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Source Sans Pro "/>
              </a:rPr>
              <a:t>Name</a:t>
            </a:r>
          </a:p>
          <a:p>
            <a:r>
              <a:rPr lang="en-US" dirty="0" err="1">
                <a:latin typeface="Source Sans Pro "/>
              </a:rPr>
              <a:t>UToledo</a:t>
            </a:r>
            <a:r>
              <a:rPr lang="en-US" dirty="0">
                <a:latin typeface="Source Sans Pro "/>
              </a:rPr>
              <a:t> information</a:t>
            </a:r>
          </a:p>
          <a:p>
            <a:pPr lvl="1"/>
            <a:r>
              <a:rPr lang="en-US" sz="2800" dirty="0">
                <a:latin typeface="Source Sans Pro "/>
              </a:rPr>
              <a:t>Email contact</a:t>
            </a:r>
          </a:p>
          <a:p>
            <a:pPr lvl="1"/>
            <a:r>
              <a:rPr lang="en-US" sz="2800" dirty="0">
                <a:latin typeface="Source Sans Pro "/>
              </a:rPr>
              <a:t>Department</a:t>
            </a:r>
          </a:p>
          <a:p>
            <a:pPr lvl="1"/>
            <a:r>
              <a:rPr lang="en-US" sz="2800" dirty="0">
                <a:latin typeface="Source Sans Pro "/>
              </a:rPr>
              <a:t>Title </a:t>
            </a:r>
          </a:p>
          <a:p>
            <a:pPr lvl="1"/>
            <a:r>
              <a:rPr lang="en-US" sz="2800" dirty="0">
                <a:latin typeface="Source Sans Pro "/>
              </a:rPr>
              <a:t>Personal contact information</a:t>
            </a:r>
          </a:p>
          <a:p>
            <a:r>
              <a:rPr lang="en-US" dirty="0">
                <a:latin typeface="Source Sans Pro "/>
              </a:rPr>
              <a:t>Level of contribution </a:t>
            </a:r>
          </a:p>
          <a:p>
            <a:endParaRPr lang="en-US" dirty="0"/>
          </a:p>
        </p:txBody>
      </p:sp>
      <p:pic>
        <p:nvPicPr>
          <p:cNvPr id="11" name="Picture 10">
            <a:extLst>
              <a:ext uri="{FF2B5EF4-FFF2-40B4-BE49-F238E27FC236}">
                <a16:creationId xmlns:a16="http://schemas.microsoft.com/office/drawing/2014/main" id="{261A24BE-E9DB-4101-84F8-BBFD9F40AA3E}"/>
              </a:ext>
            </a:extLst>
          </p:cNvPr>
          <p:cNvPicPr>
            <a:picLocks noChangeAspect="1"/>
          </p:cNvPicPr>
          <p:nvPr/>
        </p:nvPicPr>
        <p:blipFill>
          <a:blip r:embed="rId4"/>
          <a:stretch>
            <a:fillRect/>
          </a:stretch>
        </p:blipFill>
        <p:spPr>
          <a:xfrm>
            <a:off x="552697" y="722569"/>
            <a:ext cx="6073930" cy="5821307"/>
          </a:xfrm>
          <a:prstGeom prst="rect">
            <a:avLst/>
          </a:prstGeom>
        </p:spPr>
      </p:pic>
    </p:spTree>
    <p:extLst>
      <p:ext uri="{BB962C8B-B14F-4D97-AF65-F5344CB8AC3E}">
        <p14:creationId xmlns:p14="http://schemas.microsoft.com/office/powerpoint/2010/main" val="3342030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D8E9F-E43E-A143-8D9D-70CBE8DC7EE9}"/>
              </a:ext>
            </a:extLst>
          </p:cNvPr>
          <p:cNvSpPr>
            <a:spLocks noGrp="1"/>
          </p:cNvSpPr>
          <p:nvPr>
            <p:ph type="title"/>
          </p:nvPr>
        </p:nvSpPr>
        <p:spPr>
          <a:xfrm>
            <a:off x="705970" y="-205951"/>
            <a:ext cx="10515600" cy="1331496"/>
          </a:xfrm>
          <a:ln>
            <a:noFill/>
          </a:ln>
        </p:spPr>
        <p:txBody>
          <a:bodyPr/>
          <a:lstStyle/>
          <a:p>
            <a:r>
              <a:rPr lang="en-US" dirty="0"/>
              <a:t>Inventorship</a:t>
            </a:r>
          </a:p>
        </p:txBody>
      </p:sp>
      <p:sp>
        <p:nvSpPr>
          <p:cNvPr id="7" name="Content Placeholder 6">
            <a:extLst>
              <a:ext uri="{FF2B5EF4-FFF2-40B4-BE49-F238E27FC236}">
                <a16:creationId xmlns:a16="http://schemas.microsoft.com/office/drawing/2014/main" id="{3E7008DB-4390-6041-BCE9-7CF613184F3A}"/>
              </a:ext>
            </a:extLst>
          </p:cNvPr>
          <p:cNvSpPr>
            <a:spLocks noGrp="1"/>
          </p:cNvSpPr>
          <p:nvPr>
            <p:ph sz="half" idx="1"/>
          </p:nvPr>
        </p:nvSpPr>
        <p:spPr>
          <a:xfrm>
            <a:off x="1319156" y="1880492"/>
            <a:ext cx="4229100" cy="3626079"/>
          </a:xfrm>
        </p:spPr>
        <p:txBody>
          <a:bodyPr/>
          <a:lstStyle/>
          <a:p>
            <a:r>
              <a:rPr lang="en-US" dirty="0"/>
              <a:t>Co-Author ≠ Co-Inventor</a:t>
            </a:r>
          </a:p>
          <a:p>
            <a:endParaRPr lang="en-US" dirty="0"/>
          </a:p>
          <a:p>
            <a:r>
              <a:rPr lang="en-US" dirty="0"/>
              <a:t>Not subjective, inventorship is a legal determination</a:t>
            </a:r>
          </a:p>
          <a:p>
            <a:endParaRPr lang="en-US" dirty="0"/>
          </a:p>
          <a:p>
            <a:r>
              <a:rPr lang="en-US" dirty="0"/>
              <a:t>Each must materially contribute to at least one claim</a:t>
            </a:r>
          </a:p>
          <a:p>
            <a:endParaRPr lang="en-US" dirty="0"/>
          </a:p>
        </p:txBody>
      </p:sp>
      <p:sp>
        <p:nvSpPr>
          <p:cNvPr id="8" name="Content Placeholder 7">
            <a:extLst>
              <a:ext uri="{FF2B5EF4-FFF2-40B4-BE49-F238E27FC236}">
                <a16:creationId xmlns:a16="http://schemas.microsoft.com/office/drawing/2014/main" id="{4BE5B3EA-6D6A-7C4E-9FBF-A0183FAC678A}"/>
              </a:ext>
            </a:extLst>
          </p:cNvPr>
          <p:cNvSpPr>
            <a:spLocks noGrp="1"/>
          </p:cNvSpPr>
          <p:nvPr>
            <p:ph sz="half" idx="2"/>
          </p:nvPr>
        </p:nvSpPr>
        <p:spPr>
          <a:xfrm>
            <a:off x="6842043" y="1615960"/>
            <a:ext cx="4229100" cy="3626079"/>
          </a:xfrm>
        </p:spPr>
        <p:txBody>
          <a:bodyPr/>
          <a:lstStyle/>
          <a:p>
            <a:r>
              <a:rPr lang="en-US" dirty="0"/>
              <a:t>Co-Inventors do not need to physically work together</a:t>
            </a:r>
          </a:p>
          <a:p>
            <a:endParaRPr lang="en-US" dirty="0"/>
          </a:p>
          <a:p>
            <a:r>
              <a:rPr lang="en-US" dirty="0"/>
              <a:t>Contributions need not be equal</a:t>
            </a:r>
          </a:p>
          <a:p>
            <a:pPr marL="457200" indent="-457200">
              <a:buFont typeface="Arial" panose="020B0604020202020204" pitchFamily="34" charset="0"/>
              <a:buChar char="•"/>
            </a:pPr>
            <a:endParaRPr lang="en-US" dirty="0"/>
          </a:p>
          <a:p>
            <a:endParaRPr lang="en-US" dirty="0"/>
          </a:p>
        </p:txBody>
      </p:sp>
      <p:sp>
        <p:nvSpPr>
          <p:cNvPr id="2" name="Oval 1">
            <a:extLst>
              <a:ext uri="{FF2B5EF4-FFF2-40B4-BE49-F238E27FC236}">
                <a16:creationId xmlns:a16="http://schemas.microsoft.com/office/drawing/2014/main" id="{2148E98A-D07E-4172-BE6F-9C3DA34D2D6D}"/>
              </a:ext>
            </a:extLst>
          </p:cNvPr>
          <p:cNvSpPr/>
          <p:nvPr/>
        </p:nvSpPr>
        <p:spPr>
          <a:xfrm>
            <a:off x="606280" y="1777404"/>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418C563-91CF-491F-B643-BB154BCBF27F}"/>
              </a:ext>
            </a:extLst>
          </p:cNvPr>
          <p:cNvSpPr/>
          <p:nvPr/>
        </p:nvSpPr>
        <p:spPr>
          <a:xfrm>
            <a:off x="606281" y="2911136"/>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52773D-2BCB-4C02-A536-9CEFC5E1E661}"/>
              </a:ext>
            </a:extLst>
          </p:cNvPr>
          <p:cNvSpPr/>
          <p:nvPr/>
        </p:nvSpPr>
        <p:spPr>
          <a:xfrm>
            <a:off x="606281" y="4328977"/>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A36A4A-FC86-44E1-8E75-9931B1FC2641}"/>
              </a:ext>
            </a:extLst>
          </p:cNvPr>
          <p:cNvSpPr/>
          <p:nvPr/>
        </p:nvSpPr>
        <p:spPr>
          <a:xfrm>
            <a:off x="6078699" y="1656894"/>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739A473-6588-4AE7-9338-9A5D093570E3}"/>
              </a:ext>
            </a:extLst>
          </p:cNvPr>
          <p:cNvSpPr/>
          <p:nvPr/>
        </p:nvSpPr>
        <p:spPr>
          <a:xfrm>
            <a:off x="6078698" y="3014635"/>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5692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D8E9F-E43E-A143-8D9D-70CBE8DC7EE9}"/>
              </a:ext>
            </a:extLst>
          </p:cNvPr>
          <p:cNvSpPr>
            <a:spLocks noGrp="1"/>
          </p:cNvSpPr>
          <p:nvPr>
            <p:ph type="title"/>
          </p:nvPr>
        </p:nvSpPr>
        <p:spPr>
          <a:xfrm>
            <a:off x="705970" y="-205951"/>
            <a:ext cx="10515600" cy="1331496"/>
          </a:xfrm>
          <a:ln>
            <a:noFill/>
          </a:ln>
        </p:spPr>
        <p:txBody>
          <a:bodyPr/>
          <a:lstStyle/>
          <a:p>
            <a:r>
              <a:rPr lang="en-US" dirty="0"/>
              <a:t>You are not an inventor if you:</a:t>
            </a:r>
          </a:p>
        </p:txBody>
      </p:sp>
      <p:sp>
        <p:nvSpPr>
          <p:cNvPr id="2" name="Oval 1">
            <a:extLst>
              <a:ext uri="{FF2B5EF4-FFF2-40B4-BE49-F238E27FC236}">
                <a16:creationId xmlns:a16="http://schemas.microsoft.com/office/drawing/2014/main" id="{2148E98A-D07E-4172-BE6F-9C3DA34D2D6D}"/>
              </a:ext>
            </a:extLst>
          </p:cNvPr>
          <p:cNvSpPr/>
          <p:nvPr/>
        </p:nvSpPr>
        <p:spPr>
          <a:xfrm>
            <a:off x="606280" y="1777404"/>
            <a:ext cx="542095" cy="568218"/>
          </a:xfrm>
          <a:prstGeom prst="ellipse">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9" name="Oval 8">
            <a:extLst>
              <a:ext uri="{FF2B5EF4-FFF2-40B4-BE49-F238E27FC236}">
                <a16:creationId xmlns:a16="http://schemas.microsoft.com/office/drawing/2014/main" id="{0418C563-91CF-491F-B643-BB154BCBF27F}"/>
              </a:ext>
            </a:extLst>
          </p:cNvPr>
          <p:cNvSpPr/>
          <p:nvPr/>
        </p:nvSpPr>
        <p:spPr>
          <a:xfrm>
            <a:off x="606280" y="2713372"/>
            <a:ext cx="542095" cy="568218"/>
          </a:xfrm>
          <a:prstGeom prst="ellipse">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13" name="Content Placeholder 7">
            <a:extLst>
              <a:ext uri="{FF2B5EF4-FFF2-40B4-BE49-F238E27FC236}">
                <a16:creationId xmlns:a16="http://schemas.microsoft.com/office/drawing/2014/main" id="{CEA04A11-BA5A-463E-8BB2-617698DE71CB}"/>
              </a:ext>
            </a:extLst>
          </p:cNvPr>
          <p:cNvSpPr txBox="1">
            <a:spLocks/>
          </p:cNvSpPr>
          <p:nvPr/>
        </p:nvSpPr>
        <p:spPr>
          <a:xfrm>
            <a:off x="1465419" y="1825511"/>
            <a:ext cx="9261162" cy="2725745"/>
          </a:xfrm>
          <a:prstGeom prst="rect">
            <a:avLst/>
          </a:prstGeom>
        </p:spPr>
        <p:txBody>
          <a:bodyPr vert="horz" lIns="0" tIns="0" rIns="0" bIns="0" rtlCol="0">
            <a:noAutofit/>
          </a:bodyPr>
          <a:lstStyle>
            <a:lvl1pPr marL="0" indent="0" algn="l" defTabSz="228600" rtl="0" eaLnBrk="1" fontAlgn="t" latinLnBrk="0" hangingPunct="1">
              <a:lnSpc>
                <a:spcPct val="90000"/>
              </a:lnSpc>
              <a:spcBef>
                <a:spcPts val="1000"/>
              </a:spcBef>
              <a:buFontTx/>
              <a:buNone/>
              <a:defRPr sz="2800" b="0" i="0" kern="1200">
                <a:solidFill>
                  <a:schemeClr val="accent6"/>
                </a:solidFill>
                <a:latin typeface="Source Sans Pro Regular"/>
                <a:ea typeface="+mn-ea"/>
                <a:cs typeface="+mn-cs"/>
              </a:defRPr>
            </a:lvl1pPr>
            <a:lvl2pPr marL="457200" indent="0" algn="l" defTabSz="228600" rtl="0" eaLnBrk="1" fontAlgn="t" latinLnBrk="0" hangingPunct="1">
              <a:lnSpc>
                <a:spcPct val="90000"/>
              </a:lnSpc>
              <a:spcBef>
                <a:spcPts val="500"/>
              </a:spcBef>
              <a:buFontTx/>
              <a:buNone/>
              <a:defRPr sz="2400" b="0" i="0" kern="1200">
                <a:solidFill>
                  <a:schemeClr val="accent6"/>
                </a:solidFill>
                <a:latin typeface="Roboto Slab" pitchFamily="2" charset="0"/>
                <a:ea typeface="Roboto Slab" pitchFamily="2" charset="0"/>
                <a:cs typeface="+mn-cs"/>
              </a:defRPr>
            </a:lvl2pPr>
            <a:lvl3pPr marL="914400" indent="0" algn="l" defTabSz="228600" rtl="0" eaLnBrk="1" fontAlgn="t" latinLnBrk="0" hangingPunct="1">
              <a:lnSpc>
                <a:spcPct val="90000"/>
              </a:lnSpc>
              <a:spcBef>
                <a:spcPts val="500"/>
              </a:spcBef>
              <a:buFontTx/>
              <a:buNone/>
              <a:defRPr sz="2000" b="0" i="0" kern="1200">
                <a:solidFill>
                  <a:schemeClr val="accent6"/>
                </a:solidFill>
                <a:latin typeface="Source Sans Pro Light" panose="020B0503030403020204" pitchFamily="34" charset="0"/>
                <a:ea typeface="Source Sans Pro Light" panose="020B0503030403020204" pitchFamily="34" charset="0"/>
                <a:cs typeface="+mn-cs"/>
              </a:defRPr>
            </a:lvl3pPr>
            <a:lvl4pPr marL="1371600" indent="0" algn="l" defTabSz="228600" rtl="0" eaLnBrk="1" fontAlgn="t" latinLnBrk="0" hangingPunct="1">
              <a:lnSpc>
                <a:spcPct val="90000"/>
              </a:lnSpc>
              <a:spcBef>
                <a:spcPts val="500"/>
              </a:spcBef>
              <a:buFontTx/>
              <a:buNone/>
              <a:defRPr sz="1400" b="1" i="0" kern="1200">
                <a:solidFill>
                  <a:schemeClr val="accent6"/>
                </a:solidFill>
                <a:latin typeface="Roboto Slab" pitchFamily="2" charset="0"/>
                <a:ea typeface="Roboto Slab" pitchFamily="2" charset="0"/>
                <a:cs typeface="+mn-cs"/>
              </a:defRPr>
            </a:lvl4pPr>
            <a:lvl5pPr marL="1828800" indent="0" algn="l" defTabSz="228600" rtl="0" eaLnBrk="1" fontAlgn="t" latinLnBrk="0" hangingPunct="1">
              <a:lnSpc>
                <a:spcPct val="90000"/>
              </a:lnSpc>
              <a:spcBef>
                <a:spcPts val="500"/>
              </a:spcBef>
              <a:buFontTx/>
              <a:buNone/>
              <a:defRPr sz="1400" b="0" i="0" kern="1200">
                <a:solidFill>
                  <a:schemeClr val="accent6"/>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Generally suggest how to realize the invention </a:t>
            </a:r>
          </a:p>
          <a:p>
            <a:endParaRPr lang="en-US" dirty="0"/>
          </a:p>
          <a:p>
            <a:r>
              <a:rPr lang="en-US" dirty="0"/>
              <a:t>Follow instructions of another to reduce it to practice </a:t>
            </a:r>
          </a:p>
          <a:p>
            <a:endParaRPr lang="en-US" dirty="0"/>
          </a:p>
          <a:p>
            <a:r>
              <a:rPr lang="en-US" dirty="0"/>
              <a:t>Are merely knowledgeable about the problem</a:t>
            </a:r>
          </a:p>
          <a:p>
            <a:pPr marL="457200" indent="-457200">
              <a:buFont typeface="Arial" panose="020B0604020202020204" pitchFamily="34" charset="0"/>
              <a:buChar char="•"/>
            </a:pPr>
            <a:endParaRPr lang="en-US" dirty="0"/>
          </a:p>
          <a:p>
            <a:endParaRPr lang="en-US" dirty="0"/>
          </a:p>
        </p:txBody>
      </p:sp>
      <p:sp>
        <p:nvSpPr>
          <p:cNvPr id="7" name="Oval 6">
            <a:extLst>
              <a:ext uri="{FF2B5EF4-FFF2-40B4-BE49-F238E27FC236}">
                <a16:creationId xmlns:a16="http://schemas.microsoft.com/office/drawing/2014/main" id="{1E2AC373-EE7C-4A4B-A794-4219E7E2EACB}"/>
              </a:ext>
            </a:extLst>
          </p:cNvPr>
          <p:cNvSpPr/>
          <p:nvPr/>
        </p:nvSpPr>
        <p:spPr>
          <a:xfrm>
            <a:off x="606279" y="3758907"/>
            <a:ext cx="542095" cy="568218"/>
          </a:xfrm>
          <a:prstGeom prst="ellipse">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Tree>
    <p:extLst>
      <p:ext uri="{BB962C8B-B14F-4D97-AF65-F5344CB8AC3E}">
        <p14:creationId xmlns:p14="http://schemas.microsoft.com/office/powerpoint/2010/main" val="3931802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24FA4-3013-40B5-BD26-C8B1BB803682}"/>
              </a:ext>
            </a:extLst>
          </p:cNvPr>
          <p:cNvSpPr>
            <a:spLocks noGrp="1"/>
          </p:cNvSpPr>
          <p:nvPr>
            <p:ph type="body" sz="quarter" idx="18"/>
          </p:nvPr>
        </p:nvSpPr>
        <p:spPr>
          <a:xfrm>
            <a:off x="2724027" y="75957"/>
            <a:ext cx="6743946"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Subscribers</a:t>
            </a:r>
          </a:p>
        </p:txBody>
      </p:sp>
      <p:pic>
        <p:nvPicPr>
          <p:cNvPr id="4" name="Picture 3">
            <a:extLst>
              <a:ext uri="{FF2B5EF4-FFF2-40B4-BE49-F238E27FC236}">
                <a16:creationId xmlns:a16="http://schemas.microsoft.com/office/drawing/2014/main" id="{6D47DC45-AD41-4C94-920C-0171B20F3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6" name="Picture 5">
            <a:extLst>
              <a:ext uri="{FF2B5EF4-FFF2-40B4-BE49-F238E27FC236}">
                <a16:creationId xmlns:a16="http://schemas.microsoft.com/office/drawing/2014/main" id="{355AB0AB-A0EF-434A-835D-111A38E6B185}"/>
              </a:ext>
            </a:extLst>
          </p:cNvPr>
          <p:cNvPicPr>
            <a:picLocks noChangeAspect="1"/>
          </p:cNvPicPr>
          <p:nvPr/>
        </p:nvPicPr>
        <p:blipFill>
          <a:blip r:embed="rId3"/>
          <a:stretch>
            <a:fillRect/>
          </a:stretch>
        </p:blipFill>
        <p:spPr>
          <a:xfrm>
            <a:off x="0" y="1783454"/>
            <a:ext cx="12192000" cy="3291092"/>
          </a:xfrm>
          <a:prstGeom prst="rect">
            <a:avLst/>
          </a:prstGeom>
        </p:spPr>
      </p:pic>
    </p:spTree>
    <p:extLst>
      <p:ext uri="{BB962C8B-B14F-4D97-AF65-F5344CB8AC3E}">
        <p14:creationId xmlns:p14="http://schemas.microsoft.com/office/powerpoint/2010/main" val="743343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89730-163D-4EF5-B417-921E81B35EB0}"/>
              </a:ext>
            </a:extLst>
          </p:cNvPr>
          <p:cNvSpPr>
            <a:spLocks noGrp="1"/>
          </p:cNvSpPr>
          <p:nvPr>
            <p:ph type="body" sz="quarter" idx="18"/>
          </p:nvPr>
        </p:nvSpPr>
        <p:spPr>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Descriptions of the invention </a:t>
            </a:r>
          </a:p>
        </p:txBody>
      </p:sp>
      <p:pic>
        <p:nvPicPr>
          <p:cNvPr id="8" name="Picture 7">
            <a:extLst>
              <a:ext uri="{FF2B5EF4-FFF2-40B4-BE49-F238E27FC236}">
                <a16:creationId xmlns:a16="http://schemas.microsoft.com/office/drawing/2014/main" id="{8DB13777-2EB4-4052-AE93-11AB3335C538}"/>
              </a:ext>
            </a:extLst>
          </p:cNvPr>
          <p:cNvPicPr>
            <a:picLocks noChangeAspect="1"/>
          </p:cNvPicPr>
          <p:nvPr/>
        </p:nvPicPr>
        <p:blipFill>
          <a:blip r:embed="rId2"/>
          <a:stretch>
            <a:fillRect/>
          </a:stretch>
        </p:blipFill>
        <p:spPr>
          <a:xfrm>
            <a:off x="0" y="1375986"/>
            <a:ext cx="12192000" cy="4407243"/>
          </a:xfrm>
          <a:prstGeom prst="rect">
            <a:avLst/>
          </a:prstGeom>
        </p:spPr>
      </p:pic>
    </p:spTree>
    <p:extLst>
      <p:ext uri="{BB962C8B-B14F-4D97-AF65-F5344CB8AC3E}">
        <p14:creationId xmlns:p14="http://schemas.microsoft.com/office/powerpoint/2010/main" val="659768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6FCEC8-407F-46F4-97B7-D716B50976D2}"/>
              </a:ext>
            </a:extLst>
          </p:cNvPr>
          <p:cNvSpPr>
            <a:spLocks noGrp="1"/>
          </p:cNvSpPr>
          <p:nvPr>
            <p:ph type="body" sz="quarter" idx="18"/>
          </p:nvPr>
        </p:nvSpPr>
        <p:spPr>
          <a:xfrm>
            <a:off x="3260666" y="96759"/>
            <a:ext cx="10387925"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Prior Method</a:t>
            </a:r>
          </a:p>
        </p:txBody>
      </p:sp>
      <p:pic>
        <p:nvPicPr>
          <p:cNvPr id="4" name="Picture 3">
            <a:extLst>
              <a:ext uri="{FF2B5EF4-FFF2-40B4-BE49-F238E27FC236}">
                <a16:creationId xmlns:a16="http://schemas.microsoft.com/office/drawing/2014/main" id="{D8AF95BF-6694-4E94-99BB-6A220C59B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6" name="Graphic 5" descr="Needle with solid fill">
            <a:extLst>
              <a:ext uri="{FF2B5EF4-FFF2-40B4-BE49-F238E27FC236}">
                <a16:creationId xmlns:a16="http://schemas.microsoft.com/office/drawing/2014/main" id="{820F6282-A0CD-4B8C-920C-3F06A40215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80776" y="5582618"/>
            <a:ext cx="914400" cy="914400"/>
          </a:xfrm>
          <a:prstGeom prst="rect">
            <a:avLst/>
          </a:prstGeom>
        </p:spPr>
      </p:pic>
      <p:pic>
        <p:nvPicPr>
          <p:cNvPr id="8" name="Graphic 7" descr="Medicine with solid fill">
            <a:extLst>
              <a:ext uri="{FF2B5EF4-FFF2-40B4-BE49-F238E27FC236}">
                <a16:creationId xmlns:a16="http://schemas.microsoft.com/office/drawing/2014/main" id="{2EB986D4-0013-49D4-AD67-8F73DA5629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7384" y="5551609"/>
            <a:ext cx="914400" cy="914400"/>
          </a:xfrm>
          <a:prstGeom prst="rect">
            <a:avLst/>
          </a:prstGeom>
        </p:spPr>
      </p:pic>
      <p:sp>
        <p:nvSpPr>
          <p:cNvPr id="9" name="TextBox 8">
            <a:extLst>
              <a:ext uri="{FF2B5EF4-FFF2-40B4-BE49-F238E27FC236}">
                <a16:creationId xmlns:a16="http://schemas.microsoft.com/office/drawing/2014/main" id="{62B5BFF7-5F44-4032-9066-49D6121F2CB8}"/>
              </a:ext>
            </a:extLst>
          </p:cNvPr>
          <p:cNvSpPr txBox="1"/>
          <p:nvPr/>
        </p:nvSpPr>
        <p:spPr>
          <a:xfrm>
            <a:off x="1939403" y="5813437"/>
            <a:ext cx="3380413" cy="369332"/>
          </a:xfrm>
          <a:prstGeom prst="rect">
            <a:avLst/>
          </a:prstGeom>
          <a:noFill/>
        </p:spPr>
        <p:txBody>
          <a:bodyPr wrap="none" rtlCol="0">
            <a:spAutoFit/>
          </a:bodyPr>
          <a:lstStyle/>
          <a:p>
            <a:r>
              <a:rPr lang="en-US" dirty="0">
                <a:solidFill>
                  <a:schemeClr val="tx1">
                    <a:lumMod val="65000"/>
                    <a:lumOff val="35000"/>
                  </a:schemeClr>
                </a:solidFill>
              </a:rPr>
              <a:t>Technology: Drug to cure diabetes</a:t>
            </a:r>
          </a:p>
        </p:txBody>
      </p:sp>
      <p:sp>
        <p:nvSpPr>
          <p:cNvPr id="10" name="TextBox 9">
            <a:extLst>
              <a:ext uri="{FF2B5EF4-FFF2-40B4-BE49-F238E27FC236}">
                <a16:creationId xmlns:a16="http://schemas.microsoft.com/office/drawing/2014/main" id="{6AE59DDE-D564-4D12-8B6E-EAB0786DEEAC}"/>
              </a:ext>
            </a:extLst>
          </p:cNvPr>
          <p:cNvSpPr txBox="1"/>
          <p:nvPr/>
        </p:nvSpPr>
        <p:spPr>
          <a:xfrm>
            <a:off x="6188726" y="5824143"/>
            <a:ext cx="3129768" cy="369332"/>
          </a:xfrm>
          <a:prstGeom prst="rect">
            <a:avLst/>
          </a:prstGeom>
          <a:noFill/>
        </p:spPr>
        <p:txBody>
          <a:bodyPr wrap="none" rtlCol="0">
            <a:spAutoFit/>
          </a:bodyPr>
          <a:lstStyle/>
          <a:p>
            <a:r>
              <a:rPr lang="en-US" dirty="0">
                <a:solidFill>
                  <a:schemeClr val="tx1">
                    <a:lumMod val="65000"/>
                    <a:lumOff val="35000"/>
                  </a:schemeClr>
                </a:solidFill>
              </a:rPr>
              <a:t>Prior method: Insulin Injections</a:t>
            </a:r>
          </a:p>
        </p:txBody>
      </p:sp>
      <p:pic>
        <p:nvPicPr>
          <p:cNvPr id="7" name="Picture 6">
            <a:extLst>
              <a:ext uri="{FF2B5EF4-FFF2-40B4-BE49-F238E27FC236}">
                <a16:creationId xmlns:a16="http://schemas.microsoft.com/office/drawing/2014/main" id="{1F890AF8-7F09-453E-95D3-E982129C9E91}"/>
              </a:ext>
            </a:extLst>
          </p:cNvPr>
          <p:cNvPicPr>
            <a:picLocks noChangeAspect="1"/>
          </p:cNvPicPr>
          <p:nvPr/>
        </p:nvPicPr>
        <p:blipFill>
          <a:blip r:embed="rId8"/>
          <a:stretch>
            <a:fillRect/>
          </a:stretch>
        </p:blipFill>
        <p:spPr>
          <a:xfrm>
            <a:off x="0" y="917796"/>
            <a:ext cx="12192000" cy="4266789"/>
          </a:xfrm>
          <a:prstGeom prst="rect">
            <a:avLst/>
          </a:prstGeom>
        </p:spPr>
      </p:pic>
    </p:spTree>
    <p:extLst>
      <p:ext uri="{BB962C8B-B14F-4D97-AF65-F5344CB8AC3E}">
        <p14:creationId xmlns:p14="http://schemas.microsoft.com/office/powerpoint/2010/main" val="6551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1C1F4-2773-4EAF-9EC7-47A30FBD7753}"/>
              </a:ext>
            </a:extLst>
          </p:cNvPr>
          <p:cNvSpPr>
            <a:spLocks noGrp="1"/>
          </p:cNvSpPr>
          <p:nvPr>
            <p:ph type="body" sz="quarter" idx="18"/>
          </p:nvPr>
        </p:nvSpPr>
        <p:spPr>
          <a:xfrm>
            <a:off x="3555734" y="0"/>
            <a:ext cx="4512502" cy="888554"/>
          </a:xfrm>
          <a:ln>
            <a:noFill/>
          </a:ln>
        </p:spPr>
        <p:txBody>
          <a:bodyPr>
            <a:normAutofit fontScale="92500"/>
          </a:bodyPr>
          <a:lstStyle/>
          <a:p>
            <a:r>
              <a:rPr lang="en-US" dirty="0">
                <a:solidFill>
                  <a:srgbClr val="003E7E"/>
                </a:solidFill>
                <a:latin typeface="Source Sans Pro Black" panose="020B0803030403020204" pitchFamily="34" charset="0"/>
                <a:ea typeface="Source Sans Pro Black" panose="020B0803030403020204" pitchFamily="34" charset="0"/>
              </a:rPr>
              <a:t>IDF: Conception</a:t>
            </a:r>
          </a:p>
        </p:txBody>
      </p:sp>
      <p:pic>
        <p:nvPicPr>
          <p:cNvPr id="4" name="Picture 3">
            <a:extLst>
              <a:ext uri="{FF2B5EF4-FFF2-40B4-BE49-F238E27FC236}">
                <a16:creationId xmlns:a16="http://schemas.microsoft.com/office/drawing/2014/main" id="{C1610350-CBD9-49DF-9409-5BB10DB1A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6" name="Picture 5">
            <a:extLst>
              <a:ext uri="{FF2B5EF4-FFF2-40B4-BE49-F238E27FC236}">
                <a16:creationId xmlns:a16="http://schemas.microsoft.com/office/drawing/2014/main" id="{C8DCAA02-99F5-486B-B067-DDDF462C1058}"/>
              </a:ext>
            </a:extLst>
          </p:cNvPr>
          <p:cNvPicPr>
            <a:picLocks noChangeAspect="1"/>
          </p:cNvPicPr>
          <p:nvPr/>
        </p:nvPicPr>
        <p:blipFill>
          <a:blip r:embed="rId4"/>
          <a:stretch>
            <a:fillRect/>
          </a:stretch>
        </p:blipFill>
        <p:spPr>
          <a:xfrm>
            <a:off x="0" y="1035698"/>
            <a:ext cx="12192000" cy="5822302"/>
          </a:xfrm>
          <a:prstGeom prst="rect">
            <a:avLst/>
          </a:prstGeom>
        </p:spPr>
      </p:pic>
    </p:spTree>
    <p:extLst>
      <p:ext uri="{BB962C8B-B14F-4D97-AF65-F5344CB8AC3E}">
        <p14:creationId xmlns:p14="http://schemas.microsoft.com/office/powerpoint/2010/main" val="1343054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2FA0D9-3106-4007-8A7C-5E2B1EE83794}"/>
              </a:ext>
            </a:extLst>
          </p:cNvPr>
          <p:cNvPicPr>
            <a:picLocks noChangeAspect="1"/>
          </p:cNvPicPr>
          <p:nvPr/>
        </p:nvPicPr>
        <p:blipFill>
          <a:blip r:embed="rId2"/>
          <a:stretch>
            <a:fillRect/>
          </a:stretch>
        </p:blipFill>
        <p:spPr>
          <a:xfrm>
            <a:off x="0" y="916437"/>
            <a:ext cx="12192000" cy="5398408"/>
          </a:xfrm>
          <a:prstGeom prst="rect">
            <a:avLst/>
          </a:prstGeom>
        </p:spPr>
      </p:pic>
      <p:sp>
        <p:nvSpPr>
          <p:cNvPr id="8" name="Text Placeholder 1">
            <a:extLst>
              <a:ext uri="{FF2B5EF4-FFF2-40B4-BE49-F238E27FC236}">
                <a16:creationId xmlns:a16="http://schemas.microsoft.com/office/drawing/2014/main" id="{1715E381-ADDE-47BC-848B-9B841ED687DC}"/>
              </a:ext>
            </a:extLst>
          </p:cNvPr>
          <p:cNvSpPr>
            <a:spLocks noGrp="1"/>
          </p:cNvSpPr>
          <p:nvPr>
            <p:ph type="body" sz="quarter" idx="18"/>
          </p:nvPr>
        </p:nvSpPr>
        <p:spPr>
          <a:xfrm>
            <a:off x="2238412" y="99448"/>
            <a:ext cx="7561805" cy="887413"/>
          </a:xfrm>
          <a:ln>
            <a:noFill/>
          </a:ln>
        </p:spPr>
        <p:txBody>
          <a:bodyPr>
            <a:normAutofit/>
          </a:bodyPr>
          <a:lstStyle/>
          <a:p>
            <a:r>
              <a:rPr lang="en-US" dirty="0">
                <a:solidFill>
                  <a:srgbClr val="003E7E"/>
                </a:solidFill>
                <a:latin typeface="Source Sans Pro Black" panose="020B0803030403020204" pitchFamily="34" charset="0"/>
                <a:ea typeface="Source Sans Pro Black" panose="020B0803030403020204" pitchFamily="34" charset="0"/>
              </a:rPr>
              <a:t>IDF: Reduction to Practice</a:t>
            </a:r>
          </a:p>
        </p:txBody>
      </p:sp>
    </p:spTree>
    <p:extLst>
      <p:ext uri="{BB962C8B-B14F-4D97-AF65-F5344CB8AC3E}">
        <p14:creationId xmlns:p14="http://schemas.microsoft.com/office/powerpoint/2010/main" val="2149978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FD5E9"/>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EC7050-9011-41E3-A771-92037DC5B2F5}"/>
              </a:ext>
            </a:extLst>
          </p:cNvPr>
          <p:cNvSpPr>
            <a:spLocks noGrp="1"/>
          </p:cNvSpPr>
          <p:nvPr>
            <p:ph type="body" sz="quarter" idx="18"/>
          </p:nvPr>
        </p:nvSpPr>
        <p:spPr>
          <a:xfrm>
            <a:off x="1410351" y="243036"/>
            <a:ext cx="10387925" cy="888554"/>
          </a:xfrm>
          <a:ln>
            <a:noFill/>
          </a:ln>
        </p:spPr>
        <p:txBody>
          <a:bodyPr/>
          <a:lstStyle/>
          <a:p>
            <a:r>
              <a:rPr lang="en-US" cap="all" dirty="0">
                <a:solidFill>
                  <a:srgbClr val="003E7E"/>
                </a:solidFill>
                <a:latin typeface="Source Sans Pro Black" panose="020B0803030403020204" pitchFamily="34" charset="0"/>
                <a:ea typeface="Source Sans Pro Black" panose="020B0803030403020204" pitchFamily="34" charset="0"/>
              </a:rPr>
              <a:t>America Invents Act</a:t>
            </a:r>
          </a:p>
        </p:txBody>
      </p:sp>
      <p:sp>
        <p:nvSpPr>
          <p:cNvPr id="3" name="Text Placeholder 2">
            <a:extLst>
              <a:ext uri="{FF2B5EF4-FFF2-40B4-BE49-F238E27FC236}">
                <a16:creationId xmlns:a16="http://schemas.microsoft.com/office/drawing/2014/main" id="{85DED6BB-800D-436A-920E-058CD0B6E290}"/>
              </a:ext>
            </a:extLst>
          </p:cNvPr>
          <p:cNvSpPr>
            <a:spLocks noGrp="1"/>
          </p:cNvSpPr>
          <p:nvPr>
            <p:ph type="body" sz="quarter" idx="53"/>
          </p:nvPr>
        </p:nvSpPr>
        <p:spPr>
          <a:xfrm>
            <a:off x="1847766" y="1385194"/>
            <a:ext cx="8123107" cy="4848808"/>
          </a:xfrm>
        </p:spPr>
        <p:txBody>
          <a:bodyPr>
            <a:normAutofit fontScale="92500" lnSpcReduction="20000"/>
          </a:bodyPr>
          <a:lstStyle/>
          <a:p>
            <a:pPr marL="0" indent="0">
              <a:buNone/>
            </a:pPr>
            <a:r>
              <a:rPr lang="en-US" sz="2700" dirty="0">
                <a:solidFill>
                  <a:srgbClr val="494947"/>
                </a:solidFill>
                <a:latin typeface="Source Sans Pro Regular" panose="020B0503030403020204" pitchFamily="34" charset="0"/>
                <a:ea typeface="Source Sans Pro Regular" panose="020B0503030403020204" pitchFamily="34" charset="0"/>
              </a:rPr>
              <a:t>Contains provision that transitioned the U.S. to a first-to-file system</a:t>
            </a:r>
          </a:p>
          <a:p>
            <a:endParaRPr lang="en-US" sz="2700" dirty="0">
              <a:solidFill>
                <a:srgbClr val="494947"/>
              </a:solidFill>
              <a:latin typeface="Source Sans Pro Regular" panose="020B0503030403020204" pitchFamily="34" charset="0"/>
              <a:ea typeface="Source Sans Pro Regular" panose="020B0503030403020204" pitchFamily="34" charset="0"/>
            </a:endParaRPr>
          </a:p>
          <a:p>
            <a:pPr marL="0" indent="0">
              <a:buNone/>
            </a:pPr>
            <a:r>
              <a:rPr lang="en-US" sz="2700" dirty="0">
                <a:solidFill>
                  <a:srgbClr val="494947"/>
                </a:solidFill>
                <a:latin typeface="Source Sans Pro Regular" panose="020B0503030403020204" pitchFamily="34" charset="0"/>
                <a:ea typeface="Source Sans Pro Regular" panose="020B0503030403020204" pitchFamily="34" charset="0"/>
              </a:rPr>
              <a:t>Previously was a first-to-invent</a:t>
            </a:r>
          </a:p>
          <a:p>
            <a:endParaRPr lang="en-US" sz="2700" dirty="0">
              <a:solidFill>
                <a:srgbClr val="494947"/>
              </a:solidFill>
              <a:latin typeface="Source Sans Pro Regular" panose="020B0503030403020204" pitchFamily="34" charset="0"/>
              <a:ea typeface="Source Sans Pro Regular" panose="020B0503030403020204" pitchFamily="34" charset="0"/>
            </a:endParaRPr>
          </a:p>
          <a:p>
            <a:pPr marL="0" indent="0">
              <a:buNone/>
            </a:pPr>
            <a:r>
              <a:rPr lang="en-US" sz="2700" dirty="0">
                <a:solidFill>
                  <a:srgbClr val="494947"/>
                </a:solidFill>
                <a:latin typeface="Source Sans Pro Regular" panose="020B0503030403020204" pitchFamily="34" charset="0"/>
                <a:ea typeface="Source Sans Pro Regular" panose="020B0503030403020204" pitchFamily="34" charset="0"/>
              </a:rPr>
              <a:t>Submitting an IDF does </a:t>
            </a:r>
            <a:r>
              <a:rPr lang="en-US" sz="2700" b="1" dirty="0">
                <a:solidFill>
                  <a:srgbClr val="494947"/>
                </a:solidFill>
                <a:latin typeface="Source Sans Pro Regular" panose="020B0503030403020204" pitchFamily="34" charset="0"/>
                <a:ea typeface="Source Sans Pro Regular" panose="020B0503030403020204" pitchFamily="34" charset="0"/>
              </a:rPr>
              <a:t>not</a:t>
            </a:r>
            <a:r>
              <a:rPr lang="en-US" sz="2700" dirty="0">
                <a:solidFill>
                  <a:srgbClr val="494947"/>
                </a:solidFill>
                <a:latin typeface="Source Sans Pro Regular" panose="020B0503030403020204" pitchFamily="34" charset="0"/>
                <a:ea typeface="Source Sans Pro Regular" panose="020B0503030403020204" pitchFamily="34" charset="0"/>
              </a:rPr>
              <a:t> mean the invention is filed </a:t>
            </a:r>
          </a:p>
          <a:p>
            <a:endParaRPr lang="en-US" sz="2700" dirty="0">
              <a:solidFill>
                <a:srgbClr val="494947"/>
              </a:solidFill>
              <a:latin typeface="Source Sans Pro Regular" panose="020B0503030403020204" pitchFamily="34" charset="0"/>
              <a:ea typeface="Source Sans Pro Regular" panose="020B0503030403020204" pitchFamily="34" charset="0"/>
            </a:endParaRPr>
          </a:p>
          <a:p>
            <a:pPr marL="0" indent="0">
              <a:buNone/>
            </a:pPr>
            <a:r>
              <a:rPr lang="en-US" sz="2700" dirty="0">
                <a:solidFill>
                  <a:srgbClr val="494947"/>
                </a:solidFill>
                <a:latin typeface="Source Sans Pro Regular" panose="020B0503030403020204" pitchFamily="34" charset="0"/>
                <a:ea typeface="Source Sans Pro Regular" panose="020B0503030403020204" pitchFamily="34" charset="0"/>
              </a:rPr>
              <a:t>Must be filed with the U.S. Patent and Trademark Office to hold a priority date (patent pending)</a:t>
            </a:r>
          </a:p>
          <a:p>
            <a:endParaRPr lang="en-US" sz="2700" dirty="0">
              <a:solidFill>
                <a:srgbClr val="494947"/>
              </a:solidFill>
              <a:latin typeface="Source Sans Pro Regular" panose="020B0503030403020204" pitchFamily="34" charset="0"/>
              <a:ea typeface="Source Sans Pro Regular" panose="020B0503030403020204" pitchFamily="34" charset="0"/>
            </a:endParaRPr>
          </a:p>
          <a:p>
            <a:pPr marL="0" indent="0">
              <a:buNone/>
            </a:pPr>
            <a:r>
              <a:rPr lang="en-US" sz="2700" dirty="0">
                <a:solidFill>
                  <a:srgbClr val="494947"/>
                </a:solidFill>
                <a:latin typeface="Source Sans Pro Regular" panose="020B0503030403020204" pitchFamily="34" charset="0"/>
                <a:ea typeface="Source Sans Pro Regular" panose="020B0503030403020204" pitchFamily="34" charset="0"/>
              </a:rPr>
              <a:t>Once issued, the patent will provide 20 years of protection from the priority date</a:t>
            </a:r>
          </a:p>
          <a:p>
            <a:pPr marL="0" indent="0">
              <a:buNone/>
            </a:pPr>
            <a:endParaRPr lang="en-US" dirty="0"/>
          </a:p>
          <a:p>
            <a:endParaRPr lang="en-US" dirty="0"/>
          </a:p>
        </p:txBody>
      </p:sp>
      <p:pic>
        <p:nvPicPr>
          <p:cNvPr id="4" name="Picture 3">
            <a:extLst>
              <a:ext uri="{FF2B5EF4-FFF2-40B4-BE49-F238E27FC236}">
                <a16:creationId xmlns:a16="http://schemas.microsoft.com/office/drawing/2014/main" id="{79563015-62CF-4539-8F1E-67F6829A1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5" name="Graphic 4" descr="Signature outline">
            <a:extLst>
              <a:ext uri="{FF2B5EF4-FFF2-40B4-BE49-F238E27FC236}">
                <a16:creationId xmlns:a16="http://schemas.microsoft.com/office/drawing/2014/main" id="{AAA4EBC0-C3C5-4C90-AA4B-2B96884FC0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611" y="1248109"/>
            <a:ext cx="914400" cy="914400"/>
          </a:xfrm>
          <a:prstGeom prst="rect">
            <a:avLst/>
          </a:prstGeom>
        </p:spPr>
      </p:pic>
      <p:pic>
        <p:nvPicPr>
          <p:cNvPr id="6" name="Graphic 5" descr="Clipboard Partially Checked outline">
            <a:extLst>
              <a:ext uri="{FF2B5EF4-FFF2-40B4-BE49-F238E27FC236}">
                <a16:creationId xmlns:a16="http://schemas.microsoft.com/office/drawing/2014/main" id="{07447DD4-5C75-4B5D-9975-6B8EEC2014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4957" y="3101766"/>
            <a:ext cx="914400" cy="914400"/>
          </a:xfrm>
          <a:prstGeom prst="rect">
            <a:avLst/>
          </a:prstGeom>
        </p:spPr>
      </p:pic>
      <p:pic>
        <p:nvPicPr>
          <p:cNvPr id="8" name="Graphic 7" descr="Hourglass 30% outline">
            <a:extLst>
              <a:ext uri="{FF2B5EF4-FFF2-40B4-BE49-F238E27FC236}">
                <a16:creationId xmlns:a16="http://schemas.microsoft.com/office/drawing/2014/main" id="{418B13C1-4179-4C38-B781-C7D5EE163F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1611" y="5152691"/>
            <a:ext cx="914400" cy="914400"/>
          </a:xfrm>
          <a:prstGeom prst="rect">
            <a:avLst/>
          </a:prstGeom>
        </p:spPr>
      </p:pic>
      <p:pic>
        <p:nvPicPr>
          <p:cNvPr id="10" name="Graphic 9" descr="Flag outline">
            <a:extLst>
              <a:ext uri="{FF2B5EF4-FFF2-40B4-BE49-F238E27FC236}">
                <a16:creationId xmlns:a16="http://schemas.microsoft.com/office/drawing/2014/main" id="{60A81E52-BA4B-4D0D-B6EA-E5DD8E320E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2489" y="4199999"/>
            <a:ext cx="914400" cy="914400"/>
          </a:xfrm>
          <a:prstGeom prst="rect">
            <a:avLst/>
          </a:prstGeom>
        </p:spPr>
      </p:pic>
      <p:pic>
        <p:nvPicPr>
          <p:cNvPr id="13" name="Graphic 12" descr="Idea outline">
            <a:extLst>
              <a:ext uri="{FF2B5EF4-FFF2-40B4-BE49-F238E27FC236}">
                <a16:creationId xmlns:a16="http://schemas.microsoft.com/office/drawing/2014/main" id="{EC8BEC32-10D6-4C9D-8735-57A43D78AF3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4957" y="2149074"/>
            <a:ext cx="914400" cy="914400"/>
          </a:xfrm>
          <a:prstGeom prst="rect">
            <a:avLst/>
          </a:prstGeom>
        </p:spPr>
      </p:pic>
    </p:spTree>
    <p:extLst>
      <p:ext uri="{BB962C8B-B14F-4D97-AF65-F5344CB8AC3E}">
        <p14:creationId xmlns:p14="http://schemas.microsoft.com/office/powerpoint/2010/main" val="1823434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BB65AD-9CED-4CF5-BA2F-DF5791DB8E6E}"/>
              </a:ext>
            </a:extLst>
          </p:cNvPr>
          <p:cNvSpPr>
            <a:spLocks noGrp="1"/>
          </p:cNvSpPr>
          <p:nvPr>
            <p:ph type="body" sz="quarter" idx="18"/>
          </p:nvPr>
        </p:nvSpPr>
        <p:spPr>
          <a:xfrm>
            <a:off x="3916882" y="0"/>
            <a:ext cx="4578073"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Prior Art</a:t>
            </a:r>
          </a:p>
        </p:txBody>
      </p:sp>
      <p:pic>
        <p:nvPicPr>
          <p:cNvPr id="4" name="Picture 3">
            <a:extLst>
              <a:ext uri="{FF2B5EF4-FFF2-40B4-BE49-F238E27FC236}">
                <a16:creationId xmlns:a16="http://schemas.microsoft.com/office/drawing/2014/main" id="{1624C19B-0A13-42A6-91FE-A78F65317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
        <p:nvSpPr>
          <p:cNvPr id="6" name="Content Placeholder 6">
            <a:extLst>
              <a:ext uri="{FF2B5EF4-FFF2-40B4-BE49-F238E27FC236}">
                <a16:creationId xmlns:a16="http://schemas.microsoft.com/office/drawing/2014/main" id="{AE90A831-432D-42D3-8DA1-B4598964456C}"/>
              </a:ext>
            </a:extLst>
          </p:cNvPr>
          <p:cNvSpPr txBox="1">
            <a:spLocks/>
          </p:cNvSpPr>
          <p:nvPr/>
        </p:nvSpPr>
        <p:spPr>
          <a:xfrm>
            <a:off x="713061" y="5733228"/>
            <a:ext cx="8491819" cy="522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latin typeface="Source Sans Pro Regular" panose="020B0503030403020204" pitchFamily="34" charset="0"/>
                <a:ea typeface="Source Sans Pro Regular" panose="020B0503030403020204" pitchFamily="34" charset="0"/>
              </a:rPr>
              <a:t>Even your own work can be prior art held against you.</a:t>
            </a:r>
          </a:p>
        </p:txBody>
      </p:sp>
      <p:pic>
        <p:nvPicPr>
          <p:cNvPr id="7" name="Picture 6">
            <a:extLst>
              <a:ext uri="{FF2B5EF4-FFF2-40B4-BE49-F238E27FC236}">
                <a16:creationId xmlns:a16="http://schemas.microsoft.com/office/drawing/2014/main" id="{2D0CCB9B-DE22-4E53-A9DE-50C0317349D3}"/>
              </a:ext>
            </a:extLst>
          </p:cNvPr>
          <p:cNvPicPr>
            <a:picLocks noChangeAspect="1"/>
          </p:cNvPicPr>
          <p:nvPr/>
        </p:nvPicPr>
        <p:blipFill>
          <a:blip r:embed="rId3"/>
          <a:stretch>
            <a:fillRect/>
          </a:stretch>
        </p:blipFill>
        <p:spPr>
          <a:xfrm>
            <a:off x="0" y="888554"/>
            <a:ext cx="12192000" cy="4327508"/>
          </a:xfrm>
          <a:prstGeom prst="rect">
            <a:avLst/>
          </a:prstGeom>
        </p:spPr>
      </p:pic>
    </p:spTree>
    <p:extLst>
      <p:ext uri="{BB962C8B-B14F-4D97-AF65-F5344CB8AC3E}">
        <p14:creationId xmlns:p14="http://schemas.microsoft.com/office/powerpoint/2010/main" val="401561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508EFC-358C-4065-A4D9-1D4C365D0C70}"/>
              </a:ext>
            </a:extLst>
          </p:cNvPr>
          <p:cNvSpPr>
            <a:spLocks noGrp="1"/>
          </p:cNvSpPr>
          <p:nvPr>
            <p:ph type="body" sz="quarter" idx="18"/>
          </p:nvPr>
        </p:nvSpPr>
        <p:spPr>
          <a:xfrm>
            <a:off x="683092" y="231980"/>
            <a:ext cx="11323595" cy="888554"/>
          </a:xfrm>
          <a:ln>
            <a:noFill/>
          </a:ln>
        </p:spPr>
        <p:txBody>
          <a:bodyPr>
            <a:normAutofit fontScale="92500"/>
          </a:bodyPr>
          <a:lstStyle/>
          <a:p>
            <a:r>
              <a:rPr lang="en-US" dirty="0">
                <a:solidFill>
                  <a:srgbClr val="003E7E"/>
                </a:solidFill>
                <a:latin typeface="Source Sans Pro Black" panose="020B0803030403020204" pitchFamily="34" charset="0"/>
                <a:ea typeface="Source Sans Pro Black" panose="020B0803030403020204" pitchFamily="34" charset="0"/>
              </a:rPr>
              <a:t>Introduction to Technology Transfer Offices</a:t>
            </a:r>
          </a:p>
        </p:txBody>
      </p:sp>
      <p:pic>
        <p:nvPicPr>
          <p:cNvPr id="7" name="Graphic 6" descr="Bank with solid fill">
            <a:extLst>
              <a:ext uri="{FF2B5EF4-FFF2-40B4-BE49-F238E27FC236}">
                <a16:creationId xmlns:a16="http://schemas.microsoft.com/office/drawing/2014/main" id="{17ABCCAC-2B5E-4635-BCD7-A1F6C908B2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4205" y="1336476"/>
            <a:ext cx="914400" cy="914400"/>
          </a:xfrm>
          <a:prstGeom prst="rect">
            <a:avLst/>
          </a:prstGeom>
        </p:spPr>
      </p:pic>
      <p:pic>
        <p:nvPicPr>
          <p:cNvPr id="9" name="Graphic 8" descr="Money outline">
            <a:extLst>
              <a:ext uri="{FF2B5EF4-FFF2-40B4-BE49-F238E27FC236}">
                <a16:creationId xmlns:a16="http://schemas.microsoft.com/office/drawing/2014/main" id="{33B6B334-C2DA-4EA3-8272-51ADCFA7AA6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8547" y="1336476"/>
            <a:ext cx="914400" cy="914400"/>
          </a:xfrm>
          <a:prstGeom prst="rect">
            <a:avLst/>
          </a:prstGeom>
        </p:spPr>
      </p:pic>
      <p:pic>
        <p:nvPicPr>
          <p:cNvPr id="11" name="Graphic 10" descr="Scientist female with solid fill">
            <a:extLst>
              <a:ext uri="{FF2B5EF4-FFF2-40B4-BE49-F238E27FC236}">
                <a16:creationId xmlns:a16="http://schemas.microsoft.com/office/drawing/2014/main" id="{864D217F-D222-4882-8383-35ED2A327D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118488" y="1336476"/>
            <a:ext cx="914400" cy="914400"/>
          </a:xfrm>
          <a:prstGeom prst="rect">
            <a:avLst/>
          </a:prstGeom>
        </p:spPr>
      </p:pic>
      <p:sp>
        <p:nvSpPr>
          <p:cNvPr id="16" name="TextBox 15">
            <a:extLst>
              <a:ext uri="{FF2B5EF4-FFF2-40B4-BE49-F238E27FC236}">
                <a16:creationId xmlns:a16="http://schemas.microsoft.com/office/drawing/2014/main" id="{95A5269B-44B5-4985-8A2A-2F371D3259D0}"/>
              </a:ext>
            </a:extLst>
          </p:cNvPr>
          <p:cNvSpPr txBox="1"/>
          <p:nvPr/>
        </p:nvSpPr>
        <p:spPr>
          <a:xfrm>
            <a:off x="-775237" y="1442268"/>
            <a:ext cx="7243901" cy="3170099"/>
          </a:xfrm>
          <a:prstGeom prst="rect">
            <a:avLst/>
          </a:prstGeom>
          <a:noFill/>
        </p:spPr>
        <p:txBody>
          <a:bodyPr wrap="square">
            <a:spAutoFit/>
          </a:bodyPr>
          <a:lstStyle/>
          <a:p>
            <a:pPr marL="1714500" lvl="3" indent="-342900">
              <a:buFont typeface="Arial" panose="020B0604020202020204" pitchFamily="34" charset="0"/>
              <a:buChar char="•"/>
            </a:pPr>
            <a:r>
              <a:rPr lang="en-US" sz="2500" dirty="0">
                <a:solidFill>
                  <a:srgbClr val="494947"/>
                </a:solidFill>
                <a:latin typeface="Source Sans Pro Regular" panose="020B0503030403020204" pitchFamily="34" charset="0"/>
                <a:ea typeface="Source Sans Pro Regular" panose="020B0503030403020204" pitchFamily="34" charset="0"/>
              </a:rPr>
              <a:t>Research performed at universities is funded, in part, by government agencies</a:t>
            </a:r>
          </a:p>
          <a:p>
            <a:pPr marL="1714500" lvl="3" indent="-342900">
              <a:buFont typeface="Arial" panose="020B0604020202020204" pitchFamily="34" charset="0"/>
              <a:buChar char="•"/>
            </a:pPr>
            <a:endParaRPr lang="en-US" sz="2500" dirty="0">
              <a:solidFill>
                <a:srgbClr val="494947"/>
              </a:solidFill>
              <a:latin typeface="Source Sans Pro Regular" panose="020B0503030403020204" pitchFamily="34" charset="0"/>
              <a:ea typeface="Source Sans Pro Regular" panose="020B0503030403020204" pitchFamily="34" charset="0"/>
            </a:endParaRPr>
          </a:p>
          <a:p>
            <a:pPr marL="1714500" lvl="3" indent="-342900">
              <a:buFont typeface="Arial" panose="020B0604020202020204" pitchFamily="34" charset="0"/>
              <a:buChar char="•"/>
            </a:pPr>
            <a:r>
              <a:rPr lang="en-US" sz="2500" dirty="0">
                <a:solidFill>
                  <a:srgbClr val="494947"/>
                </a:solidFill>
                <a:latin typeface="Source Sans Pro Regular" panose="020B0503030403020204" pitchFamily="34" charset="0"/>
                <a:ea typeface="Source Sans Pro Regular" panose="020B0503030403020204" pitchFamily="34" charset="0"/>
              </a:rPr>
              <a:t>Sometimes the research results in a discovery that has commercial potential</a:t>
            </a:r>
          </a:p>
          <a:p>
            <a:pPr lvl="3"/>
            <a:endParaRPr lang="en-US" sz="2500" dirty="0">
              <a:solidFill>
                <a:srgbClr val="494947"/>
              </a:solidFill>
              <a:latin typeface="Source Sans Pro Regular" panose="020B0503030403020204" pitchFamily="34" charset="0"/>
              <a:ea typeface="Source Sans Pro Regular" panose="020B0503030403020204" pitchFamily="34" charset="0"/>
            </a:endParaRPr>
          </a:p>
          <a:p>
            <a:pPr marL="1714500" lvl="3" indent="-342900">
              <a:buFont typeface="Arial" panose="020B0604020202020204" pitchFamily="34" charset="0"/>
              <a:buChar char="•"/>
            </a:pPr>
            <a:r>
              <a:rPr lang="en-US" sz="2500" dirty="0">
                <a:solidFill>
                  <a:srgbClr val="494947"/>
                </a:solidFill>
                <a:latin typeface="Source Sans Pro Regular" panose="020B0503030403020204" pitchFamily="34" charset="0"/>
                <a:ea typeface="Source Sans Pro Regular" panose="020B0503030403020204" pitchFamily="34" charset="0"/>
              </a:rPr>
              <a:t>Researchers are required to disclose the invention to the funding agency</a:t>
            </a:r>
          </a:p>
        </p:txBody>
      </p:sp>
      <p:pic>
        <p:nvPicPr>
          <p:cNvPr id="18" name="Graphic 17" descr="Person with idea outline">
            <a:extLst>
              <a:ext uri="{FF2B5EF4-FFF2-40B4-BE49-F238E27FC236}">
                <a16:creationId xmlns:a16="http://schemas.microsoft.com/office/drawing/2014/main" id="{976098F8-BAF1-4DE3-BEA2-9ECACC4B97C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38329" y="3334750"/>
            <a:ext cx="914400" cy="914400"/>
          </a:xfrm>
          <a:prstGeom prst="rect">
            <a:avLst/>
          </a:prstGeom>
        </p:spPr>
      </p:pic>
      <p:pic>
        <p:nvPicPr>
          <p:cNvPr id="32" name="Graphic 31" descr="Beaker with solid fill">
            <a:extLst>
              <a:ext uri="{FF2B5EF4-FFF2-40B4-BE49-F238E27FC236}">
                <a16:creationId xmlns:a16="http://schemas.microsoft.com/office/drawing/2014/main" id="{99821340-AF0E-489F-92AE-43C3CC70CB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64147" y="3289164"/>
            <a:ext cx="914400" cy="914400"/>
          </a:xfrm>
          <a:prstGeom prst="rect">
            <a:avLst/>
          </a:prstGeom>
        </p:spPr>
      </p:pic>
      <p:pic>
        <p:nvPicPr>
          <p:cNvPr id="34" name="Graphic 33" descr="Document with solid fill">
            <a:extLst>
              <a:ext uri="{FF2B5EF4-FFF2-40B4-BE49-F238E27FC236}">
                <a16:creationId xmlns:a16="http://schemas.microsoft.com/office/drawing/2014/main" id="{EDAF003D-E590-4E4A-AC9F-0DFC5409FA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95476" y="3334750"/>
            <a:ext cx="914400" cy="914400"/>
          </a:xfrm>
          <a:prstGeom prst="rect">
            <a:avLst/>
          </a:prstGeom>
        </p:spPr>
      </p:pic>
      <p:sp>
        <p:nvSpPr>
          <p:cNvPr id="36" name="TextBox 35">
            <a:extLst>
              <a:ext uri="{FF2B5EF4-FFF2-40B4-BE49-F238E27FC236}">
                <a16:creationId xmlns:a16="http://schemas.microsoft.com/office/drawing/2014/main" id="{319F702C-F0F7-4B6A-8CFA-B1234E437209}"/>
              </a:ext>
            </a:extLst>
          </p:cNvPr>
          <p:cNvSpPr txBox="1"/>
          <p:nvPr/>
        </p:nvSpPr>
        <p:spPr>
          <a:xfrm>
            <a:off x="416498" y="4798249"/>
            <a:ext cx="9093262" cy="1107996"/>
          </a:xfrm>
          <a:prstGeom prst="rect">
            <a:avLst/>
          </a:prstGeom>
          <a:noFill/>
        </p:spPr>
        <p:txBody>
          <a:bodyPr wrap="square">
            <a:spAutoFit/>
          </a:bodyPr>
          <a:lstStyle/>
          <a:p>
            <a:r>
              <a:rPr lang="en-US" sz="2200" dirty="0">
                <a:solidFill>
                  <a:srgbClr val="FF0000"/>
                </a:solidFill>
                <a:latin typeface="Source Sans Pro Regular" panose="020B0503030403020204" pitchFamily="34" charset="0"/>
                <a:ea typeface="Source Sans Pro Regular" panose="020B0503030403020204" pitchFamily="34" charset="0"/>
              </a:rPr>
              <a:t>Prior to 1980, funding agencies would take title to the inventions created with their grants. It had been documented that nearly 30,000 technologies were sitting on government shelves with no plan for development</a:t>
            </a:r>
          </a:p>
        </p:txBody>
      </p:sp>
      <p:pic>
        <p:nvPicPr>
          <p:cNvPr id="21" name="Picture 20">
            <a:extLst>
              <a:ext uri="{FF2B5EF4-FFF2-40B4-BE49-F238E27FC236}">
                <a16:creationId xmlns:a16="http://schemas.microsoft.com/office/drawing/2014/main" id="{606B9267-E692-44C0-8201-BD24C09080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Tree>
    <p:extLst>
      <p:ext uri="{BB962C8B-B14F-4D97-AF65-F5344CB8AC3E}">
        <p14:creationId xmlns:p14="http://schemas.microsoft.com/office/powerpoint/2010/main" val="1739248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EFA88B1-2418-419A-BED8-4BE7D3E2A8B6}"/>
              </a:ext>
            </a:extLst>
          </p:cNvPr>
          <p:cNvSpPr txBox="1">
            <a:spLocks/>
          </p:cNvSpPr>
          <p:nvPr/>
        </p:nvSpPr>
        <p:spPr>
          <a:xfrm>
            <a:off x="1211577" y="917643"/>
            <a:ext cx="10083952" cy="208374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5400" kern="1200" spc="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ysClr val="window" lastClr="FFFFFF"/>
                </a:solidFill>
                <a:effectLst/>
                <a:uLnTx/>
                <a:uFillTx/>
                <a:latin typeface="Source Sans Pro Black" panose="020B0803030403020204" pitchFamily="34" charset="0"/>
                <a:ea typeface="Source Sans Pro Black" panose="020B0803030403020204" pitchFamily="34" charset="0"/>
                <a:cs typeface="+mj-cs"/>
              </a:rPr>
              <a:t>Can you think of some examples of prior art?</a:t>
            </a:r>
          </a:p>
        </p:txBody>
      </p:sp>
    </p:spTree>
    <p:extLst>
      <p:ext uri="{BB962C8B-B14F-4D97-AF65-F5344CB8AC3E}">
        <p14:creationId xmlns:p14="http://schemas.microsoft.com/office/powerpoint/2010/main" val="3963398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D8E9F-E43E-A143-8D9D-70CBE8DC7EE9}"/>
              </a:ext>
            </a:extLst>
          </p:cNvPr>
          <p:cNvSpPr>
            <a:spLocks noGrp="1"/>
          </p:cNvSpPr>
          <p:nvPr>
            <p:ph type="title"/>
          </p:nvPr>
        </p:nvSpPr>
        <p:spPr>
          <a:xfrm>
            <a:off x="2631588" y="-279817"/>
            <a:ext cx="10515600" cy="1331496"/>
          </a:xfrm>
        </p:spPr>
        <p:txBody>
          <a:bodyPr/>
          <a:lstStyle/>
          <a:p>
            <a:r>
              <a:rPr lang="en-US" dirty="0"/>
              <a:t>Prior Art examples</a:t>
            </a:r>
          </a:p>
        </p:txBody>
      </p:sp>
      <p:sp>
        <p:nvSpPr>
          <p:cNvPr id="7" name="Content Placeholder 6">
            <a:extLst>
              <a:ext uri="{FF2B5EF4-FFF2-40B4-BE49-F238E27FC236}">
                <a16:creationId xmlns:a16="http://schemas.microsoft.com/office/drawing/2014/main" id="{3E7008DB-4390-6041-BCE9-7CF613184F3A}"/>
              </a:ext>
            </a:extLst>
          </p:cNvPr>
          <p:cNvSpPr>
            <a:spLocks noGrp="1"/>
          </p:cNvSpPr>
          <p:nvPr>
            <p:ph sz="half" idx="1"/>
          </p:nvPr>
        </p:nvSpPr>
        <p:spPr>
          <a:xfrm>
            <a:off x="1200822" y="1702757"/>
            <a:ext cx="4229100" cy="4541823"/>
          </a:xfrm>
        </p:spPr>
        <p:txBody>
          <a:bodyPr/>
          <a:lstStyle/>
          <a:p>
            <a:r>
              <a:rPr lang="en-US" sz="2500" dirty="0"/>
              <a:t>Issued or pending patents</a:t>
            </a:r>
          </a:p>
          <a:p>
            <a:pPr marL="457200" indent="-457200">
              <a:buFont typeface="Arial" panose="020B0604020202020204" pitchFamily="34" charset="0"/>
              <a:buChar char="•"/>
            </a:pPr>
            <a:endParaRPr lang="en-US" sz="2500" dirty="0"/>
          </a:p>
          <a:p>
            <a:r>
              <a:rPr lang="en-US" sz="2500" dirty="0"/>
              <a:t>Manuscripts </a:t>
            </a:r>
          </a:p>
          <a:p>
            <a:endParaRPr lang="en-US" sz="2500" dirty="0"/>
          </a:p>
          <a:p>
            <a:r>
              <a:rPr lang="en-US" sz="2500" dirty="0"/>
              <a:t>Abstracts</a:t>
            </a:r>
          </a:p>
          <a:p>
            <a:endParaRPr lang="en-US" sz="2500" dirty="0"/>
          </a:p>
          <a:p>
            <a:r>
              <a:rPr lang="en-US" sz="2500" dirty="0"/>
              <a:t>Posters</a:t>
            </a:r>
          </a:p>
          <a:p>
            <a:endParaRPr lang="en-US" sz="2500" dirty="0"/>
          </a:p>
          <a:p>
            <a:r>
              <a:rPr lang="en-US" sz="2500" dirty="0"/>
              <a:t>Public Presentations</a:t>
            </a:r>
          </a:p>
          <a:p>
            <a:endParaRPr lang="en-US" dirty="0"/>
          </a:p>
        </p:txBody>
      </p:sp>
      <p:sp>
        <p:nvSpPr>
          <p:cNvPr id="8" name="Content Placeholder 7">
            <a:extLst>
              <a:ext uri="{FF2B5EF4-FFF2-40B4-BE49-F238E27FC236}">
                <a16:creationId xmlns:a16="http://schemas.microsoft.com/office/drawing/2014/main" id="{4BE5B3EA-6D6A-7C4E-9FBF-A0183FAC678A}"/>
              </a:ext>
            </a:extLst>
          </p:cNvPr>
          <p:cNvSpPr>
            <a:spLocks noGrp="1"/>
          </p:cNvSpPr>
          <p:nvPr>
            <p:ph sz="half" idx="2"/>
          </p:nvPr>
        </p:nvSpPr>
        <p:spPr>
          <a:xfrm>
            <a:off x="5688777" y="1713276"/>
            <a:ext cx="4229100" cy="5488970"/>
          </a:xfrm>
        </p:spPr>
        <p:txBody>
          <a:bodyPr/>
          <a:lstStyle/>
          <a:p>
            <a:r>
              <a:rPr lang="en-US" sz="2500" dirty="0">
                <a:latin typeface="Source Sans Pro" panose="020B0503030403020204" pitchFamily="34" charset="0"/>
                <a:ea typeface="Source Sans Pro" panose="020B0503030403020204" pitchFamily="34" charset="0"/>
              </a:rPr>
              <a:t>Job Interviews</a:t>
            </a:r>
          </a:p>
          <a:p>
            <a:endParaRPr lang="en-US" sz="2500" dirty="0">
              <a:latin typeface="Source Sans Pro" panose="020B0503030403020204" pitchFamily="34" charset="0"/>
              <a:ea typeface="Source Sans Pro" panose="020B0503030403020204" pitchFamily="34" charset="0"/>
            </a:endParaRPr>
          </a:p>
          <a:p>
            <a:r>
              <a:rPr lang="en-US" sz="2500" dirty="0">
                <a:latin typeface="Source Sans Pro" panose="020B0503030403020204" pitchFamily="34" charset="0"/>
                <a:ea typeface="Source Sans Pro" panose="020B0503030403020204" pitchFamily="34" charset="0"/>
              </a:rPr>
              <a:t>Posting on informal internet webpages</a:t>
            </a:r>
          </a:p>
          <a:p>
            <a:endParaRPr lang="en-US" sz="2500" dirty="0">
              <a:latin typeface="Source Sans Pro" panose="020B0503030403020204" pitchFamily="34" charset="0"/>
              <a:ea typeface="Source Sans Pro" panose="020B0503030403020204" pitchFamily="34" charset="0"/>
            </a:endParaRPr>
          </a:p>
          <a:p>
            <a:r>
              <a:rPr lang="en-US" sz="2500" dirty="0" err="1">
                <a:latin typeface="Source Sans Pro" panose="020B0503030403020204" pitchFamily="34" charset="0"/>
                <a:ea typeface="Source Sans Pro" panose="020B0503030403020204" pitchFamily="34" charset="0"/>
              </a:rPr>
              <a:t>Youtube</a:t>
            </a:r>
            <a:r>
              <a:rPr lang="en-US" sz="2500" dirty="0">
                <a:latin typeface="Source Sans Pro" panose="020B0503030403020204" pitchFamily="34" charset="0"/>
                <a:ea typeface="Source Sans Pro" panose="020B0503030403020204" pitchFamily="34" charset="0"/>
              </a:rPr>
              <a:t> videos</a:t>
            </a:r>
          </a:p>
          <a:p>
            <a:endParaRPr lang="en-US" sz="2500" dirty="0">
              <a:latin typeface="Source Sans Pro" panose="020B0503030403020204" pitchFamily="34" charset="0"/>
              <a:ea typeface="Source Sans Pro" panose="020B0503030403020204" pitchFamily="34" charset="0"/>
            </a:endParaRPr>
          </a:p>
          <a:p>
            <a:r>
              <a:rPr lang="en-US" sz="2500" dirty="0">
                <a:latin typeface="Source Sans Pro" panose="020B0503030403020204" pitchFamily="34" charset="0"/>
                <a:ea typeface="Source Sans Pro" panose="020B0503030403020204" pitchFamily="34" charset="0"/>
              </a:rPr>
              <a:t>Disclosing outside of the inventor’s institution </a:t>
            </a:r>
          </a:p>
          <a:p>
            <a:pPr marL="457200" indent="-457200">
              <a:buFont typeface="Arial" panose="020B0604020202020204" pitchFamily="34" charset="0"/>
              <a:buChar char="•"/>
            </a:pPr>
            <a:endParaRPr lang="en-US" dirty="0"/>
          </a:p>
          <a:p>
            <a:endParaRPr lang="en-US" dirty="0"/>
          </a:p>
        </p:txBody>
      </p:sp>
      <p:sp>
        <p:nvSpPr>
          <p:cNvPr id="5" name="Oval 4">
            <a:extLst>
              <a:ext uri="{FF2B5EF4-FFF2-40B4-BE49-F238E27FC236}">
                <a16:creationId xmlns:a16="http://schemas.microsoft.com/office/drawing/2014/main" id="{46B19422-2A09-47F3-83CD-DDFE152FCDD5}"/>
              </a:ext>
            </a:extLst>
          </p:cNvPr>
          <p:cNvSpPr/>
          <p:nvPr/>
        </p:nvSpPr>
        <p:spPr>
          <a:xfrm flipV="1">
            <a:off x="546627" y="1616696"/>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2E08182-F16B-49DB-9EDE-5EA833398E21}"/>
              </a:ext>
            </a:extLst>
          </p:cNvPr>
          <p:cNvSpPr/>
          <p:nvPr/>
        </p:nvSpPr>
        <p:spPr>
          <a:xfrm flipV="1">
            <a:off x="546627" y="2597435"/>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1E104AB-12FF-4918-9151-D051DEC0EBC7}"/>
              </a:ext>
            </a:extLst>
          </p:cNvPr>
          <p:cNvSpPr/>
          <p:nvPr/>
        </p:nvSpPr>
        <p:spPr>
          <a:xfrm flipV="1">
            <a:off x="546627" y="3522338"/>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CDE4E48-ABFD-41F3-9A1E-947541703E85}"/>
              </a:ext>
            </a:extLst>
          </p:cNvPr>
          <p:cNvSpPr/>
          <p:nvPr/>
        </p:nvSpPr>
        <p:spPr>
          <a:xfrm flipV="1">
            <a:off x="575540" y="4447241"/>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6384CB4-92EA-4B83-90B0-259FAC622F0C}"/>
              </a:ext>
            </a:extLst>
          </p:cNvPr>
          <p:cNvSpPr/>
          <p:nvPr/>
        </p:nvSpPr>
        <p:spPr>
          <a:xfrm flipV="1">
            <a:off x="561928" y="5427980"/>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7A6B882-A775-4AB5-BE05-321E36E7EE13}"/>
              </a:ext>
            </a:extLst>
          </p:cNvPr>
          <p:cNvSpPr/>
          <p:nvPr/>
        </p:nvSpPr>
        <p:spPr>
          <a:xfrm flipV="1">
            <a:off x="4967858" y="1637914"/>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428AD5E-8642-476B-96E1-347B4495CD56}"/>
              </a:ext>
            </a:extLst>
          </p:cNvPr>
          <p:cNvSpPr/>
          <p:nvPr/>
        </p:nvSpPr>
        <p:spPr>
          <a:xfrm flipV="1">
            <a:off x="4963822" y="2643042"/>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FC16909-2F73-48B5-86DD-28B465A1F6C7}"/>
              </a:ext>
            </a:extLst>
          </p:cNvPr>
          <p:cNvSpPr/>
          <p:nvPr/>
        </p:nvSpPr>
        <p:spPr>
          <a:xfrm flipV="1">
            <a:off x="4963822" y="3889049"/>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6A6B46F-8AE2-44CF-B100-FDC8CCB16E73}"/>
              </a:ext>
            </a:extLst>
          </p:cNvPr>
          <p:cNvSpPr/>
          <p:nvPr/>
        </p:nvSpPr>
        <p:spPr>
          <a:xfrm flipV="1">
            <a:off x="4952896" y="4968824"/>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5897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76B49B-F87D-4793-96A3-61D96D1D3A79}"/>
              </a:ext>
            </a:extLst>
          </p:cNvPr>
          <p:cNvSpPr>
            <a:spLocks noGrp="1"/>
          </p:cNvSpPr>
          <p:nvPr>
            <p:ph type="body" sz="quarter" idx="18"/>
          </p:nvPr>
        </p:nvSpPr>
        <p:spPr>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Past and planned disclosures </a:t>
            </a:r>
          </a:p>
        </p:txBody>
      </p:sp>
      <p:pic>
        <p:nvPicPr>
          <p:cNvPr id="4" name="Picture 3">
            <a:extLst>
              <a:ext uri="{FF2B5EF4-FFF2-40B4-BE49-F238E27FC236}">
                <a16:creationId xmlns:a16="http://schemas.microsoft.com/office/drawing/2014/main" id="{7153429E-2FC6-41D9-AA8A-4A698C1BB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6" name="Picture 5">
            <a:extLst>
              <a:ext uri="{FF2B5EF4-FFF2-40B4-BE49-F238E27FC236}">
                <a16:creationId xmlns:a16="http://schemas.microsoft.com/office/drawing/2014/main" id="{CC4729C9-C940-42ED-8B16-CE665942F427}"/>
              </a:ext>
            </a:extLst>
          </p:cNvPr>
          <p:cNvPicPr>
            <a:picLocks noChangeAspect="1"/>
          </p:cNvPicPr>
          <p:nvPr/>
        </p:nvPicPr>
        <p:blipFill>
          <a:blip r:embed="rId3"/>
          <a:stretch>
            <a:fillRect/>
          </a:stretch>
        </p:blipFill>
        <p:spPr>
          <a:xfrm>
            <a:off x="0" y="1612120"/>
            <a:ext cx="12192000" cy="3633759"/>
          </a:xfrm>
          <a:prstGeom prst="rect">
            <a:avLst/>
          </a:prstGeom>
        </p:spPr>
      </p:pic>
    </p:spTree>
    <p:extLst>
      <p:ext uri="{BB962C8B-B14F-4D97-AF65-F5344CB8AC3E}">
        <p14:creationId xmlns:p14="http://schemas.microsoft.com/office/powerpoint/2010/main" val="3832005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F67B5D-B267-49D5-9E36-FD711B684F48}"/>
              </a:ext>
            </a:extLst>
          </p:cNvPr>
          <p:cNvSpPr>
            <a:spLocks noGrp="1"/>
          </p:cNvSpPr>
          <p:nvPr>
            <p:ph type="body" sz="quarter" idx="18"/>
          </p:nvPr>
        </p:nvSpPr>
        <p:spPr>
          <a:xfrm>
            <a:off x="2668995" y="27883"/>
            <a:ext cx="10387925"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Project Sponsor</a:t>
            </a:r>
          </a:p>
        </p:txBody>
      </p:sp>
      <p:pic>
        <p:nvPicPr>
          <p:cNvPr id="4" name="Picture 3">
            <a:extLst>
              <a:ext uri="{FF2B5EF4-FFF2-40B4-BE49-F238E27FC236}">
                <a16:creationId xmlns:a16="http://schemas.microsoft.com/office/drawing/2014/main" id="{93AE6F5E-45F8-4427-BF72-0C1EB7209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6" name="Picture 5">
            <a:extLst>
              <a:ext uri="{FF2B5EF4-FFF2-40B4-BE49-F238E27FC236}">
                <a16:creationId xmlns:a16="http://schemas.microsoft.com/office/drawing/2014/main" id="{6AEAD6FB-F21F-4B34-87B1-6E8AB66B374E}"/>
              </a:ext>
            </a:extLst>
          </p:cNvPr>
          <p:cNvPicPr>
            <a:picLocks noChangeAspect="1"/>
          </p:cNvPicPr>
          <p:nvPr/>
        </p:nvPicPr>
        <p:blipFill>
          <a:blip r:embed="rId4"/>
          <a:stretch>
            <a:fillRect/>
          </a:stretch>
        </p:blipFill>
        <p:spPr>
          <a:xfrm>
            <a:off x="0" y="1235072"/>
            <a:ext cx="12192000" cy="5269984"/>
          </a:xfrm>
          <a:prstGeom prst="rect">
            <a:avLst/>
          </a:prstGeom>
        </p:spPr>
      </p:pic>
    </p:spTree>
    <p:extLst>
      <p:ext uri="{BB962C8B-B14F-4D97-AF65-F5344CB8AC3E}">
        <p14:creationId xmlns:p14="http://schemas.microsoft.com/office/powerpoint/2010/main" val="3447260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D8E9F-E43E-A143-8D9D-70CBE8DC7EE9}"/>
              </a:ext>
            </a:extLst>
          </p:cNvPr>
          <p:cNvSpPr>
            <a:spLocks noGrp="1"/>
          </p:cNvSpPr>
          <p:nvPr>
            <p:ph type="title"/>
          </p:nvPr>
        </p:nvSpPr>
        <p:spPr>
          <a:xfrm>
            <a:off x="1319156" y="-113343"/>
            <a:ext cx="10515600" cy="1331496"/>
          </a:xfrm>
          <a:ln>
            <a:noFill/>
          </a:ln>
        </p:spPr>
        <p:txBody>
          <a:bodyPr/>
          <a:lstStyle/>
          <a:p>
            <a:r>
              <a:rPr lang="en-US" dirty="0"/>
              <a:t>Project Sponsor</a:t>
            </a:r>
          </a:p>
        </p:txBody>
      </p:sp>
      <p:sp>
        <p:nvSpPr>
          <p:cNvPr id="7" name="Content Placeholder 6">
            <a:extLst>
              <a:ext uri="{FF2B5EF4-FFF2-40B4-BE49-F238E27FC236}">
                <a16:creationId xmlns:a16="http://schemas.microsoft.com/office/drawing/2014/main" id="{3E7008DB-4390-6041-BCE9-7CF613184F3A}"/>
              </a:ext>
            </a:extLst>
          </p:cNvPr>
          <p:cNvSpPr>
            <a:spLocks noGrp="1"/>
          </p:cNvSpPr>
          <p:nvPr>
            <p:ph sz="half" idx="1"/>
          </p:nvPr>
        </p:nvSpPr>
        <p:spPr>
          <a:xfrm>
            <a:off x="1319156" y="1880492"/>
            <a:ext cx="4229100" cy="3626079"/>
          </a:xfrm>
        </p:spPr>
        <p:txBody>
          <a:bodyPr/>
          <a:lstStyle/>
          <a:p>
            <a:r>
              <a:rPr lang="en-US" sz="4000" b="1" dirty="0"/>
              <a:t>Ownership: </a:t>
            </a:r>
          </a:p>
          <a:p>
            <a:r>
              <a:rPr lang="en-US" sz="2500" dirty="0"/>
              <a:t>If University would have right to IP, it will continue its assessment</a:t>
            </a:r>
          </a:p>
          <a:p>
            <a:endParaRPr lang="en-US" dirty="0"/>
          </a:p>
        </p:txBody>
      </p:sp>
      <p:sp>
        <p:nvSpPr>
          <p:cNvPr id="8" name="Content Placeholder 7">
            <a:extLst>
              <a:ext uri="{FF2B5EF4-FFF2-40B4-BE49-F238E27FC236}">
                <a16:creationId xmlns:a16="http://schemas.microsoft.com/office/drawing/2014/main" id="{4BE5B3EA-6D6A-7C4E-9FBF-A0183FAC678A}"/>
              </a:ext>
            </a:extLst>
          </p:cNvPr>
          <p:cNvSpPr>
            <a:spLocks noGrp="1"/>
          </p:cNvSpPr>
          <p:nvPr>
            <p:ph sz="half" idx="2"/>
          </p:nvPr>
        </p:nvSpPr>
        <p:spPr>
          <a:xfrm>
            <a:off x="6576956" y="1775761"/>
            <a:ext cx="4229100" cy="3626079"/>
          </a:xfrm>
        </p:spPr>
        <p:txBody>
          <a:bodyPr/>
          <a:lstStyle/>
          <a:p>
            <a:r>
              <a:rPr lang="en-US" sz="4000" b="1" dirty="0">
                <a:latin typeface="Source Sans Pro Regular" panose="020B0503030403020204" pitchFamily="34" charset="0"/>
                <a:ea typeface="Source Sans Pro Regular" panose="020B0503030403020204" pitchFamily="34" charset="0"/>
              </a:rPr>
              <a:t>Reporting:</a:t>
            </a:r>
          </a:p>
          <a:p>
            <a:r>
              <a:rPr lang="en-US" sz="2500" dirty="0">
                <a:latin typeface="Source Sans Pro" panose="020B0503030403020204" pitchFamily="34" charset="0"/>
                <a:ea typeface="Source Sans Pro" panose="020B0503030403020204" pitchFamily="34" charset="0"/>
              </a:rPr>
              <a:t>Inventions must be reported by the TTO to the funding agency through Interagency Edison</a:t>
            </a:r>
          </a:p>
          <a:p>
            <a:endParaRPr lang="en-US" sz="2500" dirty="0">
              <a:latin typeface="Source Sans Pro" panose="020B0503030403020204" pitchFamily="34" charset="0"/>
              <a:ea typeface="Source Sans Pro" panose="020B0503030403020204" pitchFamily="34" charset="0"/>
            </a:endParaRPr>
          </a:p>
          <a:p>
            <a:r>
              <a:rPr lang="en-US" sz="2500" dirty="0">
                <a:latin typeface="Source Sans Pro" panose="020B0503030403020204" pitchFamily="34" charset="0"/>
                <a:ea typeface="Source Sans Pro" panose="020B0503030403020204" pitchFamily="34" charset="0"/>
              </a:rPr>
              <a:t>Reporting to your program officer is not sufficient</a:t>
            </a:r>
          </a:p>
          <a:p>
            <a:pPr marL="457200" indent="-457200">
              <a:buFont typeface="Arial" panose="020B0604020202020204" pitchFamily="34" charset="0"/>
              <a:buChar char="•"/>
            </a:pPr>
            <a:endParaRPr lang="en-US" dirty="0"/>
          </a:p>
          <a:p>
            <a:endParaRPr lang="en-US" dirty="0"/>
          </a:p>
        </p:txBody>
      </p:sp>
      <p:sp>
        <p:nvSpPr>
          <p:cNvPr id="5" name="Oval 4">
            <a:extLst>
              <a:ext uri="{FF2B5EF4-FFF2-40B4-BE49-F238E27FC236}">
                <a16:creationId xmlns:a16="http://schemas.microsoft.com/office/drawing/2014/main" id="{247B4433-D6AF-4511-8E8D-23328B667034}"/>
              </a:ext>
            </a:extLst>
          </p:cNvPr>
          <p:cNvSpPr/>
          <p:nvPr/>
        </p:nvSpPr>
        <p:spPr>
          <a:xfrm>
            <a:off x="533759" y="1880492"/>
            <a:ext cx="542095" cy="56821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2C6360-A2E6-4D63-BC61-6FC226076798}"/>
              </a:ext>
            </a:extLst>
          </p:cNvPr>
          <p:cNvSpPr/>
          <p:nvPr/>
        </p:nvSpPr>
        <p:spPr>
          <a:xfrm>
            <a:off x="5756370" y="1775761"/>
            <a:ext cx="542095" cy="568218"/>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219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24FA4-3013-40B5-BD26-C8B1BB803682}"/>
              </a:ext>
            </a:extLst>
          </p:cNvPr>
          <p:cNvSpPr>
            <a:spLocks noGrp="1"/>
          </p:cNvSpPr>
          <p:nvPr>
            <p:ph type="body" sz="quarter" idx="18"/>
          </p:nvPr>
        </p:nvSpPr>
        <p:spPr>
          <a:xfrm>
            <a:off x="2724027" y="75957"/>
            <a:ext cx="6743946"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Marketing Targets</a:t>
            </a:r>
          </a:p>
        </p:txBody>
      </p:sp>
      <p:pic>
        <p:nvPicPr>
          <p:cNvPr id="4" name="Picture 3">
            <a:extLst>
              <a:ext uri="{FF2B5EF4-FFF2-40B4-BE49-F238E27FC236}">
                <a16:creationId xmlns:a16="http://schemas.microsoft.com/office/drawing/2014/main" id="{6D47DC45-AD41-4C94-920C-0171B20F3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6" name="Picture 5">
            <a:extLst>
              <a:ext uri="{FF2B5EF4-FFF2-40B4-BE49-F238E27FC236}">
                <a16:creationId xmlns:a16="http://schemas.microsoft.com/office/drawing/2014/main" id="{56546B7F-A71D-4D9C-A416-95652FB545E4}"/>
              </a:ext>
            </a:extLst>
          </p:cNvPr>
          <p:cNvPicPr>
            <a:picLocks noChangeAspect="1"/>
          </p:cNvPicPr>
          <p:nvPr/>
        </p:nvPicPr>
        <p:blipFill>
          <a:blip r:embed="rId3"/>
          <a:stretch>
            <a:fillRect/>
          </a:stretch>
        </p:blipFill>
        <p:spPr>
          <a:xfrm>
            <a:off x="0" y="1095440"/>
            <a:ext cx="12192000" cy="5893489"/>
          </a:xfrm>
          <a:prstGeom prst="rect">
            <a:avLst/>
          </a:prstGeom>
        </p:spPr>
      </p:pic>
    </p:spTree>
    <p:extLst>
      <p:ext uri="{BB962C8B-B14F-4D97-AF65-F5344CB8AC3E}">
        <p14:creationId xmlns:p14="http://schemas.microsoft.com/office/powerpoint/2010/main" val="1039799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88BD30-FEE2-4530-9152-20C2AD3F6807}"/>
              </a:ext>
            </a:extLst>
          </p:cNvPr>
          <p:cNvSpPr>
            <a:spLocks noGrp="1"/>
          </p:cNvSpPr>
          <p:nvPr>
            <p:ph type="body" sz="quarter" idx="18"/>
          </p:nvPr>
        </p:nvSpPr>
        <p:spPr>
          <a:xfrm>
            <a:off x="1614746" y="27883"/>
            <a:ext cx="10387925"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Commercial Application </a:t>
            </a:r>
          </a:p>
        </p:txBody>
      </p:sp>
      <p:pic>
        <p:nvPicPr>
          <p:cNvPr id="4" name="Picture 3">
            <a:extLst>
              <a:ext uri="{FF2B5EF4-FFF2-40B4-BE49-F238E27FC236}">
                <a16:creationId xmlns:a16="http://schemas.microsoft.com/office/drawing/2014/main" id="{27F4530B-53C5-41D6-8288-30E84CBA3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
        <p:nvSpPr>
          <p:cNvPr id="8" name="Content Placeholder 6">
            <a:extLst>
              <a:ext uri="{FF2B5EF4-FFF2-40B4-BE49-F238E27FC236}">
                <a16:creationId xmlns:a16="http://schemas.microsoft.com/office/drawing/2014/main" id="{A943A249-DB32-4725-A713-004B5F9469CC}"/>
              </a:ext>
            </a:extLst>
          </p:cNvPr>
          <p:cNvSpPr txBox="1">
            <a:spLocks/>
          </p:cNvSpPr>
          <p:nvPr/>
        </p:nvSpPr>
        <p:spPr>
          <a:xfrm>
            <a:off x="5725164" y="2155082"/>
            <a:ext cx="5878423" cy="36260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solidFill>
                  <a:srgbClr val="494947"/>
                </a:solidFill>
                <a:latin typeface="Source Sans Pro "/>
                <a:ea typeface="Source Sans Pro Black" panose="020B0803030403020204" pitchFamily="34" charset="0"/>
              </a:rPr>
              <a:t>Business Tool </a:t>
            </a:r>
          </a:p>
          <a:p>
            <a:pPr marL="457200" indent="-457200"/>
            <a:r>
              <a:rPr lang="en-US" dirty="0">
                <a:solidFill>
                  <a:srgbClr val="494947"/>
                </a:solidFill>
                <a:latin typeface="Source Sans Pro "/>
                <a:ea typeface="Source Sans Pro Black" panose="020B0803030403020204" pitchFamily="34" charset="0"/>
              </a:rPr>
              <a:t>License patent rights to a company</a:t>
            </a:r>
          </a:p>
          <a:p>
            <a:pPr marL="457200" indent="-457200"/>
            <a:r>
              <a:rPr lang="en-US" dirty="0">
                <a:solidFill>
                  <a:srgbClr val="494947"/>
                </a:solidFill>
                <a:latin typeface="Source Sans Pro "/>
                <a:ea typeface="Source Sans Pro Black" panose="020B0803030403020204" pitchFamily="34" charset="0"/>
              </a:rPr>
              <a:t>Exclusive licensees are the only ones allowed to practice the invention </a:t>
            </a:r>
          </a:p>
          <a:p>
            <a:pPr marL="457200" indent="-457200"/>
            <a:r>
              <a:rPr lang="en-US" dirty="0">
                <a:solidFill>
                  <a:srgbClr val="494947"/>
                </a:solidFill>
                <a:latin typeface="Source Sans Pro "/>
                <a:ea typeface="Source Sans Pro Black" panose="020B0803030403020204" pitchFamily="34" charset="0"/>
              </a:rPr>
              <a:t>Prevents competitors from making, etc. the same</a:t>
            </a:r>
          </a:p>
          <a:p>
            <a:endParaRPr lang="en-US" dirty="0"/>
          </a:p>
        </p:txBody>
      </p:sp>
      <p:pic>
        <p:nvPicPr>
          <p:cNvPr id="3" name="Picture 2" descr="White paper ships being led by a yellow ship">
            <a:extLst>
              <a:ext uri="{FF2B5EF4-FFF2-40B4-BE49-F238E27FC236}">
                <a16:creationId xmlns:a16="http://schemas.microsoft.com/office/drawing/2014/main" id="{CF710468-7A44-81DC-CAFA-0E4C2F50B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84" y="2282502"/>
            <a:ext cx="5242560" cy="3288615"/>
          </a:xfrm>
          <a:prstGeom prst="rect">
            <a:avLst/>
          </a:prstGeom>
        </p:spPr>
      </p:pic>
      <p:sp>
        <p:nvSpPr>
          <p:cNvPr id="7" name="Text Placeholder 1">
            <a:extLst>
              <a:ext uri="{FF2B5EF4-FFF2-40B4-BE49-F238E27FC236}">
                <a16:creationId xmlns:a16="http://schemas.microsoft.com/office/drawing/2014/main" id="{A56599F5-13A3-3E2B-367D-433118F94CBE}"/>
              </a:ext>
            </a:extLst>
          </p:cNvPr>
          <p:cNvSpPr txBox="1">
            <a:spLocks/>
          </p:cNvSpPr>
          <p:nvPr/>
        </p:nvSpPr>
        <p:spPr>
          <a:xfrm>
            <a:off x="588413" y="4682563"/>
            <a:ext cx="4241772" cy="599442"/>
          </a:xfrm>
          <a:prstGeom prst="rect">
            <a:avLst/>
          </a:prstGeom>
          <a:ln>
            <a:noFill/>
          </a:ln>
        </p:spPr>
        <p:txBody>
          <a:bodyPr>
            <a:normAutofit/>
          </a:bodyPr>
          <a:lstStyle>
            <a:lvl1pPr marL="228600" indent="-228600" algn="l" defTabSz="2286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Regular"/>
                <a:ea typeface="+mn-ea"/>
                <a:cs typeface="+mn-cs"/>
              </a:defRPr>
            </a:lvl1pPr>
            <a:lvl2pPr marL="685800" indent="-228600" algn="l" defTabSz="2286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3000" indent="-228600" algn="l" defTabSz="2286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503030403020204" pitchFamily="34" charset="0"/>
                <a:ea typeface="Source Sans Pro Light" panose="020B0503030403020204" pitchFamily="34" charset="0"/>
                <a:cs typeface="+mn-cs"/>
              </a:defRPr>
            </a:lvl3pPr>
            <a:lvl4pPr marL="1600200" indent="-228600" algn="l" defTabSz="228600" rtl="0" eaLnBrk="1" latinLnBrk="0" hangingPunct="1">
              <a:lnSpc>
                <a:spcPct val="90000"/>
              </a:lnSpc>
              <a:spcBef>
                <a:spcPts val="500"/>
              </a:spcBef>
              <a:buFont typeface="Arial" panose="020B0604020202020204" pitchFamily="34" charset="0"/>
              <a:buChar char="•"/>
              <a:defRPr sz="1400" b="1" i="0" kern="1200">
                <a:solidFill>
                  <a:schemeClr val="tx1"/>
                </a:solidFill>
                <a:latin typeface="Roboto Slab" pitchFamily="2" charset="0"/>
                <a:ea typeface="Roboto Slab" pitchFamily="2" charset="0"/>
                <a:cs typeface="+mn-cs"/>
              </a:defRPr>
            </a:lvl4pPr>
            <a:lvl5pPr marL="2057400" indent="-228600" algn="l" defTabSz="228600" rtl="0" eaLnBrk="1" latinLnBrk="0" hangingPunct="1">
              <a:lnSpc>
                <a:spcPct val="90000"/>
              </a:lnSpc>
              <a:spcBef>
                <a:spcPts val="500"/>
              </a:spcBef>
              <a:buFont typeface="Arial" panose="020B0604020202020204" pitchFamily="34" charset="0"/>
              <a:buChar char="•"/>
              <a:defRPr sz="14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65000"/>
                    <a:lumOff val="35000"/>
                  </a:schemeClr>
                </a:solidFill>
              </a:rPr>
              <a:t>Why are patents valuable?</a:t>
            </a:r>
          </a:p>
        </p:txBody>
      </p:sp>
    </p:spTree>
    <p:extLst>
      <p:ext uri="{BB962C8B-B14F-4D97-AF65-F5344CB8AC3E}">
        <p14:creationId xmlns:p14="http://schemas.microsoft.com/office/powerpoint/2010/main" val="2948310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2D8E9F-E43E-A143-8D9D-70CBE8DC7EE9}"/>
              </a:ext>
            </a:extLst>
          </p:cNvPr>
          <p:cNvSpPr>
            <a:spLocks noGrp="1"/>
          </p:cNvSpPr>
          <p:nvPr>
            <p:ph type="title"/>
          </p:nvPr>
        </p:nvSpPr>
        <p:spPr>
          <a:xfrm>
            <a:off x="1319156" y="-213344"/>
            <a:ext cx="10515600" cy="1331496"/>
          </a:xfrm>
        </p:spPr>
        <p:txBody>
          <a:bodyPr/>
          <a:lstStyle/>
          <a:p>
            <a:r>
              <a:rPr lang="en-US" dirty="0"/>
              <a:t>Commercial Application</a:t>
            </a:r>
          </a:p>
        </p:txBody>
      </p:sp>
      <p:sp>
        <p:nvSpPr>
          <p:cNvPr id="7" name="Content Placeholder 6">
            <a:extLst>
              <a:ext uri="{FF2B5EF4-FFF2-40B4-BE49-F238E27FC236}">
                <a16:creationId xmlns:a16="http://schemas.microsoft.com/office/drawing/2014/main" id="{3E7008DB-4390-6041-BCE9-7CF613184F3A}"/>
              </a:ext>
            </a:extLst>
          </p:cNvPr>
          <p:cNvSpPr>
            <a:spLocks noGrp="1"/>
          </p:cNvSpPr>
          <p:nvPr>
            <p:ph sz="half" idx="1"/>
          </p:nvPr>
        </p:nvSpPr>
        <p:spPr>
          <a:xfrm>
            <a:off x="5983045" y="2113769"/>
            <a:ext cx="5767892" cy="3626079"/>
          </a:xfrm>
        </p:spPr>
        <p:txBody>
          <a:bodyPr/>
          <a:lstStyle/>
          <a:p>
            <a:pPr marL="457200" indent="-457200">
              <a:buFont typeface="Arial" panose="020B0604020202020204" pitchFamily="34" charset="0"/>
              <a:buChar char="•"/>
            </a:pPr>
            <a:r>
              <a:rPr lang="en-US" dirty="0">
                <a:latin typeface="Source Sans Pro Regular" panose="020B0503030403020204" pitchFamily="34" charset="0"/>
                <a:ea typeface="Source Sans Pro Regular" panose="020B0503030403020204" pitchFamily="34" charset="0"/>
              </a:rPr>
              <a:t>#1 Start-up failure reason: no market need</a:t>
            </a:r>
          </a:p>
          <a:p>
            <a:pPr marL="457200" indent="-457200">
              <a:buFont typeface="Arial" panose="020B0604020202020204" pitchFamily="34" charset="0"/>
              <a:buChar char="•"/>
            </a:pPr>
            <a:r>
              <a:rPr lang="en-US" dirty="0">
                <a:latin typeface="Source Sans Pro Regular" panose="020B0503030403020204" pitchFamily="34" charset="0"/>
                <a:ea typeface="Source Sans Pro Regular" panose="020B0503030403020204" pitchFamily="34" charset="0"/>
              </a:rPr>
              <a:t>Dollar size of market</a:t>
            </a:r>
          </a:p>
          <a:p>
            <a:pPr marL="457200" indent="-457200">
              <a:buFont typeface="Arial" panose="020B0604020202020204" pitchFamily="34" charset="0"/>
              <a:buChar char="•"/>
            </a:pPr>
            <a:r>
              <a:rPr lang="en-US" dirty="0">
                <a:latin typeface="Source Sans Pro Regular" panose="020B0503030403020204" pitchFamily="34" charset="0"/>
                <a:ea typeface="Source Sans Pro Regular" panose="020B0503030403020204" pitchFamily="34" charset="0"/>
              </a:rPr>
              <a:t>Compound annual growth rate (CAGR)</a:t>
            </a:r>
          </a:p>
          <a:p>
            <a:pPr marL="457200" indent="-457200">
              <a:buFont typeface="Arial" panose="020B0604020202020204" pitchFamily="34" charset="0"/>
              <a:buChar char="•"/>
            </a:pPr>
            <a:r>
              <a:rPr lang="en-US" dirty="0">
                <a:latin typeface="Source Sans Pro Regular" panose="020B0503030403020204" pitchFamily="34" charset="0"/>
                <a:ea typeface="Source Sans Pro Regular" panose="020B0503030403020204" pitchFamily="34" charset="0"/>
              </a:rPr>
              <a:t>Level of consolidation of market players</a:t>
            </a:r>
          </a:p>
          <a:p>
            <a:pPr marL="457200" indent="-457200">
              <a:buFont typeface="Arial" panose="020B0604020202020204" pitchFamily="34" charset="0"/>
              <a:buChar char="•"/>
            </a:pPr>
            <a:endParaRPr lang="en-US" dirty="0"/>
          </a:p>
          <a:p>
            <a:endParaRPr lang="en-US" dirty="0"/>
          </a:p>
        </p:txBody>
      </p:sp>
      <p:pic>
        <p:nvPicPr>
          <p:cNvPr id="5" name="Picture 4" descr="White paper ships being led by a yellow ship">
            <a:extLst>
              <a:ext uri="{FF2B5EF4-FFF2-40B4-BE49-F238E27FC236}">
                <a16:creationId xmlns:a16="http://schemas.microsoft.com/office/drawing/2014/main" id="{5BB6307E-7516-4B3A-A812-31D7F211B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84" y="2282502"/>
            <a:ext cx="5242560" cy="3288615"/>
          </a:xfrm>
          <a:prstGeom prst="rect">
            <a:avLst/>
          </a:prstGeom>
        </p:spPr>
      </p:pic>
      <p:sp>
        <p:nvSpPr>
          <p:cNvPr id="9" name="Text Placeholder 1">
            <a:extLst>
              <a:ext uri="{FF2B5EF4-FFF2-40B4-BE49-F238E27FC236}">
                <a16:creationId xmlns:a16="http://schemas.microsoft.com/office/drawing/2014/main" id="{D643FF13-8A12-4DF6-8B6F-4E10600F02EB}"/>
              </a:ext>
            </a:extLst>
          </p:cNvPr>
          <p:cNvSpPr txBox="1">
            <a:spLocks/>
          </p:cNvSpPr>
          <p:nvPr/>
        </p:nvSpPr>
        <p:spPr>
          <a:xfrm>
            <a:off x="588413" y="4682563"/>
            <a:ext cx="4241772" cy="599442"/>
          </a:xfrm>
          <a:prstGeom prst="rect">
            <a:avLst/>
          </a:prstGeom>
          <a:ln>
            <a:noFill/>
          </a:ln>
        </p:spPr>
        <p:txBody>
          <a:bodyPr>
            <a:normAutofit/>
          </a:bodyPr>
          <a:lstStyle>
            <a:lvl1pPr marL="228600" indent="-228600" algn="l" defTabSz="2286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Regular"/>
                <a:ea typeface="+mn-ea"/>
                <a:cs typeface="+mn-cs"/>
              </a:defRPr>
            </a:lvl1pPr>
            <a:lvl2pPr marL="685800" indent="-228600" algn="l" defTabSz="2286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3000" indent="-228600" algn="l" defTabSz="2286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503030403020204" pitchFamily="34" charset="0"/>
                <a:ea typeface="Source Sans Pro Light" panose="020B0503030403020204" pitchFamily="34" charset="0"/>
                <a:cs typeface="+mn-cs"/>
              </a:defRPr>
            </a:lvl3pPr>
            <a:lvl4pPr marL="1600200" indent="-228600" algn="l" defTabSz="228600" rtl="0" eaLnBrk="1" latinLnBrk="0" hangingPunct="1">
              <a:lnSpc>
                <a:spcPct val="90000"/>
              </a:lnSpc>
              <a:spcBef>
                <a:spcPts val="500"/>
              </a:spcBef>
              <a:buFont typeface="Arial" panose="020B0604020202020204" pitchFamily="34" charset="0"/>
              <a:buChar char="•"/>
              <a:defRPr sz="1400" b="1" i="0" kern="1200">
                <a:solidFill>
                  <a:schemeClr val="tx1"/>
                </a:solidFill>
                <a:latin typeface="Roboto Slab" pitchFamily="2" charset="0"/>
                <a:ea typeface="Roboto Slab" pitchFamily="2" charset="0"/>
                <a:cs typeface="+mn-cs"/>
              </a:defRPr>
            </a:lvl4pPr>
            <a:lvl5pPr marL="2057400" indent="-228600" algn="l" defTabSz="228600" rtl="0" eaLnBrk="1" latinLnBrk="0" hangingPunct="1">
              <a:lnSpc>
                <a:spcPct val="90000"/>
              </a:lnSpc>
              <a:spcBef>
                <a:spcPts val="500"/>
              </a:spcBef>
              <a:buFont typeface="Arial" panose="020B0604020202020204" pitchFamily="34" charset="0"/>
              <a:buChar char="•"/>
              <a:defRPr sz="14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Why are patents valuable?</a:t>
            </a:r>
          </a:p>
        </p:txBody>
      </p:sp>
      <p:sp>
        <p:nvSpPr>
          <p:cNvPr id="8" name="Oval 7">
            <a:extLst>
              <a:ext uri="{FF2B5EF4-FFF2-40B4-BE49-F238E27FC236}">
                <a16:creationId xmlns:a16="http://schemas.microsoft.com/office/drawing/2014/main" id="{D8CC9555-7375-4EF5-B329-B8EA116F001F}"/>
              </a:ext>
            </a:extLst>
          </p:cNvPr>
          <p:cNvSpPr/>
          <p:nvPr/>
        </p:nvSpPr>
        <p:spPr>
          <a:xfrm flipV="1">
            <a:off x="5785375" y="2073055"/>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947E03F-E76A-41E0-90CD-F67A156CDE29}"/>
              </a:ext>
            </a:extLst>
          </p:cNvPr>
          <p:cNvSpPr/>
          <p:nvPr/>
        </p:nvSpPr>
        <p:spPr>
          <a:xfrm flipV="1">
            <a:off x="5785375" y="3010107"/>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4933A71-B823-42A0-B8D7-4E7532D76454}"/>
              </a:ext>
            </a:extLst>
          </p:cNvPr>
          <p:cNvSpPr/>
          <p:nvPr/>
        </p:nvSpPr>
        <p:spPr>
          <a:xfrm flipV="1">
            <a:off x="5785375" y="3613779"/>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095FD51-2128-439F-87E3-FBE0BD41B71A}"/>
              </a:ext>
            </a:extLst>
          </p:cNvPr>
          <p:cNvSpPr/>
          <p:nvPr/>
        </p:nvSpPr>
        <p:spPr>
          <a:xfrm flipV="1">
            <a:off x="5785375" y="4441973"/>
            <a:ext cx="395340" cy="418893"/>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584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9053D-319C-48F9-95DB-64E0DF55E9B3}"/>
              </a:ext>
            </a:extLst>
          </p:cNvPr>
          <p:cNvSpPr>
            <a:spLocks noGrp="1"/>
          </p:cNvSpPr>
          <p:nvPr>
            <p:ph type="title"/>
          </p:nvPr>
        </p:nvSpPr>
        <p:spPr>
          <a:xfrm>
            <a:off x="4718574" y="134083"/>
            <a:ext cx="1660712" cy="994708"/>
          </a:xfrm>
          <a:ln>
            <a:noFill/>
          </a:ln>
        </p:spPr>
        <p:txBody>
          <a:bodyPr/>
          <a:lstStyle/>
          <a:p>
            <a:r>
              <a:rPr lang="en-US" dirty="0"/>
              <a:t>Video</a:t>
            </a:r>
          </a:p>
        </p:txBody>
      </p:sp>
      <p:sp>
        <p:nvSpPr>
          <p:cNvPr id="6" name="Slide Number Placeholder 5">
            <a:extLst>
              <a:ext uri="{FF2B5EF4-FFF2-40B4-BE49-F238E27FC236}">
                <a16:creationId xmlns:a16="http://schemas.microsoft.com/office/drawing/2014/main" id="{D1EBA381-2588-4A63-9D34-06C4DB815AB3}"/>
              </a:ext>
            </a:extLst>
          </p:cNvPr>
          <p:cNvSpPr>
            <a:spLocks noGrp="1"/>
          </p:cNvSpPr>
          <p:nvPr>
            <p:ph type="sldNum" sz="quarter" idx="12"/>
          </p:nvPr>
        </p:nvSpPr>
        <p:spPr/>
        <p:txBody>
          <a:bodyPr/>
          <a:lstStyle/>
          <a:p>
            <a:fld id="{33C21E56-9A0F-624B-9C80-246E54357CD3}" type="slidenum">
              <a:rPr lang="en-US" smtClean="0"/>
              <a:pPr/>
              <a:t>38</a:t>
            </a:fld>
            <a:endParaRPr lang="en-US" dirty="0"/>
          </a:p>
        </p:txBody>
      </p:sp>
      <p:sp>
        <p:nvSpPr>
          <p:cNvPr id="8" name="TextBox 7">
            <a:extLst>
              <a:ext uri="{FF2B5EF4-FFF2-40B4-BE49-F238E27FC236}">
                <a16:creationId xmlns:a16="http://schemas.microsoft.com/office/drawing/2014/main" id="{B7B087AC-D6EE-40AA-8317-1D024D907947}"/>
              </a:ext>
            </a:extLst>
          </p:cNvPr>
          <p:cNvSpPr txBox="1"/>
          <p:nvPr/>
        </p:nvSpPr>
        <p:spPr>
          <a:xfrm>
            <a:off x="2931639" y="5989460"/>
            <a:ext cx="6094206" cy="369332"/>
          </a:xfrm>
          <a:prstGeom prst="rect">
            <a:avLst/>
          </a:prstGeom>
          <a:noFill/>
        </p:spPr>
        <p:txBody>
          <a:bodyPr wrap="square">
            <a:spAutoFit/>
          </a:bodyPr>
          <a:lstStyle/>
          <a:p>
            <a:r>
              <a:rPr lang="en-US" dirty="0"/>
              <a:t>https://www.youtube.com/watch?v=QombVXfnb8c</a:t>
            </a:r>
          </a:p>
        </p:txBody>
      </p:sp>
      <p:pic>
        <p:nvPicPr>
          <p:cNvPr id="10" name="Picture 9">
            <a:extLst>
              <a:ext uri="{FF2B5EF4-FFF2-40B4-BE49-F238E27FC236}">
                <a16:creationId xmlns:a16="http://schemas.microsoft.com/office/drawing/2014/main" id="{47658458-EE99-417B-AB58-9DB33ABF1D09}"/>
              </a:ext>
            </a:extLst>
          </p:cNvPr>
          <p:cNvPicPr>
            <a:picLocks noChangeAspect="1"/>
          </p:cNvPicPr>
          <p:nvPr/>
        </p:nvPicPr>
        <p:blipFill rotWithShape="1">
          <a:blip r:embed="rId3"/>
          <a:srcRect l="51532" t="8352" r="13970" b="7255"/>
          <a:stretch/>
        </p:blipFill>
        <p:spPr>
          <a:xfrm>
            <a:off x="2291469" y="1171484"/>
            <a:ext cx="6734376" cy="4633310"/>
          </a:xfrm>
          <a:prstGeom prst="rect">
            <a:avLst/>
          </a:prstGeom>
        </p:spPr>
      </p:pic>
    </p:spTree>
    <p:extLst>
      <p:ext uri="{BB962C8B-B14F-4D97-AF65-F5344CB8AC3E}">
        <p14:creationId xmlns:p14="http://schemas.microsoft.com/office/powerpoint/2010/main" val="2852438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72D2ED-A13B-469D-A6BC-BC391B32AE8F}"/>
              </a:ext>
            </a:extLst>
          </p:cNvPr>
          <p:cNvSpPr txBox="1">
            <a:spLocks/>
          </p:cNvSpPr>
          <p:nvPr/>
        </p:nvSpPr>
        <p:spPr>
          <a:xfrm>
            <a:off x="1000280" y="116297"/>
            <a:ext cx="8764858" cy="1331496"/>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0" cap="all" spc="0" baseline="0">
                <a:solidFill>
                  <a:schemeClr val="tx1"/>
                </a:solidFill>
                <a:latin typeface="Source Sans Pro Black" panose="020B0503030403020204" pitchFamily="34" charset="0"/>
                <a:ea typeface="Source Sans Pro Black" panose="020B0503030403020204" pitchFamily="34" charset="0"/>
                <a:cs typeface="+mj-cs"/>
              </a:defRPr>
            </a:lvl1pPr>
          </a:lstStyle>
          <a:p>
            <a:r>
              <a:rPr lang="en-US" dirty="0"/>
              <a:t>How do we get meetings with industry?</a:t>
            </a:r>
          </a:p>
        </p:txBody>
      </p:sp>
      <p:sp>
        <p:nvSpPr>
          <p:cNvPr id="11" name="Content Placeholder 2">
            <a:extLst>
              <a:ext uri="{FF2B5EF4-FFF2-40B4-BE49-F238E27FC236}">
                <a16:creationId xmlns:a16="http://schemas.microsoft.com/office/drawing/2014/main" id="{24D35931-5C32-4685-A6F0-32A6D4B1AB57}"/>
              </a:ext>
            </a:extLst>
          </p:cNvPr>
          <p:cNvSpPr>
            <a:spLocks noGrp="1"/>
          </p:cNvSpPr>
          <p:nvPr>
            <p:ph idx="1"/>
          </p:nvPr>
        </p:nvSpPr>
        <p:spPr>
          <a:xfrm>
            <a:off x="840125" y="1842700"/>
            <a:ext cx="10351594" cy="3745600"/>
          </a:xfrm>
        </p:spPr>
        <p:txBody>
          <a:bodyPr>
            <a:normAutofit/>
          </a:bodyPr>
          <a:lstStyle/>
          <a:p>
            <a:pPr marL="914400" lvl="1" indent="-457200">
              <a:buFont typeface="Arial" panose="020B0604020202020204" pitchFamily="34" charset="0"/>
              <a:buChar char="•"/>
            </a:pPr>
            <a:r>
              <a:rPr lang="en-US" sz="2500" dirty="0">
                <a:latin typeface="Source Sans Pro Regular" panose="020B0503030403020204" pitchFamily="34" charset="0"/>
                <a:ea typeface="Source Sans Pro Regular" panose="020B0503030403020204" pitchFamily="34" charset="0"/>
              </a:rPr>
              <a:t>TTO active marketing</a:t>
            </a:r>
          </a:p>
          <a:p>
            <a:pPr lvl="1"/>
            <a:endParaRPr lang="en-US" sz="2500" dirty="0">
              <a:latin typeface="Source Sans Pro Regular" panose="020B0503030403020204" pitchFamily="34" charset="0"/>
              <a:ea typeface="Source Sans Pro Regular" panose="020B0503030403020204" pitchFamily="34" charset="0"/>
            </a:endParaRPr>
          </a:p>
          <a:p>
            <a:pPr marL="914400" lvl="1" indent="-457200">
              <a:buFont typeface="Arial" panose="020B0604020202020204" pitchFamily="34" charset="0"/>
              <a:buChar char="•"/>
            </a:pPr>
            <a:r>
              <a:rPr lang="en-US" sz="2500" dirty="0">
                <a:latin typeface="Source Sans Pro Regular" panose="020B0503030403020204" pitchFamily="34" charset="0"/>
                <a:ea typeface="Source Sans Pro Regular" panose="020B0503030403020204" pitchFamily="34" charset="0"/>
              </a:rPr>
              <a:t>TTO passive marketing </a:t>
            </a:r>
          </a:p>
          <a:p>
            <a:pPr lvl="2"/>
            <a:r>
              <a:rPr lang="en-US" sz="2500" dirty="0">
                <a:latin typeface="Source Sans Pro Regular" panose="020B0503030403020204" pitchFamily="34" charset="0"/>
                <a:ea typeface="Source Sans Pro Regular" panose="020B0503030403020204" pitchFamily="34" charset="0"/>
              </a:rPr>
              <a:t>	Technology Publisher Webpage</a:t>
            </a:r>
          </a:p>
          <a:p>
            <a:pPr lvl="2"/>
            <a:endParaRPr lang="en-US" sz="2500" dirty="0">
              <a:latin typeface="Source Sans Pro Regular" panose="020B0503030403020204" pitchFamily="34" charset="0"/>
              <a:ea typeface="Source Sans Pro Regular" panose="020B0503030403020204" pitchFamily="34" charset="0"/>
            </a:endParaRPr>
          </a:p>
          <a:p>
            <a:pPr marL="800100" lvl="1" indent="-342900">
              <a:buFont typeface="Arial" panose="020B0604020202020204" pitchFamily="34" charset="0"/>
              <a:buChar char="•"/>
            </a:pPr>
            <a:r>
              <a:rPr lang="en-US" sz="2500" dirty="0">
                <a:latin typeface="Source Sans Pro Regular" panose="020B0503030403020204" pitchFamily="34" charset="0"/>
                <a:ea typeface="Source Sans Pro Regular" panose="020B0503030403020204" pitchFamily="34" charset="0"/>
              </a:rPr>
              <a:t>  Inventor contacts</a:t>
            </a:r>
          </a:p>
          <a:p>
            <a:pPr lvl="2"/>
            <a:r>
              <a:rPr lang="en-US" sz="2500" dirty="0">
                <a:latin typeface="Source Sans Pro Regular" panose="020B0503030403020204" pitchFamily="34" charset="0"/>
                <a:ea typeface="Source Sans Pro Regular" panose="020B0503030403020204" pitchFamily="34" charset="0"/>
              </a:rPr>
              <a:t>	Publications</a:t>
            </a:r>
          </a:p>
          <a:p>
            <a:pPr lvl="2"/>
            <a:r>
              <a:rPr lang="en-US" sz="2500" dirty="0">
                <a:latin typeface="Source Sans Pro Regular" panose="020B0503030403020204" pitchFamily="34" charset="0"/>
                <a:ea typeface="Source Sans Pro Regular" panose="020B0503030403020204" pitchFamily="34" charset="0"/>
              </a:rPr>
              <a:t>	Conferences/posters</a:t>
            </a:r>
          </a:p>
          <a:p>
            <a:pPr lvl="2"/>
            <a:r>
              <a:rPr lang="en-US" sz="2500" dirty="0">
                <a:latin typeface="Source Sans Pro Regular" panose="020B0503030403020204" pitchFamily="34" charset="0"/>
                <a:ea typeface="Source Sans Pro Regular" panose="020B0503030403020204" pitchFamily="34" charset="0"/>
              </a:rPr>
              <a:t>	Other media</a:t>
            </a:r>
          </a:p>
          <a:p>
            <a:pPr marL="914400" lvl="2" indent="0">
              <a:buNone/>
            </a:pPr>
            <a:endParaRPr lang="en-US" sz="2500" dirty="0">
              <a:latin typeface="Source Sans Pro" panose="020B0503030403020204" pitchFamily="34" charset="0"/>
              <a:ea typeface="Source Sans Pro" panose="020B0503030403020204" pitchFamily="34" charset="0"/>
            </a:endParaRPr>
          </a:p>
          <a:p>
            <a:pPr marL="457200" lvl="1" indent="0">
              <a:buNone/>
            </a:pPr>
            <a:endParaRPr lang="en-US" dirty="0"/>
          </a:p>
        </p:txBody>
      </p:sp>
      <p:sp>
        <p:nvSpPr>
          <p:cNvPr id="4" name="Oval 3">
            <a:extLst>
              <a:ext uri="{FF2B5EF4-FFF2-40B4-BE49-F238E27FC236}">
                <a16:creationId xmlns:a16="http://schemas.microsoft.com/office/drawing/2014/main" id="{C8268DDA-089A-447E-B09B-C06695136C4E}"/>
              </a:ext>
            </a:extLst>
          </p:cNvPr>
          <p:cNvSpPr/>
          <p:nvPr/>
        </p:nvSpPr>
        <p:spPr>
          <a:xfrm>
            <a:off x="1000368" y="1693030"/>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32C912-65FC-4F17-B0ED-4489B58B293F}"/>
              </a:ext>
            </a:extLst>
          </p:cNvPr>
          <p:cNvSpPr/>
          <p:nvPr/>
        </p:nvSpPr>
        <p:spPr>
          <a:xfrm>
            <a:off x="1000368" y="2600493"/>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CBFA998-721F-41AA-81A2-A26C4E36873F}"/>
              </a:ext>
            </a:extLst>
          </p:cNvPr>
          <p:cNvSpPr/>
          <p:nvPr/>
        </p:nvSpPr>
        <p:spPr>
          <a:xfrm>
            <a:off x="1000280" y="3728795"/>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25149D9-A2C5-4980-B8DC-58351AB7FB1C}"/>
              </a:ext>
            </a:extLst>
          </p:cNvPr>
          <p:cNvSpPr txBox="1"/>
          <p:nvPr/>
        </p:nvSpPr>
        <p:spPr>
          <a:xfrm>
            <a:off x="-247425" y="5856737"/>
            <a:ext cx="10155218" cy="754053"/>
          </a:xfrm>
          <a:prstGeom prst="rect">
            <a:avLst/>
          </a:prstGeom>
          <a:noFill/>
        </p:spPr>
        <p:txBody>
          <a:bodyPr wrap="square">
            <a:spAutoFit/>
          </a:bodyPr>
          <a:lstStyle/>
          <a:p>
            <a:pPr marL="914400" lvl="2" indent="0">
              <a:buNone/>
            </a:pPr>
            <a:r>
              <a:rPr lang="en-US" sz="2500" dirty="0">
                <a:solidFill>
                  <a:schemeClr val="accent6"/>
                </a:solidFill>
                <a:latin typeface="Source Sans Pro Regular" panose="020B0503030403020204" pitchFamily="34" charset="0"/>
                <a:ea typeface="Source Sans Pro Regular" panose="020B0503030403020204" pitchFamily="34" charset="0"/>
              </a:rPr>
              <a:t>Periodically these efforts are summarized in a marketing report </a:t>
            </a:r>
          </a:p>
          <a:p>
            <a:pPr marL="914400" lvl="2" indent="0">
              <a:buNone/>
            </a:pPr>
            <a:endParaRPr lang="en-US" dirty="0">
              <a:latin typeface="Source Sans Pro" panose="020B0503030403020204" pitchFamily="34" charset="0"/>
              <a:ea typeface="Source Sans Pro" panose="020B0503030403020204" pitchFamily="34" charset="0"/>
            </a:endParaRPr>
          </a:p>
        </p:txBody>
      </p:sp>
      <p:pic>
        <p:nvPicPr>
          <p:cNvPr id="7" name="Graphic 6" descr="Meeting with solid fill">
            <a:extLst>
              <a:ext uri="{FF2B5EF4-FFF2-40B4-BE49-F238E27FC236}">
                <a16:creationId xmlns:a16="http://schemas.microsoft.com/office/drawing/2014/main" id="{1DEEFF38-8C72-4694-829D-3ED7DA2F06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80702" y="324845"/>
            <a:ext cx="1343656" cy="1343656"/>
          </a:xfrm>
          <a:prstGeom prst="rect">
            <a:avLst/>
          </a:prstGeom>
        </p:spPr>
      </p:pic>
    </p:spTree>
    <p:extLst>
      <p:ext uri="{BB962C8B-B14F-4D97-AF65-F5344CB8AC3E}">
        <p14:creationId xmlns:p14="http://schemas.microsoft.com/office/powerpoint/2010/main" val="680464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679F5D-BF20-4458-B715-F867FAF31B3A}"/>
              </a:ext>
            </a:extLst>
          </p:cNvPr>
          <p:cNvSpPr/>
          <p:nvPr/>
        </p:nvSpPr>
        <p:spPr>
          <a:xfrm>
            <a:off x="665107" y="1585518"/>
            <a:ext cx="9075518" cy="5632311"/>
          </a:xfrm>
          <a:prstGeom prst="rect">
            <a:avLst/>
          </a:prstGeom>
        </p:spPr>
        <p:txBody>
          <a:bodyPr wrap="square">
            <a:spAutoFit/>
          </a:bodyPr>
          <a:lstStyle/>
          <a:p>
            <a:pPr marL="342900" indent="-342900">
              <a:buFont typeface="Arial" panose="020B0604020202020204" pitchFamily="34" charset="0"/>
              <a:buChar char="•"/>
            </a:pPr>
            <a:r>
              <a:rPr lang="en-US" sz="2500" dirty="0">
                <a:solidFill>
                  <a:srgbClr val="494947"/>
                </a:solidFill>
                <a:latin typeface="Source Sans Pro Regular" panose="020B0503030403020204" pitchFamily="34" charset="0"/>
                <a:ea typeface="Source Sans Pro Regular" panose="020B0503030403020204" pitchFamily="34" charset="0"/>
              </a:rPr>
              <a:t>Taxpayers want a return on their investment in research</a:t>
            </a:r>
          </a:p>
          <a:p>
            <a:endParaRPr lang="en-US" sz="2500" dirty="0">
              <a:solidFill>
                <a:srgbClr val="494947"/>
              </a:solidFill>
              <a:latin typeface="Source Sans Pro Regular" panose="020B0503030403020204" pitchFamily="34" charset="0"/>
              <a:ea typeface="Source Sans Pro Regular" panose="020B0503030403020204" pitchFamily="34" charset="0"/>
            </a:endParaRPr>
          </a:p>
          <a:p>
            <a:pPr marL="342900" indent="-342900">
              <a:buFont typeface="Arial" panose="020B0604020202020204" pitchFamily="34" charset="0"/>
              <a:buChar char="•"/>
            </a:pPr>
            <a:r>
              <a:rPr lang="en-US" sz="2500" dirty="0">
                <a:solidFill>
                  <a:srgbClr val="494947"/>
                </a:solidFill>
                <a:latin typeface="Source Sans Pro Regular" panose="020B0503030403020204" pitchFamily="34" charset="0"/>
                <a:ea typeface="Source Sans Pro Regular" panose="020B0503030403020204" pitchFamily="34" charset="0"/>
              </a:rPr>
              <a:t>In 1980, the Bayh Dole Act was passed, which allowed universities and small companies to own inventions derived from federal funding</a:t>
            </a:r>
          </a:p>
          <a:p>
            <a:pPr marL="342900" indent="-342900">
              <a:buFont typeface="Arial" panose="020B0604020202020204" pitchFamily="34" charset="0"/>
              <a:buChar char="•"/>
            </a:pPr>
            <a:endParaRPr lang="en-US" sz="2500" dirty="0">
              <a:solidFill>
                <a:srgbClr val="494947"/>
              </a:solidFill>
              <a:latin typeface="Source Sans Pro Regular" panose="020B0503030403020204" pitchFamily="34" charset="0"/>
              <a:ea typeface="Source Sans Pro Regular" panose="020B0503030403020204" pitchFamily="34" charset="0"/>
            </a:endParaRPr>
          </a:p>
          <a:p>
            <a:pPr marL="342900" indent="-342900">
              <a:buFont typeface="Arial" panose="020B0604020202020204" pitchFamily="34" charset="0"/>
              <a:buChar char="•"/>
            </a:pPr>
            <a:r>
              <a:rPr lang="en-US" sz="2500" dirty="0">
                <a:solidFill>
                  <a:srgbClr val="494947"/>
                </a:solidFill>
                <a:latin typeface="Source Sans Pro Regular" panose="020B0503030403020204" pitchFamily="34" charset="0"/>
                <a:ea typeface="Source Sans Pro Regular" panose="020B0503030403020204" pitchFamily="34" charset="0"/>
              </a:rPr>
              <a:t>Technology Transfer Offices were formed to assist in the process of transferring discoveries and innovations to the commercial sector</a:t>
            </a:r>
          </a:p>
          <a:p>
            <a:endParaRPr lang="en-US" sz="2500" dirty="0">
              <a:solidFill>
                <a:srgbClr val="494947"/>
              </a:solidFill>
              <a:latin typeface="Source Sans Pro Regular" panose="020B0503030403020204" pitchFamily="34" charset="0"/>
              <a:ea typeface="Source Sans Pro Regular" panose="020B0503030403020204" pitchFamily="34" charset="0"/>
            </a:endParaRPr>
          </a:p>
          <a:p>
            <a:pPr marL="800100" lvl="1" indent="-342900">
              <a:buFont typeface="Arial" panose="020B0604020202020204" pitchFamily="34" charset="0"/>
              <a:buChar char="•"/>
            </a:pPr>
            <a:r>
              <a:rPr lang="en-US" sz="2500" dirty="0">
                <a:solidFill>
                  <a:srgbClr val="494947"/>
                </a:solidFill>
                <a:latin typeface="Source Sans Pro Regular" panose="020B0503030403020204" pitchFamily="34" charset="0"/>
                <a:ea typeface="Source Sans Pro Regular" panose="020B0503030403020204" pitchFamily="34" charset="0"/>
              </a:rPr>
              <a:t>Technology Transfer Offices (TTO) report inventions </a:t>
            </a:r>
          </a:p>
          <a:p>
            <a:pPr marL="342900" indent="-342900">
              <a:buFont typeface="Arial" panose="020B0604020202020204" pitchFamily="34" charset="0"/>
              <a:buChar char="•"/>
            </a:pPr>
            <a:endParaRPr lang="en-US" sz="25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
        <p:nvSpPr>
          <p:cNvPr id="6" name="Text Placeholder 1">
            <a:extLst>
              <a:ext uri="{FF2B5EF4-FFF2-40B4-BE49-F238E27FC236}">
                <a16:creationId xmlns:a16="http://schemas.microsoft.com/office/drawing/2014/main" id="{D940096B-A493-48FF-B831-080251CF1FFC}"/>
              </a:ext>
            </a:extLst>
          </p:cNvPr>
          <p:cNvSpPr>
            <a:spLocks noGrp="1"/>
          </p:cNvSpPr>
          <p:nvPr>
            <p:ph type="body" sz="quarter" idx="18"/>
          </p:nvPr>
        </p:nvSpPr>
        <p:spPr>
          <a:xfrm>
            <a:off x="3315056" y="258029"/>
            <a:ext cx="11323637" cy="887413"/>
          </a:xfrm>
          <a:ln>
            <a:noFill/>
          </a:ln>
        </p:spPr>
        <p:txBody>
          <a:bodyPr>
            <a:normAutofit/>
          </a:bodyPr>
          <a:lstStyle/>
          <a:p>
            <a:r>
              <a:rPr lang="en-US" dirty="0">
                <a:solidFill>
                  <a:srgbClr val="003E7E"/>
                </a:solidFill>
                <a:latin typeface="Source Sans Pro Black" panose="020B0803030403020204" pitchFamily="34" charset="0"/>
                <a:ea typeface="Source Sans Pro Black" panose="020B0803030403020204" pitchFamily="34" charset="0"/>
              </a:rPr>
              <a:t>Introduction to TTOs</a:t>
            </a:r>
          </a:p>
        </p:txBody>
      </p:sp>
      <p:pic>
        <p:nvPicPr>
          <p:cNvPr id="12" name="Graphic 11" descr="Business Growth with solid fill">
            <a:extLst>
              <a:ext uri="{FF2B5EF4-FFF2-40B4-BE49-F238E27FC236}">
                <a16:creationId xmlns:a16="http://schemas.microsoft.com/office/drawing/2014/main" id="{5792A561-65C4-4244-BD1A-2C7D77EEDC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10634" y="1231064"/>
            <a:ext cx="914400" cy="914400"/>
          </a:xfrm>
          <a:prstGeom prst="rect">
            <a:avLst/>
          </a:prstGeom>
        </p:spPr>
      </p:pic>
      <p:pic>
        <p:nvPicPr>
          <p:cNvPr id="16" name="Graphic 15" descr="Boardroom with solid fill">
            <a:extLst>
              <a:ext uri="{FF2B5EF4-FFF2-40B4-BE49-F238E27FC236}">
                <a16:creationId xmlns:a16="http://schemas.microsoft.com/office/drawing/2014/main" id="{581D5479-373F-49E4-9A07-06F4B03FC0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30352" y="3647630"/>
            <a:ext cx="1112931" cy="1112931"/>
          </a:xfrm>
          <a:prstGeom prst="rect">
            <a:avLst/>
          </a:prstGeom>
        </p:spPr>
      </p:pic>
      <p:pic>
        <p:nvPicPr>
          <p:cNvPr id="32" name="Graphic 31" descr="Group success with solid fill">
            <a:extLst>
              <a:ext uri="{FF2B5EF4-FFF2-40B4-BE49-F238E27FC236}">
                <a16:creationId xmlns:a16="http://schemas.microsoft.com/office/drawing/2014/main" id="{F3073784-7B62-4B0D-B2AD-94CA031841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3515" y="5149191"/>
            <a:ext cx="914400" cy="914400"/>
          </a:xfrm>
          <a:prstGeom prst="rect">
            <a:avLst/>
          </a:prstGeom>
        </p:spPr>
      </p:pic>
      <p:pic>
        <p:nvPicPr>
          <p:cNvPr id="34" name="Picture 33" descr="Icon&#10;&#10;Description automatically generated">
            <a:extLst>
              <a:ext uri="{FF2B5EF4-FFF2-40B4-BE49-F238E27FC236}">
                <a16:creationId xmlns:a16="http://schemas.microsoft.com/office/drawing/2014/main" id="{5AE1BD17-8611-4EC3-B807-84F75F0FED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9253" y="2534093"/>
            <a:ext cx="700615" cy="700615"/>
          </a:xfrm>
          <a:prstGeom prst="rect">
            <a:avLst/>
          </a:prstGeom>
        </p:spPr>
      </p:pic>
    </p:spTree>
    <p:extLst>
      <p:ext uri="{BB962C8B-B14F-4D97-AF65-F5344CB8AC3E}">
        <p14:creationId xmlns:p14="http://schemas.microsoft.com/office/powerpoint/2010/main" val="802216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72D2ED-A13B-469D-A6BC-BC391B32AE8F}"/>
              </a:ext>
            </a:extLst>
          </p:cNvPr>
          <p:cNvSpPr txBox="1">
            <a:spLocks/>
          </p:cNvSpPr>
          <p:nvPr/>
        </p:nvSpPr>
        <p:spPr>
          <a:xfrm>
            <a:off x="869027" y="-247856"/>
            <a:ext cx="11734799" cy="1331496"/>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0" cap="all" spc="0" baseline="0">
                <a:solidFill>
                  <a:schemeClr val="tx1"/>
                </a:solidFill>
                <a:latin typeface="Source Sans Pro Black" panose="020B0503030403020204" pitchFamily="34" charset="0"/>
                <a:ea typeface="Source Sans Pro Black" panose="020B0503030403020204" pitchFamily="34" charset="0"/>
                <a:cs typeface="+mj-cs"/>
              </a:defRPr>
            </a:lvl1pPr>
          </a:lstStyle>
          <a:p>
            <a:r>
              <a:rPr lang="en-US" dirty="0" err="1"/>
              <a:t>Tto</a:t>
            </a:r>
            <a:r>
              <a:rPr lang="en-US" dirty="0"/>
              <a:t> active marketing</a:t>
            </a:r>
          </a:p>
        </p:txBody>
      </p:sp>
      <p:sp>
        <p:nvSpPr>
          <p:cNvPr id="11" name="Content Placeholder 2">
            <a:extLst>
              <a:ext uri="{FF2B5EF4-FFF2-40B4-BE49-F238E27FC236}">
                <a16:creationId xmlns:a16="http://schemas.microsoft.com/office/drawing/2014/main" id="{24D35931-5C32-4685-A6F0-32A6D4B1AB57}"/>
              </a:ext>
            </a:extLst>
          </p:cNvPr>
          <p:cNvSpPr>
            <a:spLocks noGrp="1"/>
          </p:cNvSpPr>
          <p:nvPr>
            <p:ph idx="1"/>
          </p:nvPr>
        </p:nvSpPr>
        <p:spPr>
          <a:xfrm>
            <a:off x="1559725" y="1437491"/>
            <a:ext cx="8273527" cy="4677588"/>
          </a:xfrm>
        </p:spPr>
        <p:txBody>
          <a:bodyPr>
            <a:normAutofit fontScale="92500" lnSpcReduction="10000"/>
          </a:bodyPr>
          <a:lstStyle/>
          <a:p>
            <a:r>
              <a:rPr lang="en-US" sz="3000" dirty="0">
                <a:latin typeface="Source Sans Pro" panose="020B0503030403020204" pitchFamily="34" charset="0"/>
                <a:ea typeface="Source Sans Pro" panose="020B0503030403020204" pitchFamily="34" charset="0"/>
              </a:rPr>
              <a:t>Qualifying companies</a:t>
            </a:r>
          </a:p>
          <a:p>
            <a:pPr lvl="1"/>
            <a:r>
              <a:rPr lang="en-US" sz="2700" dirty="0">
                <a:latin typeface="Source Sans Pro" panose="020B0503030403020204" pitchFamily="34" charset="0"/>
                <a:ea typeface="Source Sans Pro" panose="020B0503030403020204" pitchFamily="34" charset="0"/>
              </a:rPr>
              <a:t>Who could be a partner? </a:t>
            </a:r>
          </a:p>
          <a:p>
            <a:pPr lvl="1"/>
            <a:r>
              <a:rPr lang="en-US" sz="2700" dirty="0">
                <a:latin typeface="Source Sans Pro" panose="020B0503030403020204" pitchFamily="34" charset="0"/>
                <a:ea typeface="Source Sans Pro" panose="020B0503030403020204" pitchFamily="34" charset="0"/>
              </a:rPr>
              <a:t>Could this overlap with company goals/capabilities?</a:t>
            </a:r>
          </a:p>
          <a:p>
            <a:pPr marL="457200" lvl="1" indent="0">
              <a:buNone/>
            </a:pPr>
            <a:endParaRPr lang="en-US" sz="3000" dirty="0">
              <a:latin typeface="Source Sans Pro" panose="020B0503030403020204" pitchFamily="34" charset="0"/>
              <a:ea typeface="Source Sans Pro" panose="020B0503030403020204" pitchFamily="34" charset="0"/>
            </a:endParaRPr>
          </a:p>
          <a:p>
            <a:pPr marL="0" indent="0">
              <a:buNone/>
            </a:pPr>
            <a:r>
              <a:rPr lang="en-US" sz="3000" dirty="0">
                <a:latin typeface="Source Sans Pro" panose="020B0503030403020204" pitchFamily="34" charset="0"/>
                <a:ea typeface="Source Sans Pro" panose="020B0503030403020204" pitchFamily="34" charset="0"/>
              </a:rPr>
              <a:t>Prospecting new leads at qualified companies</a:t>
            </a:r>
          </a:p>
          <a:p>
            <a:pPr lvl="1"/>
            <a:r>
              <a:rPr lang="en-US" sz="2700" dirty="0">
                <a:latin typeface="Source Sans Pro" panose="020B0503030403020204" pitchFamily="34" charset="0"/>
                <a:ea typeface="Source Sans Pro" panose="020B0503030403020204" pitchFamily="34" charset="0"/>
              </a:rPr>
              <a:t>Which individual evaluates new technologies? </a:t>
            </a:r>
          </a:p>
          <a:p>
            <a:pPr lvl="1"/>
            <a:r>
              <a:rPr lang="en-US" sz="2700" dirty="0">
                <a:latin typeface="Source Sans Pro" panose="020B0503030403020204" pitchFamily="34" charset="0"/>
                <a:ea typeface="Source Sans Pro" panose="020B0503030403020204" pitchFamily="34" charset="0"/>
              </a:rPr>
              <a:t>Which individual will see the value?</a:t>
            </a:r>
          </a:p>
          <a:p>
            <a:pPr lvl="1"/>
            <a:r>
              <a:rPr lang="en-US" sz="2700" dirty="0">
                <a:latin typeface="Source Sans Pro" panose="020B0503030403020204" pitchFamily="34" charset="0"/>
                <a:ea typeface="Source Sans Pro" panose="020B0503030403020204" pitchFamily="34" charset="0"/>
              </a:rPr>
              <a:t>Find their contact information</a:t>
            </a:r>
          </a:p>
          <a:p>
            <a:pPr marL="457200" lvl="1" indent="0">
              <a:buNone/>
            </a:pPr>
            <a:endParaRPr lang="en-US" sz="3000" dirty="0">
              <a:latin typeface="Source Sans Pro" panose="020B0503030403020204" pitchFamily="34" charset="0"/>
              <a:ea typeface="Source Sans Pro" panose="020B0503030403020204" pitchFamily="34" charset="0"/>
            </a:endParaRPr>
          </a:p>
          <a:p>
            <a:pPr marL="0" indent="0">
              <a:buNone/>
            </a:pPr>
            <a:r>
              <a:rPr lang="en-US" sz="3000" dirty="0">
                <a:latin typeface="Source Sans Pro" panose="020B0503030403020204" pitchFamily="34" charset="0"/>
                <a:ea typeface="Source Sans Pro" panose="020B0503030403020204" pitchFamily="34" charset="0"/>
              </a:rPr>
              <a:t>Following up with leads</a:t>
            </a:r>
          </a:p>
          <a:p>
            <a:pPr lvl="1"/>
            <a:r>
              <a:rPr lang="en-US" sz="2700" dirty="0">
                <a:latin typeface="Source Sans Pro" panose="020B0503030403020204" pitchFamily="34" charset="0"/>
                <a:ea typeface="Source Sans Pro" panose="020B0503030403020204" pitchFamily="34" charset="0"/>
              </a:rPr>
              <a:t>Responsive or not</a:t>
            </a:r>
          </a:p>
          <a:p>
            <a:pPr lvl="1"/>
            <a:r>
              <a:rPr lang="en-US" sz="2700" dirty="0">
                <a:latin typeface="Source Sans Pro" panose="020B0503030403020204" pitchFamily="34" charset="0"/>
                <a:ea typeface="Source Sans Pro" panose="020B0503030403020204" pitchFamily="34" charset="0"/>
              </a:rPr>
              <a:t>Track relationships over long periods of time</a:t>
            </a:r>
          </a:p>
          <a:p>
            <a:pPr marL="914400" lvl="2" indent="0">
              <a:buNone/>
            </a:pPr>
            <a:endParaRPr lang="en-US" dirty="0">
              <a:latin typeface="Source Sans Pro" panose="020B0503030403020204" pitchFamily="34" charset="0"/>
              <a:ea typeface="Source Sans Pro" panose="020B0503030403020204" pitchFamily="34" charset="0"/>
            </a:endParaRPr>
          </a:p>
          <a:p>
            <a:pPr marL="457200" lvl="1" indent="0">
              <a:buNone/>
            </a:pPr>
            <a:endParaRPr lang="en-US" dirty="0">
              <a:latin typeface="Source Sans Pro" panose="020B0503030403020204" pitchFamily="34" charset="0"/>
              <a:ea typeface="Source Sans Pro" panose="020B0503030403020204" pitchFamily="34" charset="0"/>
            </a:endParaRPr>
          </a:p>
        </p:txBody>
      </p:sp>
      <p:sp>
        <p:nvSpPr>
          <p:cNvPr id="14" name="Oval 13">
            <a:extLst>
              <a:ext uri="{FF2B5EF4-FFF2-40B4-BE49-F238E27FC236}">
                <a16:creationId xmlns:a16="http://schemas.microsoft.com/office/drawing/2014/main" id="{2A047323-371F-4C81-A7DA-3F2ABBA3D671}"/>
              </a:ext>
            </a:extLst>
          </p:cNvPr>
          <p:cNvSpPr/>
          <p:nvPr/>
        </p:nvSpPr>
        <p:spPr>
          <a:xfrm>
            <a:off x="748187" y="1378583"/>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4C15D70-481A-48A2-8549-744F79D7D66C}"/>
              </a:ext>
            </a:extLst>
          </p:cNvPr>
          <p:cNvSpPr/>
          <p:nvPr/>
        </p:nvSpPr>
        <p:spPr>
          <a:xfrm>
            <a:off x="779081" y="2855739"/>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0FA432-5085-47D6-B25D-A8BA9702E2F6}"/>
              </a:ext>
            </a:extLst>
          </p:cNvPr>
          <p:cNvSpPr/>
          <p:nvPr/>
        </p:nvSpPr>
        <p:spPr>
          <a:xfrm>
            <a:off x="779080" y="4807462"/>
            <a:ext cx="542095" cy="568218"/>
          </a:xfrm>
          <a:prstGeom prst="ellipse">
            <a:avLst/>
          </a:prstGeom>
          <a:solidFill>
            <a:srgbClr val="003E7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Megaphone with solid fill">
            <a:extLst>
              <a:ext uri="{FF2B5EF4-FFF2-40B4-BE49-F238E27FC236}">
                <a16:creationId xmlns:a16="http://schemas.microsoft.com/office/drawing/2014/main" id="{B1CD7721-BD66-4581-94D3-C719C21ADF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3344" y="95936"/>
            <a:ext cx="1515623" cy="1515623"/>
          </a:xfrm>
          <a:prstGeom prst="rect">
            <a:avLst/>
          </a:prstGeom>
        </p:spPr>
      </p:pic>
    </p:spTree>
    <p:extLst>
      <p:ext uri="{BB962C8B-B14F-4D97-AF65-F5344CB8AC3E}">
        <p14:creationId xmlns:p14="http://schemas.microsoft.com/office/powerpoint/2010/main" val="26807910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C896A-E761-46FD-A9AF-ADA1B253C878}"/>
              </a:ext>
            </a:extLst>
          </p:cNvPr>
          <p:cNvSpPr>
            <a:spLocks noGrp="1"/>
          </p:cNvSpPr>
          <p:nvPr>
            <p:ph type="body" sz="quarter" idx="18"/>
          </p:nvPr>
        </p:nvSpPr>
        <p:spPr>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Outside source of materials </a:t>
            </a:r>
          </a:p>
        </p:txBody>
      </p:sp>
      <p:pic>
        <p:nvPicPr>
          <p:cNvPr id="4" name="Picture 3">
            <a:extLst>
              <a:ext uri="{FF2B5EF4-FFF2-40B4-BE49-F238E27FC236}">
                <a16:creationId xmlns:a16="http://schemas.microsoft.com/office/drawing/2014/main" id="{10CE707B-D783-483D-8675-6ED4DCAC8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7" name="Picture 6">
            <a:extLst>
              <a:ext uri="{FF2B5EF4-FFF2-40B4-BE49-F238E27FC236}">
                <a16:creationId xmlns:a16="http://schemas.microsoft.com/office/drawing/2014/main" id="{67C37444-B66A-468D-9066-732B4A6896AB}"/>
              </a:ext>
            </a:extLst>
          </p:cNvPr>
          <p:cNvPicPr>
            <a:picLocks noChangeAspect="1"/>
          </p:cNvPicPr>
          <p:nvPr/>
        </p:nvPicPr>
        <p:blipFill>
          <a:blip r:embed="rId3"/>
          <a:stretch>
            <a:fillRect/>
          </a:stretch>
        </p:blipFill>
        <p:spPr>
          <a:xfrm>
            <a:off x="0" y="916436"/>
            <a:ext cx="12192000" cy="5697894"/>
          </a:xfrm>
          <a:prstGeom prst="rect">
            <a:avLst/>
          </a:prstGeom>
        </p:spPr>
      </p:pic>
      <p:sp>
        <p:nvSpPr>
          <p:cNvPr id="3" name="TextBox 2">
            <a:extLst>
              <a:ext uri="{FF2B5EF4-FFF2-40B4-BE49-F238E27FC236}">
                <a16:creationId xmlns:a16="http://schemas.microsoft.com/office/drawing/2014/main" id="{C6E89BCE-7114-498E-B592-0D901FF09721}"/>
              </a:ext>
            </a:extLst>
          </p:cNvPr>
          <p:cNvSpPr txBox="1"/>
          <p:nvPr/>
        </p:nvSpPr>
        <p:spPr>
          <a:xfrm>
            <a:off x="7069869" y="3142136"/>
            <a:ext cx="4666724" cy="1246495"/>
          </a:xfrm>
          <a:prstGeom prst="rect">
            <a:avLst/>
          </a:prstGeom>
          <a:noFill/>
        </p:spPr>
        <p:txBody>
          <a:bodyPr wrap="square" rtlCol="0">
            <a:spAutoFit/>
          </a:bodyPr>
          <a:lstStyle/>
          <a:p>
            <a:r>
              <a:rPr lang="en-US" sz="2500" dirty="0">
                <a:solidFill>
                  <a:srgbClr val="FF0000"/>
                </a:solidFill>
                <a:latin typeface="Source Sans Pro Regular" panose="020B0503030403020204" pitchFamily="34" charset="0"/>
                <a:ea typeface="Source Sans Pro Regular" panose="020B0503030403020204" pitchFamily="34" charset="0"/>
              </a:rPr>
              <a:t>A Material Transfer Agreement could impact commercial potential</a:t>
            </a:r>
          </a:p>
        </p:txBody>
      </p:sp>
    </p:spTree>
    <p:extLst>
      <p:ext uri="{BB962C8B-B14F-4D97-AF65-F5344CB8AC3E}">
        <p14:creationId xmlns:p14="http://schemas.microsoft.com/office/powerpoint/2010/main" val="1111336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847F-3401-D84D-B246-F330558831B6}"/>
              </a:ext>
            </a:extLst>
          </p:cNvPr>
          <p:cNvSpPr>
            <a:spLocks noGrp="1"/>
          </p:cNvSpPr>
          <p:nvPr>
            <p:ph type="title"/>
          </p:nvPr>
        </p:nvSpPr>
        <p:spPr>
          <a:xfrm>
            <a:off x="2642347" y="1950377"/>
            <a:ext cx="8685456" cy="2070219"/>
          </a:xfrm>
        </p:spPr>
        <p:txBody>
          <a:bodyPr/>
          <a:lstStyle/>
          <a:p>
            <a:r>
              <a:rPr lang="en-US" b="1" dirty="0">
                <a:solidFill>
                  <a:schemeClr val="bg1"/>
                </a:solidFill>
                <a:latin typeface="Source Sans Pro Black" panose="020B0803030403020204" pitchFamily="34" charset="0"/>
                <a:ea typeface="Source Sans Pro Black" panose="020B0803030403020204" pitchFamily="34" charset="0"/>
              </a:rPr>
              <a:t>Material Transfer Agreements</a:t>
            </a:r>
          </a:p>
        </p:txBody>
      </p:sp>
    </p:spTree>
    <p:extLst>
      <p:ext uri="{BB962C8B-B14F-4D97-AF65-F5344CB8AC3E}">
        <p14:creationId xmlns:p14="http://schemas.microsoft.com/office/powerpoint/2010/main" val="1380293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033F-81E7-4146-81A4-44643138B09F}"/>
              </a:ext>
            </a:extLst>
          </p:cNvPr>
          <p:cNvSpPr>
            <a:spLocks noGrp="1"/>
          </p:cNvSpPr>
          <p:nvPr>
            <p:ph type="title"/>
          </p:nvPr>
        </p:nvSpPr>
        <p:spPr>
          <a:xfrm>
            <a:off x="958551" y="392616"/>
            <a:ext cx="7886700" cy="1325563"/>
          </a:xfrm>
        </p:spPr>
        <p:txBody>
          <a:bodyPr>
            <a:normAutofit/>
          </a:bodyPr>
          <a:lstStyle/>
          <a:p>
            <a:r>
              <a:rPr lang="en-US" cap="none" dirty="0">
                <a:latin typeface="Source Sans Pro Black" panose="020B0803030403020204" pitchFamily="34" charset="0"/>
                <a:ea typeface="Source Sans Pro Black" panose="020B0803030403020204" pitchFamily="34" charset="0"/>
              </a:rPr>
              <a:t>What are Material Transfer Agreements (MTAs)?</a:t>
            </a:r>
          </a:p>
        </p:txBody>
      </p:sp>
      <p:sp>
        <p:nvSpPr>
          <p:cNvPr id="4" name="Content Placeholder 3">
            <a:extLst>
              <a:ext uri="{FF2B5EF4-FFF2-40B4-BE49-F238E27FC236}">
                <a16:creationId xmlns:a16="http://schemas.microsoft.com/office/drawing/2014/main" id="{26C7B2CE-1A17-E742-B4A7-30EA46D3304B}"/>
              </a:ext>
            </a:extLst>
          </p:cNvPr>
          <p:cNvSpPr>
            <a:spLocks noGrp="1"/>
          </p:cNvSpPr>
          <p:nvPr>
            <p:ph idx="1"/>
          </p:nvPr>
        </p:nvSpPr>
        <p:spPr>
          <a:xfrm>
            <a:off x="678851" y="2105454"/>
            <a:ext cx="8639286" cy="4359930"/>
          </a:xfrm>
        </p:spPr>
        <p:txBody>
          <a:bodyPr>
            <a:normAutofit lnSpcReduction="10000"/>
          </a:bodyPr>
          <a:lstStyle/>
          <a:p>
            <a:pPr marL="457200" indent="-457200">
              <a:buFont typeface="Courier New" panose="02070309020205020404" pitchFamily="49" charset="0"/>
              <a:buChar char="o"/>
            </a:pPr>
            <a:r>
              <a:rPr lang="en-US" sz="2500" dirty="0">
                <a:solidFill>
                  <a:schemeClr val="tx1"/>
                </a:solidFill>
              </a:rPr>
              <a:t>Contracts defining respective </a:t>
            </a:r>
            <a:r>
              <a:rPr lang="en-US" sz="2500" u="sng" dirty="0">
                <a:solidFill>
                  <a:schemeClr val="tx1"/>
                </a:solidFill>
              </a:rPr>
              <a:t>rights and obligations of the Provider and Recipient </a:t>
            </a:r>
            <a:r>
              <a:rPr lang="en-US" sz="2500" dirty="0">
                <a:solidFill>
                  <a:schemeClr val="tx1"/>
                </a:solidFill>
              </a:rPr>
              <a:t>of materials used in research</a:t>
            </a:r>
          </a:p>
          <a:p>
            <a:pPr marL="914400" lvl="1" indent="-457200">
              <a:buFont typeface="Courier New" panose="02070309020205020404" pitchFamily="49" charset="0"/>
              <a:buChar char="o"/>
            </a:pPr>
            <a:r>
              <a:rPr lang="en-US" sz="2100" dirty="0">
                <a:solidFill>
                  <a:schemeClr val="tx1"/>
                </a:solidFill>
              </a:rPr>
              <a:t>Ex : Research use only, no further transfers allowed, time limited</a:t>
            </a:r>
          </a:p>
          <a:p>
            <a:pPr marL="800100" lvl="1" indent="-342900">
              <a:buFont typeface="Courier New" panose="02070309020205020404" pitchFamily="49" charset="0"/>
              <a:buChar char="o"/>
            </a:pPr>
            <a:endParaRPr lang="en-US" sz="2100" dirty="0">
              <a:solidFill>
                <a:schemeClr val="tx1"/>
              </a:solidFill>
            </a:endParaRPr>
          </a:p>
          <a:p>
            <a:pPr marL="457200" indent="-457200">
              <a:buFont typeface="Courier New" panose="02070309020205020404" pitchFamily="49" charset="0"/>
              <a:buChar char="o"/>
            </a:pPr>
            <a:r>
              <a:rPr lang="en-US" sz="2500" dirty="0">
                <a:solidFill>
                  <a:schemeClr val="tx1"/>
                </a:solidFill>
              </a:rPr>
              <a:t>Allocates the rights that result from their use</a:t>
            </a:r>
          </a:p>
          <a:p>
            <a:pPr marL="457200" indent="-457200">
              <a:buFont typeface="Courier New" panose="02070309020205020404" pitchFamily="49" charset="0"/>
              <a:buChar char="o"/>
            </a:pPr>
            <a:endParaRPr lang="en-US" sz="2500" dirty="0">
              <a:solidFill>
                <a:schemeClr val="tx1"/>
              </a:solidFill>
            </a:endParaRPr>
          </a:p>
          <a:p>
            <a:pPr marL="457200" indent="-457200">
              <a:buFont typeface="Courier New" panose="02070309020205020404" pitchFamily="49" charset="0"/>
              <a:buChar char="o"/>
            </a:pPr>
            <a:r>
              <a:rPr lang="en-US" sz="2500" dirty="0">
                <a:solidFill>
                  <a:schemeClr val="tx1"/>
                </a:solidFill>
              </a:rPr>
              <a:t>Can be either incoming or outgoing</a:t>
            </a:r>
          </a:p>
          <a:p>
            <a:pPr marL="342900" indent="-342900">
              <a:buFont typeface="Courier New" panose="02070309020205020404" pitchFamily="49" charset="0"/>
              <a:buChar char="o"/>
            </a:pPr>
            <a:endParaRPr lang="en-US" sz="2500" dirty="0">
              <a:solidFill>
                <a:schemeClr val="tx1"/>
              </a:solidFill>
            </a:endParaRPr>
          </a:p>
          <a:p>
            <a:pPr marL="457200" indent="-457200">
              <a:buFont typeface="Courier New" panose="02070309020205020404" pitchFamily="49" charset="0"/>
              <a:buChar char="o"/>
            </a:pPr>
            <a:r>
              <a:rPr lang="en-US" sz="2500" dirty="0">
                <a:solidFill>
                  <a:schemeClr val="tx1"/>
                </a:solidFill>
              </a:rPr>
              <a:t>Promotes collaboration between academic institutions and between industry and the University</a:t>
            </a:r>
          </a:p>
          <a:p>
            <a:pPr marL="457200" indent="-457200">
              <a:buFont typeface="Arial" panose="020B0604020202020204" pitchFamily="34" charset="0"/>
              <a:buChar char="•"/>
            </a:pPr>
            <a:endParaRPr lang="en-US" dirty="0">
              <a:solidFill>
                <a:schemeClr val="tx1"/>
              </a:solidFill>
            </a:endParaRPr>
          </a:p>
        </p:txBody>
      </p:sp>
      <p:pic>
        <p:nvPicPr>
          <p:cNvPr id="5" name="Picture 4">
            <a:extLst>
              <a:ext uri="{FF2B5EF4-FFF2-40B4-BE49-F238E27FC236}">
                <a16:creationId xmlns:a16="http://schemas.microsoft.com/office/drawing/2014/main" id="{64BE6B70-F19B-4479-B82A-DC15E1345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Tree>
    <p:extLst>
      <p:ext uri="{BB962C8B-B14F-4D97-AF65-F5344CB8AC3E}">
        <p14:creationId xmlns:p14="http://schemas.microsoft.com/office/powerpoint/2010/main" val="961096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003E7E"/>
        </a:solidFill>
        <a:effectLst/>
      </p:bgPr>
    </p:bg>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E99C2778-83D1-4107-A768-1573BD9812B8}"/>
              </a:ext>
            </a:extLst>
          </p:cNvPr>
          <p:cNvSpPr>
            <a:spLocks noGrp="1"/>
          </p:cNvSpPr>
          <p:nvPr>
            <p:ph idx="1"/>
          </p:nvPr>
        </p:nvSpPr>
        <p:spPr>
          <a:xfrm>
            <a:off x="958550" y="2079499"/>
            <a:ext cx="8303784" cy="4557969"/>
          </a:xfrm>
        </p:spPr>
        <p:txBody>
          <a:bodyPr>
            <a:normAutofit/>
          </a:bodyPr>
          <a:lstStyle/>
          <a:p>
            <a:pPr marL="457200" indent="-457200">
              <a:buFont typeface="Courier New" panose="02070309020205020404" pitchFamily="49" charset="0"/>
              <a:buChar char="o"/>
            </a:pPr>
            <a:r>
              <a:rPr lang="en-US" dirty="0">
                <a:solidFill>
                  <a:schemeClr val="tx1"/>
                </a:solidFill>
                <a:latin typeface="Source Sans Pro" panose="020B0503030403020204" pitchFamily="34" charset="0"/>
                <a:ea typeface="Source Sans Pro" panose="020B0503030403020204" pitchFamily="34" charset="0"/>
              </a:rPr>
              <a:t>Typically not patented </a:t>
            </a:r>
          </a:p>
          <a:p>
            <a:pPr marL="457200" indent="-457200">
              <a:buFont typeface="Courier New" panose="02070309020205020404" pitchFamily="49" charset="0"/>
              <a:buChar char="o"/>
            </a:pPr>
            <a:r>
              <a:rPr lang="en-US" dirty="0">
                <a:solidFill>
                  <a:schemeClr val="tx1"/>
                </a:solidFill>
                <a:latin typeface="Source Sans Pro" panose="020B0503030403020204" pitchFamily="34" charset="0"/>
                <a:ea typeface="Source Sans Pro" panose="020B0503030403020204" pitchFamily="34" charset="0"/>
              </a:rPr>
              <a:t>Cannot be commercially purchased (otherwise go to Purchasing)</a:t>
            </a:r>
          </a:p>
          <a:p>
            <a:pPr marL="457200" indent="-457200">
              <a:buFont typeface="Courier New" panose="02070309020205020404" pitchFamily="49" charset="0"/>
              <a:buChar char="o"/>
            </a:pPr>
            <a:r>
              <a:rPr lang="en-US" dirty="0">
                <a:solidFill>
                  <a:schemeClr val="tx1"/>
                </a:solidFill>
                <a:latin typeface="Source Sans Pro" panose="020B0503030403020204" pitchFamily="34" charset="0"/>
                <a:ea typeface="Source Sans Pro" panose="020B0503030403020204" pitchFamily="34" charset="0"/>
              </a:rPr>
              <a:t>Can include biological materials such as:</a:t>
            </a:r>
          </a:p>
          <a:p>
            <a:pPr marL="914400" lvl="1" indent="-457200">
              <a:buFont typeface="Courier New" panose="02070309020205020404" pitchFamily="49" charset="0"/>
              <a:buChar char="o"/>
            </a:pPr>
            <a:r>
              <a:rPr lang="en-US" sz="2400" dirty="0">
                <a:solidFill>
                  <a:schemeClr val="tx1"/>
                </a:solidFill>
                <a:latin typeface="Source Sans Pro" panose="020B0503030403020204" pitchFamily="34" charset="0"/>
                <a:ea typeface="Source Sans Pro" panose="020B0503030403020204" pitchFamily="34" charset="0"/>
              </a:rPr>
              <a:t>Antibodies</a:t>
            </a:r>
          </a:p>
          <a:p>
            <a:pPr marL="914400" lvl="1" indent="-457200">
              <a:buFont typeface="Courier New" panose="02070309020205020404" pitchFamily="49" charset="0"/>
              <a:buChar char="o"/>
            </a:pPr>
            <a:r>
              <a:rPr lang="en-US" dirty="0">
                <a:solidFill>
                  <a:schemeClr val="tx1"/>
                </a:solidFill>
                <a:latin typeface="Source Sans Pro" panose="020B0503030403020204" pitchFamily="34" charset="0"/>
                <a:ea typeface="Source Sans Pro" panose="020B0503030403020204" pitchFamily="34" charset="0"/>
              </a:rPr>
              <a:t>C</a:t>
            </a:r>
            <a:r>
              <a:rPr lang="en-US" sz="2400" dirty="0">
                <a:solidFill>
                  <a:schemeClr val="tx1"/>
                </a:solidFill>
                <a:latin typeface="Source Sans Pro" panose="020B0503030403020204" pitchFamily="34" charset="0"/>
                <a:ea typeface="Source Sans Pro" panose="020B0503030403020204" pitchFamily="34" charset="0"/>
              </a:rPr>
              <a:t>ell lines</a:t>
            </a:r>
          </a:p>
          <a:p>
            <a:pPr marL="914400" lvl="1" indent="-457200">
              <a:buFont typeface="Courier New" panose="02070309020205020404" pitchFamily="49" charset="0"/>
              <a:buChar char="o"/>
            </a:pPr>
            <a:r>
              <a:rPr lang="en-US" dirty="0">
                <a:solidFill>
                  <a:schemeClr val="tx1"/>
                </a:solidFill>
                <a:latin typeface="Source Sans Pro" panose="020B0503030403020204" pitchFamily="34" charset="0"/>
                <a:ea typeface="Source Sans Pro" panose="020B0503030403020204" pitchFamily="34" charset="0"/>
              </a:rPr>
              <a:t>Genetic constructs </a:t>
            </a:r>
          </a:p>
          <a:p>
            <a:pPr marL="914400" lvl="1" indent="-457200">
              <a:buFont typeface="Courier New" panose="02070309020205020404" pitchFamily="49" charset="0"/>
              <a:buChar char="o"/>
            </a:pPr>
            <a:r>
              <a:rPr lang="en-US" dirty="0">
                <a:solidFill>
                  <a:schemeClr val="tx1"/>
                </a:solidFill>
                <a:latin typeface="Source Sans Pro" panose="020B0503030403020204" pitchFamily="34" charset="0"/>
                <a:ea typeface="Source Sans Pro" panose="020B0503030403020204" pitchFamily="34" charset="0"/>
              </a:rPr>
              <a:t>Plasmids </a:t>
            </a:r>
          </a:p>
          <a:p>
            <a:pPr marL="914400" lvl="1" indent="-457200">
              <a:buFont typeface="Courier New" panose="02070309020205020404" pitchFamily="49" charset="0"/>
              <a:buChar char="o"/>
            </a:pPr>
            <a:r>
              <a:rPr lang="en-US" dirty="0">
                <a:solidFill>
                  <a:schemeClr val="tx1"/>
                </a:solidFill>
                <a:latin typeface="Source Sans Pro" panose="020B0503030403020204" pitchFamily="34" charset="0"/>
                <a:ea typeface="Source Sans Pro" panose="020B0503030403020204" pitchFamily="34" charset="0"/>
              </a:rPr>
              <a:t>DNA</a:t>
            </a:r>
          </a:p>
          <a:p>
            <a:pPr marL="914400" lvl="1" indent="-457200">
              <a:buFont typeface="Courier New" panose="02070309020205020404" pitchFamily="49" charset="0"/>
              <a:buChar char="o"/>
            </a:pPr>
            <a:r>
              <a:rPr lang="en-US" dirty="0">
                <a:solidFill>
                  <a:schemeClr val="tx1"/>
                </a:solidFill>
                <a:latin typeface="Source Sans Pro" panose="020B0503030403020204" pitchFamily="34" charset="0"/>
                <a:ea typeface="Source Sans Pro" panose="020B0503030403020204" pitchFamily="34" charset="0"/>
              </a:rPr>
              <a:t>Proteins</a:t>
            </a:r>
          </a:p>
          <a:p>
            <a:pPr marL="914400" lvl="1" indent="-457200">
              <a:buFont typeface="Courier New" panose="02070309020205020404" pitchFamily="49" charset="0"/>
              <a:buChar char="o"/>
            </a:pPr>
            <a:r>
              <a:rPr lang="en-US" dirty="0">
                <a:solidFill>
                  <a:schemeClr val="tx1"/>
                </a:solidFill>
                <a:latin typeface="Source Sans Pro" panose="020B0503030403020204" pitchFamily="34" charset="0"/>
                <a:ea typeface="Source Sans Pro" panose="020B0503030403020204" pitchFamily="34" charset="0"/>
              </a:rPr>
              <a:t>Reagents</a:t>
            </a:r>
          </a:p>
        </p:txBody>
      </p:sp>
      <p:pic>
        <p:nvPicPr>
          <p:cNvPr id="5" name="Picture 4">
            <a:extLst>
              <a:ext uri="{FF2B5EF4-FFF2-40B4-BE49-F238E27FC236}">
                <a16:creationId xmlns:a16="http://schemas.microsoft.com/office/drawing/2014/main" id="{56E76695-FA92-48D8-AA46-38538C6D1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
        <p:nvSpPr>
          <p:cNvPr id="7" name="TextBox 6">
            <a:extLst>
              <a:ext uri="{FF2B5EF4-FFF2-40B4-BE49-F238E27FC236}">
                <a16:creationId xmlns:a16="http://schemas.microsoft.com/office/drawing/2014/main" id="{D3088E80-02D7-408B-8259-DE4F304678F2}"/>
              </a:ext>
            </a:extLst>
          </p:cNvPr>
          <p:cNvSpPr txBox="1"/>
          <p:nvPr/>
        </p:nvSpPr>
        <p:spPr>
          <a:xfrm>
            <a:off x="4665233" y="4157060"/>
            <a:ext cx="5074905" cy="2308324"/>
          </a:xfrm>
          <a:prstGeom prst="rect">
            <a:avLst/>
          </a:prstGeom>
          <a:noFill/>
        </p:spPr>
        <p:txBody>
          <a:bodyPr wrap="square">
            <a:spAutoFit/>
          </a:bodyPr>
          <a:lstStyle/>
          <a:p>
            <a:pPr marL="914400" lvl="1" indent="-457200">
              <a:buFont typeface="Courier New" panose="02070309020205020404" pitchFamily="49" charset="0"/>
              <a:buChar char="o"/>
            </a:pPr>
            <a:r>
              <a:rPr lang="en-US" sz="2400" dirty="0">
                <a:solidFill>
                  <a:schemeClr val="tx1"/>
                </a:solidFill>
                <a:latin typeface="Source Sans Pro" panose="020B0503030403020204" pitchFamily="34" charset="0"/>
                <a:ea typeface="Source Sans Pro" panose="020B0503030403020204" pitchFamily="34" charset="0"/>
              </a:rPr>
              <a:t>Animal models/organisms (mice, rats, etc.)</a:t>
            </a:r>
          </a:p>
          <a:p>
            <a:pPr marL="914400" lvl="1" indent="-457200">
              <a:buFont typeface="Courier New" panose="02070309020205020404" pitchFamily="49" charset="0"/>
              <a:buChar char="o"/>
            </a:pPr>
            <a:r>
              <a:rPr lang="en-US" sz="2400" dirty="0">
                <a:solidFill>
                  <a:schemeClr val="tx1"/>
                </a:solidFill>
                <a:latin typeface="Source Sans Pro" panose="020B0503030403020204" pitchFamily="34" charset="0"/>
                <a:ea typeface="Source Sans Pro" panose="020B0503030403020204" pitchFamily="34" charset="0"/>
              </a:rPr>
              <a:t>Seed lines</a:t>
            </a:r>
          </a:p>
          <a:p>
            <a:pPr marL="914400" lvl="1" indent="-457200">
              <a:buFont typeface="Courier New" panose="02070309020205020404" pitchFamily="49" charset="0"/>
              <a:buChar char="o"/>
            </a:pPr>
            <a:r>
              <a:rPr lang="en-US" sz="2400" dirty="0">
                <a:latin typeface="Source Sans Pro" panose="020B0503030403020204" pitchFamily="34" charset="0"/>
                <a:ea typeface="Source Sans Pro" panose="020B0503030403020204" pitchFamily="34" charset="0"/>
              </a:rPr>
              <a:t>P</a:t>
            </a:r>
            <a:r>
              <a:rPr lang="en-US" sz="2400" dirty="0">
                <a:solidFill>
                  <a:schemeClr val="tx1"/>
                </a:solidFill>
                <a:latin typeface="Source Sans Pro" panose="020B0503030403020204" pitchFamily="34" charset="0"/>
                <a:ea typeface="Source Sans Pro" panose="020B0503030403020204" pitchFamily="34" charset="0"/>
              </a:rPr>
              <a:t>lant germplasm</a:t>
            </a:r>
          </a:p>
          <a:p>
            <a:pPr marL="914400" lvl="1" indent="-457200">
              <a:buFont typeface="Courier New" panose="02070309020205020404" pitchFamily="49" charset="0"/>
              <a:buChar char="o"/>
            </a:pPr>
            <a:r>
              <a:rPr lang="en-US" sz="2400" dirty="0">
                <a:solidFill>
                  <a:schemeClr val="tx1"/>
                </a:solidFill>
                <a:latin typeface="Source Sans Pro" panose="020B0503030403020204" pitchFamily="34" charset="0"/>
                <a:ea typeface="Source Sans Pro" panose="020B0503030403020204" pitchFamily="34" charset="0"/>
              </a:rPr>
              <a:t>Chemical compounds or polymers</a:t>
            </a:r>
          </a:p>
        </p:txBody>
      </p:sp>
      <p:sp>
        <p:nvSpPr>
          <p:cNvPr id="8" name="Title 1">
            <a:extLst>
              <a:ext uri="{FF2B5EF4-FFF2-40B4-BE49-F238E27FC236}">
                <a16:creationId xmlns:a16="http://schemas.microsoft.com/office/drawing/2014/main" id="{6567F551-3BB6-4C50-81DD-3E44EDAACBAE}"/>
              </a:ext>
            </a:extLst>
          </p:cNvPr>
          <p:cNvSpPr>
            <a:spLocks noGrp="1"/>
          </p:cNvSpPr>
          <p:nvPr>
            <p:ph type="title"/>
          </p:nvPr>
        </p:nvSpPr>
        <p:spPr>
          <a:xfrm>
            <a:off x="958551" y="392616"/>
            <a:ext cx="7886700" cy="1325563"/>
          </a:xfrm>
        </p:spPr>
        <p:txBody>
          <a:bodyPr>
            <a:normAutofit/>
          </a:bodyPr>
          <a:lstStyle/>
          <a:p>
            <a:r>
              <a:rPr lang="en-US" cap="none" dirty="0">
                <a:latin typeface="Source Sans Pro Black" panose="020B0803030403020204" pitchFamily="34" charset="0"/>
                <a:ea typeface="Source Sans Pro Black" panose="020B0803030403020204" pitchFamily="34" charset="0"/>
              </a:rPr>
              <a:t>What are Material Transfer Agreements (MTAs)?</a:t>
            </a:r>
          </a:p>
        </p:txBody>
      </p:sp>
    </p:spTree>
    <p:extLst>
      <p:ext uri="{BB962C8B-B14F-4D97-AF65-F5344CB8AC3E}">
        <p14:creationId xmlns:p14="http://schemas.microsoft.com/office/powerpoint/2010/main" val="3200026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C896A-E761-46FD-A9AF-ADA1B253C878}"/>
              </a:ext>
            </a:extLst>
          </p:cNvPr>
          <p:cNvSpPr>
            <a:spLocks noGrp="1"/>
          </p:cNvSpPr>
          <p:nvPr>
            <p:ph type="body" sz="quarter" idx="18"/>
          </p:nvPr>
        </p:nvSpPr>
        <p:spPr>
          <a:xfrm>
            <a:off x="1152167" y="361370"/>
            <a:ext cx="10387925" cy="888554"/>
          </a:xfrm>
          <a:ln>
            <a:noFill/>
          </a:ln>
        </p:spPr>
        <p:txBody>
          <a:bodyPr/>
          <a:lstStyle/>
          <a:p>
            <a:r>
              <a:rPr lang="en-US" dirty="0">
                <a:solidFill>
                  <a:schemeClr val="bg1"/>
                </a:solidFill>
                <a:latin typeface="Source Sans Pro Black" panose="020B0803030403020204" pitchFamily="34" charset="0"/>
                <a:ea typeface="Source Sans Pro Black" panose="020B0803030403020204" pitchFamily="34" charset="0"/>
              </a:rPr>
              <a:t>Research Tool Disclosure Form </a:t>
            </a:r>
          </a:p>
        </p:txBody>
      </p:sp>
      <p:pic>
        <p:nvPicPr>
          <p:cNvPr id="4" name="Picture 3">
            <a:extLst>
              <a:ext uri="{FF2B5EF4-FFF2-40B4-BE49-F238E27FC236}">
                <a16:creationId xmlns:a16="http://schemas.microsoft.com/office/drawing/2014/main" id="{10CE707B-D783-483D-8675-6ED4DCAC8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6" name="Picture 5">
            <a:extLst>
              <a:ext uri="{FF2B5EF4-FFF2-40B4-BE49-F238E27FC236}">
                <a16:creationId xmlns:a16="http://schemas.microsoft.com/office/drawing/2014/main" id="{F27B9546-16B0-439C-808C-1AE8412F889A}"/>
              </a:ext>
            </a:extLst>
          </p:cNvPr>
          <p:cNvPicPr>
            <a:picLocks noChangeAspect="1"/>
          </p:cNvPicPr>
          <p:nvPr/>
        </p:nvPicPr>
        <p:blipFill rotWithShape="1">
          <a:blip r:embed="rId4"/>
          <a:srcRect t="8420" r="53676" b="4321"/>
          <a:stretch/>
        </p:blipFill>
        <p:spPr>
          <a:xfrm>
            <a:off x="1054525" y="1432682"/>
            <a:ext cx="9517993" cy="5042491"/>
          </a:xfrm>
          <a:prstGeom prst="rect">
            <a:avLst/>
          </a:prstGeom>
        </p:spPr>
      </p:pic>
      <p:sp>
        <p:nvSpPr>
          <p:cNvPr id="8" name="Arrow: Right 7">
            <a:extLst>
              <a:ext uri="{FF2B5EF4-FFF2-40B4-BE49-F238E27FC236}">
                <a16:creationId xmlns:a16="http://schemas.microsoft.com/office/drawing/2014/main" id="{30339323-B8BB-4D18-AA9E-45006C1736DA}"/>
              </a:ext>
            </a:extLst>
          </p:cNvPr>
          <p:cNvSpPr/>
          <p:nvPr/>
        </p:nvSpPr>
        <p:spPr>
          <a:xfrm rot="2751993">
            <a:off x="898720" y="3903829"/>
            <a:ext cx="2259106" cy="1247887"/>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181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17864A4-727F-44C2-80AB-B203EFE9203D}"/>
              </a:ext>
            </a:extLst>
          </p:cNvPr>
          <p:cNvSpPr/>
          <p:nvPr/>
        </p:nvSpPr>
        <p:spPr>
          <a:xfrm>
            <a:off x="9666513" y="-486813"/>
            <a:ext cx="3043687" cy="3016101"/>
          </a:xfrm>
          <a:prstGeom prst="rect">
            <a:avLst/>
          </a:prstGeom>
          <a:solidFill>
            <a:schemeClr val="bg2"/>
          </a:solidFill>
          <a:effectLst>
            <a:glow>
              <a:schemeClr val="bg2">
                <a:alpha val="96000"/>
              </a:schemeClr>
            </a:glow>
            <a:softEdge rad="457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96CF051-BD7B-486A-9D2C-A04665E1A042}"/>
              </a:ext>
            </a:extLst>
          </p:cNvPr>
          <p:cNvSpPr txBox="1"/>
          <p:nvPr/>
        </p:nvSpPr>
        <p:spPr>
          <a:xfrm>
            <a:off x="1049723" y="539936"/>
            <a:ext cx="9926619" cy="769441"/>
          </a:xfrm>
          <a:prstGeom prst="rect">
            <a:avLst/>
          </a:prstGeom>
          <a:noFill/>
        </p:spPr>
        <p:txBody>
          <a:bodyPr wrap="square">
            <a:spAutoFit/>
          </a:bodyPr>
          <a:lstStyle/>
          <a:p>
            <a:r>
              <a:rPr kumimoji="0" lang="en-US" sz="4400" b="1" i="0" u="none" strike="noStrike" kern="1200" cap="none" spc="0" normalizeH="0" baseline="0" noProof="0" dirty="0">
                <a:ln>
                  <a:noFill/>
                </a:ln>
                <a:effectLst/>
                <a:uLnTx/>
                <a:uFillTx/>
                <a:latin typeface="Source Sans Pro" panose="020B0503030403020204" pitchFamily="34" charset="0"/>
                <a:ea typeface="Source Sans Pro" panose="020B0503030403020204" pitchFamily="34" charset="0"/>
              </a:rPr>
              <a:t>Why do we need MTAs?</a:t>
            </a:r>
            <a:endParaRPr lang="en-US" dirty="0"/>
          </a:p>
        </p:txBody>
      </p:sp>
      <p:sp>
        <p:nvSpPr>
          <p:cNvPr id="15" name="Content Placeholder 3">
            <a:extLst>
              <a:ext uri="{FF2B5EF4-FFF2-40B4-BE49-F238E27FC236}">
                <a16:creationId xmlns:a16="http://schemas.microsoft.com/office/drawing/2014/main" id="{7DFE782E-DF2E-467F-95C4-C75D77D927A9}"/>
              </a:ext>
            </a:extLst>
          </p:cNvPr>
          <p:cNvSpPr>
            <a:spLocks noGrp="1"/>
          </p:cNvSpPr>
          <p:nvPr>
            <p:ph idx="1"/>
          </p:nvPr>
        </p:nvSpPr>
        <p:spPr>
          <a:xfrm>
            <a:off x="865318" y="1762855"/>
            <a:ext cx="9311415" cy="3856686"/>
          </a:xfrm>
        </p:spPr>
        <p:txBody>
          <a:bodyPr>
            <a:normAutofit/>
          </a:bodyPr>
          <a:lstStyle/>
          <a:p>
            <a:pPr marL="457200" indent="-457200">
              <a:buFont typeface="Courier New" panose="02070309020205020404" pitchFamily="49" charset="0"/>
              <a:buChar char="o"/>
            </a:pPr>
            <a:r>
              <a:rPr lang="en-US" dirty="0"/>
              <a:t>Promote university collaborations &amp; expand scientific discovery</a:t>
            </a:r>
          </a:p>
          <a:p>
            <a:pPr marL="457200" indent="-457200">
              <a:buFont typeface="Courier New" panose="02070309020205020404" pitchFamily="49" charset="0"/>
              <a:buChar char="o"/>
            </a:pPr>
            <a:r>
              <a:rPr lang="en-US" dirty="0"/>
              <a:t>Avoid disputes regarding material use</a:t>
            </a:r>
          </a:p>
          <a:p>
            <a:pPr marL="457200" indent="-457200">
              <a:buFont typeface="Courier New" panose="02070309020205020404" pitchFamily="49" charset="0"/>
              <a:buChar char="o"/>
            </a:pPr>
            <a:r>
              <a:rPr lang="en-US" dirty="0"/>
              <a:t>Protect publication rights</a:t>
            </a:r>
          </a:p>
          <a:p>
            <a:pPr marL="457200" indent="-457200">
              <a:buFont typeface="Courier New" panose="02070309020205020404" pitchFamily="49" charset="0"/>
              <a:buChar char="o"/>
            </a:pPr>
            <a:r>
              <a:rPr lang="en-US" dirty="0"/>
              <a:t>Avoid limiting future research</a:t>
            </a:r>
          </a:p>
          <a:p>
            <a:pPr marL="457200" indent="-457200">
              <a:buFont typeface="Courier New" panose="02070309020205020404" pitchFamily="49" charset="0"/>
              <a:buChar char="o"/>
            </a:pPr>
            <a:r>
              <a:rPr lang="en-US" dirty="0"/>
              <a:t>Gain access to industry technology to advance research</a:t>
            </a:r>
          </a:p>
          <a:p>
            <a:pPr marL="457200" indent="-457200">
              <a:buFont typeface="Courier New" panose="02070309020205020404" pitchFamily="49" charset="0"/>
              <a:buChar char="o"/>
            </a:pPr>
            <a:r>
              <a:rPr lang="en-US" dirty="0"/>
              <a:t>Promote university-industry collaborations that could lead to sponsored research</a:t>
            </a:r>
          </a:p>
        </p:txBody>
      </p:sp>
      <p:pic>
        <p:nvPicPr>
          <p:cNvPr id="20" name="Picture 19" descr="Icon&#10;&#10;Description automatically generated">
            <a:extLst>
              <a:ext uri="{FF2B5EF4-FFF2-40B4-BE49-F238E27FC236}">
                <a16:creationId xmlns:a16="http://schemas.microsoft.com/office/drawing/2014/main" id="{E5D7CB8B-E278-4FBF-8AB3-8BC01BAA1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6931" y="455891"/>
            <a:ext cx="1130692" cy="1130692"/>
          </a:xfrm>
          <a:prstGeom prst="rect">
            <a:avLst/>
          </a:prstGeom>
        </p:spPr>
      </p:pic>
    </p:spTree>
    <p:extLst>
      <p:ext uri="{BB962C8B-B14F-4D97-AF65-F5344CB8AC3E}">
        <p14:creationId xmlns:p14="http://schemas.microsoft.com/office/powerpoint/2010/main" val="3813013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old and silver sphere balancing on a platform">
            <a:extLst>
              <a:ext uri="{FF2B5EF4-FFF2-40B4-BE49-F238E27FC236}">
                <a16:creationId xmlns:a16="http://schemas.microsoft.com/office/drawing/2014/main" id="{A90A2213-7351-4411-874D-390FB075DC22}"/>
              </a:ext>
            </a:extLst>
          </p:cNvPr>
          <p:cNvPicPr>
            <a:picLocks noChangeAspect="1"/>
          </p:cNvPicPr>
          <p:nvPr/>
        </p:nvPicPr>
        <p:blipFill rotWithShape="1">
          <a:blip r:embed="rId3">
            <a:extLst>
              <a:ext uri="{28A0092B-C50C-407E-A947-70E740481C1C}">
                <a14:useLocalDpi xmlns:a14="http://schemas.microsoft.com/office/drawing/2010/main" val="0"/>
              </a:ext>
            </a:extLst>
          </a:blip>
          <a:srcRect t="34675" b="25526"/>
          <a:stretch/>
        </p:blipFill>
        <p:spPr>
          <a:xfrm>
            <a:off x="2047312" y="0"/>
            <a:ext cx="7838738" cy="2339789"/>
          </a:xfrm>
          <a:prstGeom prst="rect">
            <a:avLst/>
          </a:prstGeom>
        </p:spPr>
      </p:pic>
      <p:sp>
        <p:nvSpPr>
          <p:cNvPr id="8" name="TextBox 7">
            <a:extLst>
              <a:ext uri="{FF2B5EF4-FFF2-40B4-BE49-F238E27FC236}">
                <a16:creationId xmlns:a16="http://schemas.microsoft.com/office/drawing/2014/main" id="{8CB90F04-3455-4A6F-A66F-31D40EBB8E7C}"/>
              </a:ext>
            </a:extLst>
          </p:cNvPr>
          <p:cNvSpPr txBox="1"/>
          <p:nvPr/>
        </p:nvSpPr>
        <p:spPr>
          <a:xfrm>
            <a:off x="3773801" y="78387"/>
            <a:ext cx="438576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Source Sans Pro" panose="020B0503030403020204" pitchFamily="34" charset="0"/>
                <a:ea typeface="Source Sans Pro" panose="020B0503030403020204" pitchFamily="34" charset="0"/>
              </a:rPr>
              <a:t>MTA Goal: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chemeClr val="bg1"/>
                </a:solidFill>
                <a:latin typeface="Source Sans Pro" panose="020B0503030403020204" pitchFamily="34" charset="0"/>
                <a:ea typeface="Source Sans Pro" panose="020B0503030403020204" pitchFamily="34" charset="0"/>
              </a:rPr>
              <a:t>A Balancing Act</a:t>
            </a:r>
            <a:endParaRPr kumimoji="0" lang="en-US" sz="1800" b="0" i="0" u="none" strike="noStrike" kern="1200" cap="none" spc="0" normalizeH="0" baseline="0" noProof="0" dirty="0">
              <a:ln>
                <a:noFill/>
              </a:ln>
              <a:solidFill>
                <a:schemeClr val="bg1"/>
              </a:solidFill>
              <a:effectLst/>
              <a:uLnTx/>
              <a:uFillTx/>
              <a:latin typeface="Times New Roman" panose="02020603050405020304"/>
              <a:ea typeface="+mn-ea"/>
              <a:cs typeface="+mn-cs"/>
            </a:endParaRPr>
          </a:p>
        </p:txBody>
      </p:sp>
      <p:sp>
        <p:nvSpPr>
          <p:cNvPr id="3" name="Content Placeholder 2">
            <a:extLst>
              <a:ext uri="{FF2B5EF4-FFF2-40B4-BE49-F238E27FC236}">
                <a16:creationId xmlns:a16="http://schemas.microsoft.com/office/drawing/2014/main" id="{71B7C6E0-A4FD-402B-AC85-1C5DA78A62A6}"/>
              </a:ext>
            </a:extLst>
          </p:cNvPr>
          <p:cNvSpPr>
            <a:spLocks noGrp="1"/>
          </p:cNvSpPr>
          <p:nvPr>
            <p:ph idx="1"/>
          </p:nvPr>
        </p:nvSpPr>
        <p:spPr>
          <a:xfrm>
            <a:off x="578779" y="2538806"/>
            <a:ext cx="6390043" cy="2807746"/>
          </a:xfrm>
        </p:spPr>
        <p:txBody>
          <a:bodyPr/>
          <a:lstStyle/>
          <a:p>
            <a:pPr marL="457200" indent="-457200">
              <a:buFont typeface="Courier New" panose="02070309020205020404" pitchFamily="49" charset="0"/>
              <a:buChar char="o"/>
            </a:pPr>
            <a:r>
              <a:rPr lang="en-US" dirty="0">
                <a:solidFill>
                  <a:schemeClr val="bg2"/>
                </a:solidFill>
              </a:rPr>
              <a:t>Help investigators acquire or send materials to advance research</a:t>
            </a:r>
          </a:p>
          <a:p>
            <a:pPr marL="457200" indent="-457200">
              <a:buFont typeface="Courier New" panose="02070309020205020404" pitchFamily="49" charset="0"/>
              <a:buChar char="o"/>
            </a:pPr>
            <a:r>
              <a:rPr lang="en-US" dirty="0">
                <a:solidFill>
                  <a:schemeClr val="bg2"/>
                </a:solidFill>
              </a:rPr>
              <a:t>Protect investigator’s freedom to pursue future, related research problems</a:t>
            </a:r>
          </a:p>
          <a:p>
            <a:pPr marL="457200" indent="-457200">
              <a:buFont typeface="Courier New" panose="02070309020205020404" pitchFamily="49" charset="0"/>
              <a:buChar char="o"/>
            </a:pPr>
            <a:r>
              <a:rPr lang="en-US" dirty="0">
                <a:solidFill>
                  <a:schemeClr val="bg2"/>
                </a:solidFill>
              </a:rPr>
              <a:t>Allow timely publication</a:t>
            </a:r>
          </a:p>
          <a:p>
            <a:pPr marL="457200" indent="-457200">
              <a:buFont typeface="Courier New" panose="02070309020205020404" pitchFamily="49" charset="0"/>
              <a:buChar char="o"/>
            </a:pPr>
            <a:r>
              <a:rPr lang="en-US" dirty="0">
                <a:solidFill>
                  <a:schemeClr val="bg2"/>
                </a:solidFill>
              </a:rPr>
              <a:t>Respect other party’s commercial interests</a:t>
            </a:r>
          </a:p>
          <a:p>
            <a:endParaRPr lang="en-US" dirty="0"/>
          </a:p>
        </p:txBody>
      </p:sp>
      <p:sp>
        <p:nvSpPr>
          <p:cNvPr id="2" name="Content Placeholder 2">
            <a:extLst>
              <a:ext uri="{FF2B5EF4-FFF2-40B4-BE49-F238E27FC236}">
                <a16:creationId xmlns:a16="http://schemas.microsoft.com/office/drawing/2014/main" id="{51F61FA9-0CDA-990A-D21C-7648E1DA0EBA}"/>
              </a:ext>
            </a:extLst>
          </p:cNvPr>
          <p:cNvSpPr txBox="1">
            <a:spLocks/>
          </p:cNvSpPr>
          <p:nvPr/>
        </p:nvSpPr>
        <p:spPr>
          <a:xfrm>
            <a:off x="6468933" y="2538806"/>
            <a:ext cx="5375236" cy="2807746"/>
          </a:xfrm>
          <a:prstGeom prst="rect">
            <a:avLst/>
          </a:prstGeom>
        </p:spPr>
        <p:txBody>
          <a:bodyPr vert="horz" lIns="0" tIns="0" rIns="0" bIns="0" rtlCol="0">
            <a:noAutofit/>
          </a:bodyPr>
          <a:lstStyle>
            <a:lvl1pPr marL="0" indent="0" algn="l" defTabSz="228600" rtl="0" eaLnBrk="1" latinLnBrk="0" hangingPunct="1">
              <a:lnSpc>
                <a:spcPct val="90000"/>
              </a:lnSpc>
              <a:spcBef>
                <a:spcPts val="1000"/>
              </a:spcBef>
              <a:buFontTx/>
              <a:buNone/>
              <a:defRPr sz="2800" b="0" i="0" kern="1200">
                <a:solidFill>
                  <a:schemeClr val="tx1"/>
                </a:solidFill>
                <a:latin typeface="Source Sans Pro Regular"/>
                <a:ea typeface="+mn-ea"/>
                <a:cs typeface="+mn-cs"/>
              </a:defRPr>
            </a:lvl1pPr>
            <a:lvl2pPr marL="457200" indent="0" algn="l" defTabSz="228600" rtl="0" eaLnBrk="1" latinLnBrk="0" hangingPunct="1">
              <a:lnSpc>
                <a:spcPct val="90000"/>
              </a:lnSpc>
              <a:spcBef>
                <a:spcPts val="500"/>
              </a:spcBef>
              <a:buFontTx/>
              <a:buNone/>
              <a:defRPr sz="2400" b="0" i="0" kern="1200">
                <a:solidFill>
                  <a:schemeClr val="tx1"/>
                </a:solidFill>
                <a:latin typeface="Roboto Slab" pitchFamily="2" charset="0"/>
                <a:ea typeface="Roboto Slab" pitchFamily="2" charset="0"/>
                <a:cs typeface="+mn-cs"/>
              </a:defRPr>
            </a:lvl2pPr>
            <a:lvl3pPr marL="914400" indent="0" algn="l" defTabSz="228600" rtl="0" eaLnBrk="1" latinLnBrk="0" hangingPunct="1">
              <a:lnSpc>
                <a:spcPct val="90000"/>
              </a:lnSpc>
              <a:spcBef>
                <a:spcPts val="500"/>
              </a:spcBef>
              <a:buFontTx/>
              <a:buNone/>
              <a:defRPr sz="2000" b="0" i="0" kern="1200">
                <a:solidFill>
                  <a:schemeClr val="tx1"/>
                </a:solidFill>
                <a:latin typeface="Source Sans Pro Light" panose="020B0503030403020204" pitchFamily="34" charset="0"/>
                <a:ea typeface="Source Sans Pro Light" panose="020B0503030403020204" pitchFamily="34" charset="0"/>
                <a:cs typeface="+mn-cs"/>
              </a:defRPr>
            </a:lvl3pPr>
            <a:lvl4pPr marL="1371600" indent="0" algn="l" defTabSz="228600" rtl="0" eaLnBrk="1" latinLnBrk="0" hangingPunct="1">
              <a:lnSpc>
                <a:spcPct val="90000"/>
              </a:lnSpc>
              <a:spcBef>
                <a:spcPts val="500"/>
              </a:spcBef>
              <a:buFontTx/>
              <a:buNone/>
              <a:defRPr sz="1400" b="1" i="0" kern="1200">
                <a:solidFill>
                  <a:schemeClr val="tx1"/>
                </a:solidFill>
                <a:latin typeface="Roboto Slab" pitchFamily="2" charset="0"/>
                <a:ea typeface="Roboto Slab" pitchFamily="2" charset="0"/>
                <a:cs typeface="+mn-cs"/>
              </a:defRPr>
            </a:lvl4pPr>
            <a:lvl5pPr marL="1828800" indent="0" algn="l" defTabSz="228600" rtl="0" eaLnBrk="1" latinLnBrk="0" hangingPunct="1">
              <a:lnSpc>
                <a:spcPct val="90000"/>
              </a:lnSpc>
              <a:spcBef>
                <a:spcPts val="500"/>
              </a:spcBef>
              <a:buFontTx/>
              <a:buNone/>
              <a:defRPr sz="14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Courier New" panose="02070309020205020404" pitchFamily="49" charset="0"/>
              <a:buChar char="o"/>
            </a:pPr>
            <a:r>
              <a:rPr lang="en-US" dirty="0"/>
              <a:t>Assure that institution can meet its contractual obligations</a:t>
            </a:r>
          </a:p>
          <a:p>
            <a:pPr marL="457200" indent="-457200">
              <a:buFont typeface="Courier New" panose="02070309020205020404" pitchFamily="49" charset="0"/>
              <a:buChar char="o"/>
            </a:pPr>
            <a:r>
              <a:rPr lang="en-US" dirty="0"/>
              <a:t>Facilitate public stewardship of invention for public benefit--Bayh-Dole provisions</a:t>
            </a:r>
          </a:p>
          <a:p>
            <a:pPr marL="457200" indent="-457200">
              <a:buFont typeface="Courier New" panose="02070309020205020404" pitchFamily="49" charset="0"/>
              <a:buChar char="o"/>
            </a:pPr>
            <a:endParaRPr lang="en-US" dirty="0"/>
          </a:p>
          <a:p>
            <a:endParaRPr lang="en-US" dirty="0"/>
          </a:p>
        </p:txBody>
      </p:sp>
    </p:spTree>
    <p:extLst>
      <p:ext uri="{BB962C8B-B14F-4D97-AF65-F5344CB8AC3E}">
        <p14:creationId xmlns:p14="http://schemas.microsoft.com/office/powerpoint/2010/main" val="1138900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itle 1"/>
          <p:cNvSpPr>
            <a:spLocks noGrp="1"/>
          </p:cNvSpPr>
          <p:nvPr>
            <p:ph type="title" idx="4294967295"/>
          </p:nvPr>
        </p:nvSpPr>
        <p:spPr>
          <a:xfrm>
            <a:off x="1524000" y="274638"/>
            <a:ext cx="8920065" cy="1143000"/>
          </a:xfrm>
        </p:spPr>
        <p:txBody>
          <a:bodyPr>
            <a:noAutofit/>
          </a:bodyPr>
          <a:lstStyle/>
          <a:p>
            <a:pPr marL="484632">
              <a:defRPr/>
            </a:pPr>
            <a:r>
              <a:rPr lang="en-US" dirty="0">
                <a:solidFill>
                  <a:schemeClr val="bg1"/>
                </a:solidFill>
                <a:latin typeface="Helvetica" panose="020B0604020202020204" pitchFamily="34" charset="0"/>
                <a:cs typeface="Helvetica" panose="020B0604020202020204" pitchFamily="34" charset="0"/>
              </a:rPr>
              <a:t>Process for obtaining a fully - executed MTA</a:t>
            </a:r>
          </a:p>
        </p:txBody>
      </p:sp>
      <p:sp>
        <p:nvSpPr>
          <p:cNvPr id="40962" name="TextBox 2"/>
          <p:cNvSpPr txBox="1">
            <a:spLocks noChangeArrowheads="1"/>
          </p:cNvSpPr>
          <p:nvPr/>
        </p:nvSpPr>
        <p:spPr bwMode="auto">
          <a:xfrm>
            <a:off x="2057401" y="2003425"/>
            <a:ext cx="1033463" cy="369888"/>
          </a:xfrm>
          <a:prstGeom prst="rect">
            <a:avLst/>
          </a:prstGeom>
          <a:noFill/>
          <a:ln w="9525">
            <a:noFill/>
            <a:miter lim="800000"/>
            <a:headEnd/>
            <a:tailEnd/>
          </a:ln>
        </p:spPr>
        <p:txBody>
          <a:bodyPr wrap="none">
            <a:spAutoFit/>
          </a:bodyPr>
          <a:lstStyle/>
          <a:p>
            <a:r>
              <a:rPr lang="en-US" b="1" dirty="0">
                <a:solidFill>
                  <a:srgbClr val="003C7E"/>
                </a:solidFill>
                <a:latin typeface="Calibri" pitchFamily="34" charset="0"/>
              </a:rPr>
              <a:t>Checklist</a:t>
            </a:r>
          </a:p>
        </p:txBody>
      </p:sp>
      <p:pic>
        <p:nvPicPr>
          <p:cNvPr id="40963" name="Picture 3" descr="C:\Users\Aeisha\AppData\Local\Microsoft\Windows\Temporary Internet Files\Content.IE5\FCFQI6CT\MC900250922[1].wmf"/>
          <p:cNvPicPr>
            <a:picLocks noChangeAspect="1" noChangeArrowheads="1"/>
          </p:cNvPicPr>
          <p:nvPr/>
        </p:nvPicPr>
        <p:blipFill>
          <a:blip r:embed="rId3" cstate="print">
            <a:lum bright="40000" contrast="-40000"/>
          </a:blip>
          <a:srcRect/>
          <a:stretch>
            <a:fillRect/>
          </a:stretch>
        </p:blipFill>
        <p:spPr bwMode="auto">
          <a:xfrm>
            <a:off x="1828800" y="2335305"/>
            <a:ext cx="1295400" cy="1306513"/>
          </a:xfrm>
          <a:prstGeom prst="rect">
            <a:avLst/>
          </a:prstGeom>
        </p:spPr>
      </p:pic>
      <p:pic>
        <p:nvPicPr>
          <p:cNvPr id="40964" name="Picture 5" descr="C:\Users\Aeisha\AppData\Local\Microsoft\Windows\Temporary Internet Files\Content.IE5\FCFQI6CT\MC900233416[1].wmf"/>
          <p:cNvPicPr>
            <a:picLocks noChangeAspect="1" noChangeArrowheads="1"/>
          </p:cNvPicPr>
          <p:nvPr/>
        </p:nvPicPr>
        <p:blipFill>
          <a:blip r:embed="rId4" cstate="print"/>
          <a:srcRect/>
          <a:stretch>
            <a:fillRect/>
          </a:stretch>
        </p:blipFill>
        <p:spPr bwMode="auto">
          <a:xfrm>
            <a:off x="8803822" y="4933950"/>
            <a:ext cx="1279525" cy="1695450"/>
          </a:xfrm>
          <a:prstGeom prst="rect">
            <a:avLst/>
          </a:prstGeom>
          <a:noFill/>
          <a:ln w="9525">
            <a:noFill/>
            <a:miter lim="800000"/>
            <a:headEnd/>
            <a:tailEnd/>
          </a:ln>
        </p:spPr>
      </p:pic>
      <p:sp>
        <p:nvSpPr>
          <p:cNvPr id="40968" name="TextBox 8"/>
          <p:cNvSpPr txBox="1">
            <a:spLocks noChangeArrowheads="1"/>
          </p:cNvSpPr>
          <p:nvPr/>
        </p:nvSpPr>
        <p:spPr bwMode="auto">
          <a:xfrm>
            <a:off x="4724401" y="2003425"/>
            <a:ext cx="1304925" cy="369888"/>
          </a:xfrm>
          <a:prstGeom prst="rect">
            <a:avLst/>
          </a:prstGeom>
          <a:noFill/>
          <a:ln w="9525">
            <a:noFill/>
            <a:miter lim="800000"/>
            <a:headEnd/>
            <a:tailEnd/>
          </a:ln>
        </p:spPr>
        <p:txBody>
          <a:bodyPr wrap="none">
            <a:spAutoFit/>
          </a:bodyPr>
          <a:lstStyle/>
          <a:p>
            <a:r>
              <a:rPr lang="en-US" b="1">
                <a:solidFill>
                  <a:srgbClr val="003C7E"/>
                </a:solidFill>
                <a:latin typeface="Calibri" pitchFamily="34" charset="0"/>
              </a:rPr>
              <a:t>MTA Admin</a:t>
            </a:r>
          </a:p>
        </p:txBody>
      </p:sp>
      <p:pic>
        <p:nvPicPr>
          <p:cNvPr id="40969" name="Picture 6" descr="C:\Users\Aeisha\AppData\Local\Microsoft\Windows\Temporary Internet Files\Content.IE5\Z8GRACTD\MC900014781[1].wmf"/>
          <p:cNvPicPr>
            <a:picLocks noChangeAspect="1" noChangeArrowheads="1"/>
          </p:cNvPicPr>
          <p:nvPr/>
        </p:nvPicPr>
        <p:blipFill>
          <a:blip r:embed="rId5" cstate="print"/>
          <a:srcRect/>
          <a:stretch>
            <a:fillRect/>
          </a:stretch>
        </p:blipFill>
        <p:spPr bwMode="auto">
          <a:xfrm>
            <a:off x="7467600" y="2431479"/>
            <a:ext cx="1746250" cy="1447800"/>
          </a:xfrm>
          <a:prstGeom prst="rect">
            <a:avLst/>
          </a:prstGeom>
          <a:noFill/>
          <a:ln w="9525">
            <a:noFill/>
            <a:miter lim="800000"/>
            <a:headEnd/>
            <a:tailEnd/>
          </a:ln>
        </p:spPr>
      </p:pic>
      <p:sp>
        <p:nvSpPr>
          <p:cNvPr id="11" name="Striped Right Arrow 10"/>
          <p:cNvSpPr/>
          <p:nvPr/>
        </p:nvSpPr>
        <p:spPr>
          <a:xfrm>
            <a:off x="3203251" y="2736056"/>
            <a:ext cx="977900" cy="484188"/>
          </a:xfrm>
          <a:prstGeom prst="striped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rgbClr val="FFFFFF"/>
              </a:solidFill>
              <a:latin typeface="Calibri" panose="020F0502020204030204"/>
            </a:endParaRPr>
          </a:p>
        </p:txBody>
      </p:sp>
      <p:sp>
        <p:nvSpPr>
          <p:cNvPr id="40973" name="TextBox 15"/>
          <p:cNvSpPr txBox="1">
            <a:spLocks noChangeArrowheads="1"/>
          </p:cNvSpPr>
          <p:nvPr/>
        </p:nvSpPr>
        <p:spPr bwMode="auto">
          <a:xfrm>
            <a:off x="7467600" y="2003425"/>
            <a:ext cx="2176686" cy="369332"/>
          </a:xfrm>
          <a:prstGeom prst="rect">
            <a:avLst/>
          </a:prstGeom>
          <a:noFill/>
          <a:ln w="9525">
            <a:noFill/>
            <a:miter lim="800000"/>
            <a:headEnd/>
            <a:tailEnd/>
          </a:ln>
        </p:spPr>
        <p:txBody>
          <a:bodyPr wrap="none">
            <a:spAutoFit/>
          </a:bodyPr>
          <a:lstStyle/>
          <a:p>
            <a:r>
              <a:rPr lang="en-US" b="1" dirty="0">
                <a:solidFill>
                  <a:srgbClr val="003C7E"/>
                </a:solidFill>
                <a:latin typeface="Calibri" pitchFamily="34" charset="0"/>
              </a:rPr>
              <a:t>Draft/Review/Revise</a:t>
            </a:r>
          </a:p>
        </p:txBody>
      </p:sp>
      <p:sp>
        <p:nvSpPr>
          <p:cNvPr id="17" name="Down Arrow 16"/>
          <p:cNvSpPr/>
          <p:nvPr/>
        </p:nvSpPr>
        <p:spPr>
          <a:xfrm rot="20168069">
            <a:off x="8991601" y="3908425"/>
            <a:ext cx="450848" cy="837014"/>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rgbClr val="FFFFFF"/>
              </a:solidFill>
              <a:latin typeface="Calibri" panose="020F0502020204030204"/>
            </a:endParaRPr>
          </a:p>
        </p:txBody>
      </p:sp>
      <p:sp>
        <p:nvSpPr>
          <p:cNvPr id="40977" name="TextBox 17"/>
          <p:cNvSpPr txBox="1">
            <a:spLocks noChangeArrowheads="1"/>
          </p:cNvSpPr>
          <p:nvPr/>
        </p:nvSpPr>
        <p:spPr bwMode="auto">
          <a:xfrm>
            <a:off x="7532395" y="4382056"/>
            <a:ext cx="1616661" cy="923330"/>
          </a:xfrm>
          <a:prstGeom prst="rect">
            <a:avLst/>
          </a:prstGeom>
          <a:noFill/>
          <a:ln w="9525">
            <a:noFill/>
            <a:miter lim="800000"/>
            <a:headEnd/>
            <a:tailEnd/>
          </a:ln>
        </p:spPr>
        <p:txBody>
          <a:bodyPr wrap="none">
            <a:spAutoFit/>
          </a:bodyPr>
          <a:lstStyle/>
          <a:p>
            <a:r>
              <a:rPr lang="en-US" b="1" dirty="0">
                <a:solidFill>
                  <a:srgbClr val="FFFFFF"/>
                </a:solidFill>
                <a:latin typeface="Helvetica" panose="020B0604020202020204" pitchFamily="34" charset="0"/>
                <a:cs typeface="Helvetica" panose="020B0604020202020204" pitchFamily="34" charset="0"/>
              </a:rPr>
              <a:t>4. Negotiate</a:t>
            </a:r>
          </a:p>
          <a:p>
            <a:r>
              <a:rPr lang="en-US" b="1" dirty="0">
                <a:solidFill>
                  <a:srgbClr val="FFFFFF"/>
                </a:solidFill>
                <a:latin typeface="Helvetica" panose="020B0604020202020204" pitchFamily="34" charset="0"/>
                <a:cs typeface="Helvetica" panose="020B0604020202020204" pitchFamily="34" charset="0"/>
              </a:rPr>
              <a:t>the Terms of </a:t>
            </a:r>
          </a:p>
          <a:p>
            <a:r>
              <a:rPr lang="en-US" b="1" dirty="0">
                <a:solidFill>
                  <a:srgbClr val="FFFFFF"/>
                </a:solidFill>
                <a:latin typeface="Helvetica" panose="020B0604020202020204" pitchFamily="34" charset="0"/>
                <a:cs typeface="Helvetica" panose="020B0604020202020204" pitchFamily="34" charset="0"/>
              </a:rPr>
              <a:t>Agreement</a:t>
            </a:r>
          </a:p>
        </p:txBody>
      </p:sp>
      <p:sp>
        <p:nvSpPr>
          <p:cNvPr id="21" name="Left Arrow 20"/>
          <p:cNvSpPr/>
          <p:nvPr/>
        </p:nvSpPr>
        <p:spPr>
          <a:xfrm>
            <a:off x="6996115" y="5553075"/>
            <a:ext cx="1143000" cy="457200"/>
          </a:xfrm>
          <a:prstGeom prst="lef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rgbClr val="FFFFFF"/>
              </a:solidFill>
              <a:latin typeface="Calibri" panose="020F0502020204030204"/>
            </a:endParaRPr>
          </a:p>
        </p:txBody>
      </p:sp>
      <p:sp>
        <p:nvSpPr>
          <p:cNvPr id="40981" name="TextBox 22"/>
          <p:cNvSpPr txBox="1">
            <a:spLocks noChangeArrowheads="1"/>
          </p:cNvSpPr>
          <p:nvPr/>
        </p:nvSpPr>
        <p:spPr bwMode="auto">
          <a:xfrm flipH="1">
            <a:off x="5065789" y="4047110"/>
            <a:ext cx="2101850" cy="861774"/>
          </a:xfrm>
          <a:prstGeom prst="rect">
            <a:avLst/>
          </a:prstGeom>
          <a:noFill/>
          <a:ln w="9525">
            <a:noFill/>
            <a:miter lim="800000"/>
            <a:headEnd/>
            <a:tailEnd/>
          </a:ln>
        </p:spPr>
        <p:txBody>
          <a:bodyPr wrap="square">
            <a:spAutoFit/>
          </a:bodyPr>
          <a:lstStyle/>
          <a:p>
            <a:r>
              <a:rPr lang="en-US" b="1" dirty="0">
                <a:solidFill>
                  <a:srgbClr val="FFFFFF"/>
                </a:solidFill>
                <a:latin typeface="Helvetica" panose="020B0604020202020204" pitchFamily="34" charset="0"/>
                <a:cs typeface="Helvetica" panose="020B0604020202020204" pitchFamily="34" charset="0"/>
              </a:rPr>
              <a:t>5. Fully executed Agreement </a:t>
            </a:r>
            <a:r>
              <a:rPr lang="en-US" sz="1400" b="1" dirty="0">
                <a:solidFill>
                  <a:srgbClr val="FFFFFF"/>
                </a:solidFill>
                <a:latin typeface="Helvetica" panose="020B0604020202020204" pitchFamily="34" charset="0"/>
                <a:cs typeface="Helvetica" panose="020B0604020202020204" pitchFamily="34" charset="0"/>
              </a:rPr>
              <a:t>[Authorized signatory]</a:t>
            </a:r>
          </a:p>
        </p:txBody>
      </p:sp>
      <p:pic>
        <p:nvPicPr>
          <p:cNvPr id="40982" name="Picture 15" descr="C:\Users\Aeisha\AppData\Local\Microsoft\Windows\Temporary Internet Files\Content.IE5\Y3D80MG3\MC900018714[1].wmf"/>
          <p:cNvPicPr>
            <a:picLocks noChangeAspect="1" noChangeArrowheads="1"/>
          </p:cNvPicPr>
          <p:nvPr/>
        </p:nvPicPr>
        <p:blipFill>
          <a:blip r:embed="rId6" cstate="print"/>
          <a:srcRect/>
          <a:stretch>
            <a:fillRect/>
          </a:stretch>
        </p:blipFill>
        <p:spPr bwMode="auto">
          <a:xfrm>
            <a:off x="5339282" y="4992688"/>
            <a:ext cx="1941513" cy="1577975"/>
          </a:xfrm>
          <a:prstGeom prst="rect">
            <a:avLst/>
          </a:prstGeom>
          <a:noFill/>
          <a:ln w="9525">
            <a:noFill/>
            <a:miter lim="800000"/>
            <a:headEnd/>
            <a:tailEnd/>
          </a:ln>
        </p:spPr>
      </p:pic>
      <p:pic>
        <p:nvPicPr>
          <p:cNvPr id="40983" name="Picture 14" descr="C:\Users\Aeisha\AppData\Local\Microsoft\Windows\Temporary Internet Files\Content.IE5\FCFQI6CT\MC900332614[1].wmf"/>
          <p:cNvPicPr>
            <a:picLocks noChangeAspect="1" noChangeArrowheads="1"/>
          </p:cNvPicPr>
          <p:nvPr/>
        </p:nvPicPr>
        <p:blipFill>
          <a:blip r:embed="rId7" cstate="print"/>
          <a:srcRect/>
          <a:stretch>
            <a:fillRect/>
          </a:stretch>
        </p:blipFill>
        <p:spPr bwMode="auto">
          <a:xfrm>
            <a:off x="4251325" y="2047875"/>
            <a:ext cx="1874838" cy="1860550"/>
          </a:xfrm>
          <a:prstGeom prst="rect">
            <a:avLst/>
          </a:prstGeom>
          <a:noFill/>
          <a:ln w="9525">
            <a:noFill/>
            <a:miter lim="800000"/>
            <a:headEnd/>
            <a:tailEnd/>
          </a:ln>
        </p:spPr>
      </p:pic>
      <p:sp>
        <p:nvSpPr>
          <p:cNvPr id="18" name="TextBox 2">
            <a:extLst>
              <a:ext uri="{FF2B5EF4-FFF2-40B4-BE49-F238E27FC236}">
                <a16:creationId xmlns:a16="http://schemas.microsoft.com/office/drawing/2014/main" id="{EEED8A98-A85E-47DC-B6E5-A9D2FA8F3B69}"/>
              </a:ext>
            </a:extLst>
          </p:cNvPr>
          <p:cNvSpPr txBox="1">
            <a:spLocks noChangeArrowheads="1"/>
          </p:cNvSpPr>
          <p:nvPr/>
        </p:nvSpPr>
        <p:spPr bwMode="auto">
          <a:xfrm>
            <a:off x="2057400" y="2011800"/>
            <a:ext cx="1467068" cy="369332"/>
          </a:xfrm>
          <a:prstGeom prst="rect">
            <a:avLst/>
          </a:prstGeom>
          <a:noFill/>
          <a:ln w="9525">
            <a:noFill/>
            <a:miter lim="800000"/>
            <a:headEnd/>
            <a:tailEnd/>
          </a:ln>
        </p:spPr>
        <p:txBody>
          <a:bodyPr wrap="none">
            <a:spAutoFit/>
          </a:bodyPr>
          <a:lstStyle/>
          <a:p>
            <a:r>
              <a:rPr lang="en-US" b="1" dirty="0">
                <a:solidFill>
                  <a:srgbClr val="FFFFFF"/>
                </a:solidFill>
                <a:latin typeface="Helvetica" panose="020B0604020202020204" pitchFamily="34" charset="0"/>
                <a:cs typeface="Helvetica" panose="020B0604020202020204" pitchFamily="34" charset="0"/>
              </a:rPr>
              <a:t>1. Checklist</a:t>
            </a:r>
          </a:p>
        </p:txBody>
      </p:sp>
      <p:sp>
        <p:nvSpPr>
          <p:cNvPr id="19" name="TextBox 8">
            <a:extLst>
              <a:ext uri="{FF2B5EF4-FFF2-40B4-BE49-F238E27FC236}">
                <a16:creationId xmlns:a16="http://schemas.microsoft.com/office/drawing/2014/main" id="{32B9E0D5-3417-4A43-9C4B-D241B58D5523}"/>
              </a:ext>
            </a:extLst>
          </p:cNvPr>
          <p:cNvSpPr txBox="1">
            <a:spLocks noChangeArrowheads="1"/>
          </p:cNvSpPr>
          <p:nvPr/>
        </p:nvSpPr>
        <p:spPr bwMode="auto">
          <a:xfrm>
            <a:off x="5516638" y="1990294"/>
            <a:ext cx="1689245" cy="369332"/>
          </a:xfrm>
          <a:prstGeom prst="rect">
            <a:avLst/>
          </a:prstGeom>
          <a:noFill/>
          <a:ln w="9525">
            <a:noFill/>
            <a:miter lim="800000"/>
            <a:headEnd/>
            <a:tailEnd/>
          </a:ln>
        </p:spPr>
        <p:txBody>
          <a:bodyPr wrap="none">
            <a:spAutoFit/>
          </a:bodyPr>
          <a:lstStyle/>
          <a:p>
            <a:r>
              <a:rPr lang="en-US" b="1" dirty="0">
                <a:solidFill>
                  <a:srgbClr val="FFFFFF"/>
                </a:solidFill>
                <a:latin typeface="Helvetica" panose="020B0604020202020204" pitchFamily="34" charset="0"/>
                <a:cs typeface="Helvetica" panose="020B0604020202020204" pitchFamily="34" charset="0"/>
              </a:rPr>
              <a:t>2. MTA Admin</a:t>
            </a:r>
          </a:p>
        </p:txBody>
      </p:sp>
      <p:sp>
        <p:nvSpPr>
          <p:cNvPr id="20" name="TextBox 15">
            <a:extLst>
              <a:ext uri="{FF2B5EF4-FFF2-40B4-BE49-F238E27FC236}">
                <a16:creationId xmlns:a16="http://schemas.microsoft.com/office/drawing/2014/main" id="{D7C61EF8-113D-4CDB-9142-5A8C379AEA8F}"/>
              </a:ext>
            </a:extLst>
          </p:cNvPr>
          <p:cNvSpPr txBox="1">
            <a:spLocks noChangeArrowheads="1"/>
          </p:cNvSpPr>
          <p:nvPr/>
        </p:nvSpPr>
        <p:spPr bwMode="auto">
          <a:xfrm>
            <a:off x="7467601" y="2000481"/>
            <a:ext cx="2903359" cy="369332"/>
          </a:xfrm>
          <a:prstGeom prst="rect">
            <a:avLst/>
          </a:prstGeom>
          <a:noFill/>
          <a:ln w="9525">
            <a:noFill/>
            <a:miter lim="800000"/>
            <a:headEnd/>
            <a:tailEnd/>
          </a:ln>
        </p:spPr>
        <p:txBody>
          <a:bodyPr wrap="none">
            <a:spAutoFit/>
          </a:bodyPr>
          <a:lstStyle/>
          <a:p>
            <a:r>
              <a:rPr lang="en-US" b="1" dirty="0">
                <a:solidFill>
                  <a:srgbClr val="FFFFFF"/>
                </a:solidFill>
                <a:latin typeface="Helvetica" panose="020B0604020202020204" pitchFamily="34" charset="0"/>
                <a:cs typeface="Helvetica" panose="020B0604020202020204" pitchFamily="34" charset="0"/>
              </a:rPr>
              <a:t>3. Draft / Review / Revise</a:t>
            </a:r>
          </a:p>
        </p:txBody>
      </p:sp>
      <p:sp>
        <p:nvSpPr>
          <p:cNvPr id="22" name="Striped Right Arrow 10">
            <a:extLst>
              <a:ext uri="{FF2B5EF4-FFF2-40B4-BE49-F238E27FC236}">
                <a16:creationId xmlns:a16="http://schemas.microsoft.com/office/drawing/2014/main" id="{167A1226-04A3-4BC1-A6B2-E09A42B5DA74}"/>
              </a:ext>
            </a:extLst>
          </p:cNvPr>
          <p:cNvSpPr/>
          <p:nvPr/>
        </p:nvSpPr>
        <p:spPr>
          <a:xfrm>
            <a:off x="6233449" y="2736056"/>
            <a:ext cx="977900" cy="484188"/>
          </a:xfrm>
          <a:prstGeom prst="striped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rgbClr val="FFFFFF"/>
              </a:solidFill>
              <a:latin typeface="Calibri" panose="020F0502020204030204"/>
            </a:endParaRPr>
          </a:p>
        </p:txBody>
      </p:sp>
      <p:pic>
        <p:nvPicPr>
          <p:cNvPr id="23" name="Picture 22">
            <a:extLst>
              <a:ext uri="{FF2B5EF4-FFF2-40B4-BE49-F238E27FC236}">
                <a16:creationId xmlns:a16="http://schemas.microsoft.com/office/drawing/2014/main" id="{EF957746-2D8E-4BAD-80C1-7557AE1F39EB}"/>
              </a:ext>
            </a:extLst>
          </p:cNvPr>
          <p:cNvPicPr>
            <a:picLocks noChangeAspect="1"/>
          </p:cNvPicPr>
          <p:nvPr/>
        </p:nvPicPr>
        <p:blipFill>
          <a:blip r:embed="rId8"/>
          <a:srcRect/>
          <a:stretch/>
        </p:blipFill>
        <p:spPr>
          <a:xfrm>
            <a:off x="1966763" y="5065279"/>
            <a:ext cx="2014771" cy="1263895"/>
          </a:xfrm>
          <a:prstGeom prst="rect">
            <a:avLst/>
          </a:prstGeom>
          <a:ln>
            <a:noFill/>
          </a:ln>
          <a:effectLst>
            <a:outerShdw blurRad="292100" dist="139700" dir="2700000" algn="tl" rotWithShape="0">
              <a:srgbClr val="333333">
                <a:alpha val="65000"/>
              </a:srgbClr>
            </a:outerShdw>
          </a:effectLst>
        </p:spPr>
      </p:pic>
      <p:sp>
        <p:nvSpPr>
          <p:cNvPr id="24" name="Left Arrow 20">
            <a:extLst>
              <a:ext uri="{FF2B5EF4-FFF2-40B4-BE49-F238E27FC236}">
                <a16:creationId xmlns:a16="http://schemas.microsoft.com/office/drawing/2014/main" id="{38702467-6DBC-4C15-9169-8B5BDED1FDF8}"/>
              </a:ext>
            </a:extLst>
          </p:cNvPr>
          <p:cNvSpPr/>
          <p:nvPr/>
        </p:nvSpPr>
        <p:spPr>
          <a:xfrm>
            <a:off x="4046206" y="5553075"/>
            <a:ext cx="1143000" cy="457200"/>
          </a:xfrm>
          <a:prstGeom prst="lef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rgbClr val="FFFFFF"/>
              </a:solidFill>
              <a:latin typeface="Calibri" panose="020F0502020204030204"/>
            </a:endParaRPr>
          </a:p>
        </p:txBody>
      </p:sp>
      <p:sp>
        <p:nvSpPr>
          <p:cNvPr id="25" name="TextBox 22">
            <a:extLst>
              <a:ext uri="{FF2B5EF4-FFF2-40B4-BE49-F238E27FC236}">
                <a16:creationId xmlns:a16="http://schemas.microsoft.com/office/drawing/2014/main" id="{922F61C8-5CDB-4DCD-873C-860058C74990}"/>
              </a:ext>
            </a:extLst>
          </p:cNvPr>
          <p:cNvSpPr txBox="1">
            <a:spLocks noChangeArrowheads="1"/>
          </p:cNvSpPr>
          <p:nvPr/>
        </p:nvSpPr>
        <p:spPr bwMode="auto">
          <a:xfrm flipH="1">
            <a:off x="1966763" y="4346357"/>
            <a:ext cx="2438227" cy="646331"/>
          </a:xfrm>
          <a:prstGeom prst="rect">
            <a:avLst/>
          </a:prstGeom>
          <a:noFill/>
          <a:ln w="9525">
            <a:noFill/>
            <a:miter lim="800000"/>
            <a:headEnd/>
            <a:tailEnd/>
          </a:ln>
        </p:spPr>
        <p:txBody>
          <a:bodyPr wrap="square">
            <a:spAutoFit/>
          </a:bodyPr>
          <a:lstStyle/>
          <a:p>
            <a:r>
              <a:rPr lang="en-US" b="1" dirty="0">
                <a:solidFill>
                  <a:srgbClr val="FFFFFF"/>
                </a:solidFill>
                <a:latin typeface="Helvetica" panose="020B0604020202020204" pitchFamily="34" charset="0"/>
                <a:cs typeface="Helvetica" panose="020B0604020202020204" pitchFamily="34" charset="0"/>
              </a:rPr>
              <a:t>6. Transfer of materials</a:t>
            </a:r>
          </a:p>
        </p:txBody>
      </p:sp>
      <p:sp>
        <p:nvSpPr>
          <p:cNvPr id="26" name="TextBox 15">
            <a:extLst>
              <a:ext uri="{FF2B5EF4-FFF2-40B4-BE49-F238E27FC236}">
                <a16:creationId xmlns:a16="http://schemas.microsoft.com/office/drawing/2014/main" id="{D7C61EF8-113D-4CDB-9142-5A8C379AEA8F}"/>
              </a:ext>
            </a:extLst>
          </p:cNvPr>
          <p:cNvSpPr txBox="1">
            <a:spLocks noChangeArrowheads="1"/>
          </p:cNvSpPr>
          <p:nvPr/>
        </p:nvSpPr>
        <p:spPr bwMode="auto">
          <a:xfrm>
            <a:off x="9055769" y="2776823"/>
            <a:ext cx="1681455" cy="646331"/>
          </a:xfrm>
          <a:prstGeom prst="rect">
            <a:avLst/>
          </a:prstGeom>
          <a:noFill/>
          <a:ln w="9525">
            <a:noFill/>
            <a:miter lim="800000"/>
            <a:headEnd/>
            <a:tailEnd/>
          </a:ln>
        </p:spPr>
        <p:txBody>
          <a:bodyPr wrap="square">
            <a:spAutoFit/>
          </a:bodyPr>
          <a:lstStyle/>
          <a:p>
            <a:r>
              <a:rPr lang="en-US" b="1" dirty="0">
                <a:solidFill>
                  <a:srgbClr val="FFFFFF"/>
                </a:solidFill>
                <a:latin typeface="Helvetica" panose="020B0604020202020204" pitchFamily="34" charset="0"/>
                <a:cs typeface="Helvetica" panose="020B0604020202020204" pitchFamily="34" charset="0"/>
              </a:rPr>
              <a:t>Reviewed for compliance</a:t>
            </a:r>
          </a:p>
        </p:txBody>
      </p:sp>
    </p:spTree>
    <p:extLst>
      <p:ext uri="{BB962C8B-B14F-4D97-AF65-F5344CB8AC3E}">
        <p14:creationId xmlns:p14="http://schemas.microsoft.com/office/powerpoint/2010/main" val="3536549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C896A-E761-46FD-A9AF-ADA1B253C878}"/>
              </a:ext>
            </a:extLst>
          </p:cNvPr>
          <p:cNvSpPr>
            <a:spLocks noGrp="1"/>
          </p:cNvSpPr>
          <p:nvPr>
            <p:ph type="body" sz="quarter" idx="18"/>
          </p:nvPr>
        </p:nvSpPr>
        <p:spPr>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Outside source of materials </a:t>
            </a:r>
          </a:p>
        </p:txBody>
      </p:sp>
      <p:pic>
        <p:nvPicPr>
          <p:cNvPr id="4" name="Picture 3">
            <a:extLst>
              <a:ext uri="{FF2B5EF4-FFF2-40B4-BE49-F238E27FC236}">
                <a16:creationId xmlns:a16="http://schemas.microsoft.com/office/drawing/2014/main" id="{10CE707B-D783-483D-8675-6ED4DCAC8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7" name="Picture 6">
            <a:extLst>
              <a:ext uri="{FF2B5EF4-FFF2-40B4-BE49-F238E27FC236}">
                <a16:creationId xmlns:a16="http://schemas.microsoft.com/office/drawing/2014/main" id="{67C37444-B66A-468D-9066-732B4A6896AB}"/>
              </a:ext>
            </a:extLst>
          </p:cNvPr>
          <p:cNvPicPr>
            <a:picLocks noChangeAspect="1"/>
          </p:cNvPicPr>
          <p:nvPr/>
        </p:nvPicPr>
        <p:blipFill>
          <a:blip r:embed="rId3"/>
          <a:stretch>
            <a:fillRect/>
          </a:stretch>
        </p:blipFill>
        <p:spPr>
          <a:xfrm>
            <a:off x="0" y="916436"/>
            <a:ext cx="12192000" cy="5697894"/>
          </a:xfrm>
          <a:prstGeom prst="rect">
            <a:avLst/>
          </a:prstGeom>
        </p:spPr>
      </p:pic>
      <p:sp>
        <p:nvSpPr>
          <p:cNvPr id="3" name="TextBox 2">
            <a:extLst>
              <a:ext uri="{FF2B5EF4-FFF2-40B4-BE49-F238E27FC236}">
                <a16:creationId xmlns:a16="http://schemas.microsoft.com/office/drawing/2014/main" id="{C6E89BCE-7114-498E-B592-0D901FF09721}"/>
              </a:ext>
            </a:extLst>
          </p:cNvPr>
          <p:cNvSpPr txBox="1"/>
          <p:nvPr/>
        </p:nvSpPr>
        <p:spPr>
          <a:xfrm>
            <a:off x="7069869" y="3142136"/>
            <a:ext cx="4666724" cy="1631216"/>
          </a:xfrm>
          <a:prstGeom prst="rect">
            <a:avLst/>
          </a:prstGeom>
          <a:noFill/>
        </p:spPr>
        <p:txBody>
          <a:bodyPr wrap="square" rtlCol="0">
            <a:spAutoFit/>
          </a:bodyPr>
          <a:lstStyle/>
          <a:p>
            <a:r>
              <a:rPr lang="en-US" sz="2500" dirty="0">
                <a:solidFill>
                  <a:srgbClr val="FF0000"/>
                </a:solidFill>
                <a:latin typeface="Source Sans Pro Regular" panose="020B0503030403020204" pitchFamily="34" charset="0"/>
                <a:ea typeface="Source Sans Pro Regular" panose="020B0503030403020204" pitchFamily="34" charset="0"/>
              </a:rPr>
              <a:t>If third party material is included in the invention,  commercial use may be restricted, or the third party may have rights.</a:t>
            </a:r>
          </a:p>
        </p:txBody>
      </p:sp>
    </p:spTree>
    <p:extLst>
      <p:ext uri="{BB962C8B-B14F-4D97-AF65-F5344CB8AC3E}">
        <p14:creationId xmlns:p14="http://schemas.microsoft.com/office/powerpoint/2010/main" val="207827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6743C1-35ED-4103-A297-D56D3E5D5322}"/>
              </a:ext>
            </a:extLst>
          </p:cNvPr>
          <p:cNvSpPr>
            <a:spLocks noGrp="1"/>
          </p:cNvSpPr>
          <p:nvPr>
            <p:ph type="body" sz="quarter" idx="18"/>
          </p:nvPr>
        </p:nvSpPr>
        <p:spPr>
          <a:xfrm>
            <a:off x="4939864" y="229754"/>
            <a:ext cx="1962742" cy="888554"/>
          </a:xfrm>
          <a:ln>
            <a:noFill/>
          </a:ln>
        </p:spPr>
        <p:txBody>
          <a:bodyPr>
            <a:normAutofit/>
          </a:bodyPr>
          <a:lstStyle/>
          <a:p>
            <a:r>
              <a:rPr lang="en-US" sz="5400" dirty="0">
                <a:solidFill>
                  <a:srgbClr val="003E7E"/>
                </a:solidFill>
                <a:latin typeface="Source Sans Pro Black" panose="020B0803030403020204" pitchFamily="34" charset="0"/>
                <a:ea typeface="Source Sans Pro Black" panose="020B0803030403020204" pitchFamily="34" charset="0"/>
              </a:rPr>
              <a:t>Video</a:t>
            </a:r>
          </a:p>
        </p:txBody>
      </p:sp>
      <p:pic>
        <p:nvPicPr>
          <p:cNvPr id="8" name="Picture 7">
            <a:extLst>
              <a:ext uri="{FF2B5EF4-FFF2-40B4-BE49-F238E27FC236}">
                <a16:creationId xmlns:a16="http://schemas.microsoft.com/office/drawing/2014/main" id="{DD289593-3C0B-4954-9EC0-131E3CBF03B0}"/>
              </a:ext>
            </a:extLst>
          </p:cNvPr>
          <p:cNvPicPr>
            <a:picLocks noChangeAspect="1"/>
          </p:cNvPicPr>
          <p:nvPr/>
        </p:nvPicPr>
        <p:blipFill rotWithShape="1">
          <a:blip r:embed="rId3"/>
          <a:srcRect t="10863" r="63471" b="7882"/>
          <a:stretch/>
        </p:blipFill>
        <p:spPr>
          <a:xfrm>
            <a:off x="1936377" y="1345591"/>
            <a:ext cx="7444292" cy="4657177"/>
          </a:xfrm>
          <a:prstGeom prst="rect">
            <a:avLst/>
          </a:prstGeom>
        </p:spPr>
      </p:pic>
      <p:sp>
        <p:nvSpPr>
          <p:cNvPr id="10" name="TextBox 9">
            <a:extLst>
              <a:ext uri="{FF2B5EF4-FFF2-40B4-BE49-F238E27FC236}">
                <a16:creationId xmlns:a16="http://schemas.microsoft.com/office/drawing/2014/main" id="{5AD24F55-2C1F-45F3-8B85-1D86FF488DBA}"/>
              </a:ext>
            </a:extLst>
          </p:cNvPr>
          <p:cNvSpPr txBox="1"/>
          <p:nvPr/>
        </p:nvSpPr>
        <p:spPr>
          <a:xfrm>
            <a:off x="2896496" y="6211966"/>
            <a:ext cx="6094206" cy="369332"/>
          </a:xfrm>
          <a:prstGeom prst="rect">
            <a:avLst/>
          </a:prstGeom>
          <a:noFill/>
        </p:spPr>
        <p:txBody>
          <a:bodyPr wrap="square">
            <a:spAutoFit/>
          </a:bodyPr>
          <a:lstStyle/>
          <a:p>
            <a:r>
              <a:rPr lang="en-US" dirty="0"/>
              <a:t>https://www.youtube.com/watch?v=TRY_p-59_bY</a:t>
            </a:r>
          </a:p>
        </p:txBody>
      </p:sp>
    </p:spTree>
    <p:extLst>
      <p:ext uri="{BB962C8B-B14F-4D97-AF65-F5344CB8AC3E}">
        <p14:creationId xmlns:p14="http://schemas.microsoft.com/office/powerpoint/2010/main" val="1323656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D5150B-C2E1-30DE-51D8-1E372F524748}"/>
              </a:ext>
            </a:extLst>
          </p:cNvPr>
          <p:cNvSpPr/>
          <p:nvPr/>
        </p:nvSpPr>
        <p:spPr>
          <a:xfrm>
            <a:off x="698054" y="1411357"/>
            <a:ext cx="3710327" cy="335687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Germ outline">
            <a:extLst>
              <a:ext uri="{FF2B5EF4-FFF2-40B4-BE49-F238E27FC236}">
                <a16:creationId xmlns:a16="http://schemas.microsoft.com/office/drawing/2014/main" id="{34DA14A2-7BAE-2A4B-9D6B-F814899F34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2" y="1795670"/>
            <a:ext cx="2676940" cy="2676940"/>
          </a:xfrm>
          <a:prstGeom prst="rect">
            <a:avLst/>
          </a:prstGeom>
        </p:spPr>
      </p:pic>
      <p:pic>
        <p:nvPicPr>
          <p:cNvPr id="1026" name="Picture 2" descr="Antibody Vector Art, Icons, and Graphics for Free Download">
            <a:extLst>
              <a:ext uri="{FF2B5EF4-FFF2-40B4-BE49-F238E27FC236}">
                <a16:creationId xmlns:a16="http://schemas.microsoft.com/office/drawing/2014/main" id="{5FEA3216-9513-D6C2-E2AA-B11FCDBB1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01169">
            <a:off x="2904926" y="1818817"/>
            <a:ext cx="758025" cy="758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B8C84257-372D-C0BB-F7CA-59108E1DA842}"/>
              </a:ext>
            </a:extLst>
          </p:cNvPr>
          <p:cNvSpPr/>
          <p:nvPr/>
        </p:nvSpPr>
        <p:spPr>
          <a:xfrm rot="2551294">
            <a:off x="2971800" y="2348949"/>
            <a:ext cx="172278" cy="1954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31BC0AB-DBC3-3CE1-2B9C-362D5F93B09D}"/>
              </a:ext>
            </a:extLst>
          </p:cNvPr>
          <p:cNvSpPr/>
          <p:nvPr/>
        </p:nvSpPr>
        <p:spPr>
          <a:xfrm rot="2551294">
            <a:off x="2771458" y="2564088"/>
            <a:ext cx="172278" cy="1954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58DD9E7-71FD-E0E5-63A4-3B5518BCD43F}"/>
              </a:ext>
            </a:extLst>
          </p:cNvPr>
          <p:cNvSpPr/>
          <p:nvPr/>
        </p:nvSpPr>
        <p:spPr>
          <a:xfrm rot="2551294">
            <a:off x="2640047" y="2693333"/>
            <a:ext cx="85427" cy="29018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ight Brace 2">
            <a:extLst>
              <a:ext uri="{FF2B5EF4-FFF2-40B4-BE49-F238E27FC236}">
                <a16:creationId xmlns:a16="http://schemas.microsoft.com/office/drawing/2014/main" id="{242A813A-DA66-E3CB-A7A1-CDC6B2ABED79}"/>
              </a:ext>
            </a:extLst>
          </p:cNvPr>
          <p:cNvSpPr/>
          <p:nvPr/>
        </p:nvSpPr>
        <p:spPr>
          <a:xfrm>
            <a:off x="4810539" y="1411357"/>
            <a:ext cx="785191" cy="335687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89AACF-D684-5A55-63B5-1AE914162DBF}"/>
              </a:ext>
            </a:extLst>
          </p:cNvPr>
          <p:cNvSpPr txBox="1"/>
          <p:nvPr/>
        </p:nvSpPr>
        <p:spPr>
          <a:xfrm>
            <a:off x="5818596" y="2949474"/>
            <a:ext cx="382018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0000"/>
                </a:solidFill>
                <a:effectLst/>
                <a:uLnTx/>
                <a:uFillTx/>
                <a:latin typeface="Roboto Slab" pitchFamily="2" charset="0"/>
                <a:ea typeface="Roboto Slab" pitchFamily="2" charset="0"/>
                <a:cs typeface="+mn-cs"/>
              </a:rPr>
              <a:t>Invention: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0000"/>
                </a:solidFill>
                <a:effectLst/>
                <a:uLnTx/>
                <a:uFillTx/>
                <a:latin typeface="Roboto Slab" pitchFamily="2" charset="0"/>
                <a:ea typeface="Roboto Slab" pitchFamily="2" charset="0"/>
                <a:cs typeface="+mn-cs"/>
              </a:rPr>
              <a:t>CAR-T cell technology</a:t>
            </a:r>
          </a:p>
        </p:txBody>
      </p:sp>
      <p:sp>
        <p:nvSpPr>
          <p:cNvPr id="6" name="Text Placeholder 1">
            <a:extLst>
              <a:ext uri="{FF2B5EF4-FFF2-40B4-BE49-F238E27FC236}">
                <a16:creationId xmlns:a16="http://schemas.microsoft.com/office/drawing/2014/main" id="{64EAD4B9-4DE7-5EDC-2A9B-AE98AB84C350}"/>
              </a:ext>
            </a:extLst>
          </p:cNvPr>
          <p:cNvSpPr txBox="1">
            <a:spLocks/>
          </p:cNvSpPr>
          <p:nvPr/>
        </p:nvSpPr>
        <p:spPr>
          <a:xfrm>
            <a:off x="902037" y="259778"/>
            <a:ext cx="10387925" cy="888554"/>
          </a:xfrm>
          <a:prstGeom prst="rect">
            <a:avLst/>
          </a:prstGeom>
          <a:noFill/>
          <a:ln>
            <a:noFill/>
          </a:ln>
        </p:spPr>
        <p:txBody>
          <a:bodyPr vert="horz" lIns="91440" tIns="45720" rIns="91440" bIns="45720" rtlCol="0">
            <a:normAutofit fontScale="85000" lnSpcReduction="10000"/>
          </a:bodyPr>
          <a:lstStyle>
            <a:lvl1pPr marL="0" indent="0" algn="l" defTabSz="914400" rtl="0" eaLnBrk="1" latinLnBrk="0" hangingPunct="1">
              <a:lnSpc>
                <a:spcPts val="6000"/>
              </a:lnSpc>
              <a:spcBef>
                <a:spcPts val="1000"/>
              </a:spcBef>
              <a:buFont typeface="Arial" panose="020B0604020202020204" pitchFamily="34" charset="0"/>
              <a:buNone/>
              <a:defRPr sz="4800" b="1" kern="1200" baseline="0">
                <a:solidFill>
                  <a:srgbClr val="07224A"/>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003E7E"/>
                </a:solidFill>
                <a:effectLst/>
                <a:uLnTx/>
                <a:uFillTx/>
                <a:latin typeface="Source Sans Pro Black" panose="020B0803030403020204" pitchFamily="34" charset="0"/>
                <a:ea typeface="Source Sans Pro Black" panose="020B0803030403020204" pitchFamily="34" charset="0"/>
                <a:cs typeface="Calibri"/>
              </a:rPr>
              <a:t>Incorporating outside materials/inventions</a:t>
            </a:r>
            <a:endParaRPr kumimoji="0" lang="en-US" sz="4800" b="1" i="0" u="none" strike="noStrike" kern="1200" cap="none" spc="0" normalizeH="0" baseline="0" noProof="0" dirty="0">
              <a:ln>
                <a:noFill/>
              </a:ln>
              <a:solidFill>
                <a:srgbClr val="003E7E"/>
              </a:solidFill>
              <a:effectLst/>
              <a:uLnTx/>
              <a:uFillTx/>
              <a:latin typeface="Source Sans Pro Black" panose="020B0803030403020204" pitchFamily="34" charset="0"/>
              <a:ea typeface="Source Sans Pro Black" panose="020B0803030403020204" pitchFamily="34" charset="0"/>
              <a:cs typeface="Calibri"/>
            </a:endParaRPr>
          </a:p>
        </p:txBody>
      </p:sp>
      <p:pic>
        <p:nvPicPr>
          <p:cNvPr id="2" name="Picture 1">
            <a:extLst>
              <a:ext uri="{FF2B5EF4-FFF2-40B4-BE49-F238E27FC236}">
                <a16:creationId xmlns:a16="http://schemas.microsoft.com/office/drawing/2014/main" id="{356D46B9-2823-4C5F-BD8E-BAE6859C5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Tree>
    <p:extLst>
      <p:ext uri="{BB962C8B-B14F-4D97-AF65-F5344CB8AC3E}">
        <p14:creationId xmlns:p14="http://schemas.microsoft.com/office/powerpoint/2010/main" val="1321861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D5150B-C2E1-30DE-51D8-1E372F524748}"/>
              </a:ext>
            </a:extLst>
          </p:cNvPr>
          <p:cNvSpPr/>
          <p:nvPr/>
        </p:nvSpPr>
        <p:spPr>
          <a:xfrm rot="2693622">
            <a:off x="2946797" y="1610334"/>
            <a:ext cx="934023" cy="89604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5" name="Graphic 4" descr="Germ outline">
            <a:extLst>
              <a:ext uri="{FF2B5EF4-FFF2-40B4-BE49-F238E27FC236}">
                <a16:creationId xmlns:a16="http://schemas.microsoft.com/office/drawing/2014/main" id="{34DA14A2-7BAE-2A4B-9D6B-F814899F34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2" y="1795670"/>
            <a:ext cx="2676940" cy="2676940"/>
          </a:xfrm>
          <a:prstGeom prst="rect">
            <a:avLst/>
          </a:prstGeom>
        </p:spPr>
      </p:pic>
      <p:pic>
        <p:nvPicPr>
          <p:cNvPr id="1026" name="Picture 2" descr="Antibody Vector Art, Icons, and Graphics for Free Download">
            <a:extLst>
              <a:ext uri="{FF2B5EF4-FFF2-40B4-BE49-F238E27FC236}">
                <a16:creationId xmlns:a16="http://schemas.microsoft.com/office/drawing/2014/main" id="{5FEA3216-9513-D6C2-E2AA-B11FCDBB1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01169">
            <a:off x="2904926" y="1818817"/>
            <a:ext cx="758025" cy="758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B8C84257-372D-C0BB-F7CA-59108E1DA842}"/>
              </a:ext>
            </a:extLst>
          </p:cNvPr>
          <p:cNvSpPr/>
          <p:nvPr/>
        </p:nvSpPr>
        <p:spPr>
          <a:xfrm rot="2551294">
            <a:off x="2971800" y="2348949"/>
            <a:ext cx="172278" cy="1954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31BC0AB-DBC3-3CE1-2B9C-362D5F93B09D}"/>
              </a:ext>
            </a:extLst>
          </p:cNvPr>
          <p:cNvSpPr/>
          <p:nvPr/>
        </p:nvSpPr>
        <p:spPr>
          <a:xfrm rot="2551294">
            <a:off x="2771458" y="2564088"/>
            <a:ext cx="172278" cy="1954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58DD9E7-71FD-E0E5-63A4-3B5518BCD43F}"/>
              </a:ext>
            </a:extLst>
          </p:cNvPr>
          <p:cNvSpPr/>
          <p:nvPr/>
        </p:nvSpPr>
        <p:spPr>
          <a:xfrm rot="2551294">
            <a:off x="2640047" y="2693333"/>
            <a:ext cx="85427" cy="29018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ight Brace 2">
            <a:extLst>
              <a:ext uri="{FF2B5EF4-FFF2-40B4-BE49-F238E27FC236}">
                <a16:creationId xmlns:a16="http://schemas.microsoft.com/office/drawing/2014/main" id="{242A813A-DA66-E3CB-A7A1-CDC6B2ABED79}"/>
              </a:ext>
            </a:extLst>
          </p:cNvPr>
          <p:cNvSpPr/>
          <p:nvPr/>
        </p:nvSpPr>
        <p:spPr>
          <a:xfrm>
            <a:off x="4143367" y="1605820"/>
            <a:ext cx="785191" cy="905075"/>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89AACF-D684-5A55-63B5-1AE914162DBF}"/>
              </a:ext>
            </a:extLst>
          </p:cNvPr>
          <p:cNvSpPr txBox="1"/>
          <p:nvPr/>
        </p:nvSpPr>
        <p:spPr>
          <a:xfrm>
            <a:off x="5038991" y="1795670"/>
            <a:ext cx="5889754"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0000"/>
                </a:solidFill>
                <a:effectLst/>
                <a:uLnTx/>
                <a:uFillTx/>
                <a:latin typeface="Roboto Slab" pitchFamily="2" charset="0"/>
                <a:ea typeface="Roboto Slab" pitchFamily="2" charset="0"/>
                <a:cs typeface="+mn-cs"/>
              </a:rPr>
              <a:t>Received from academic collaborator: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0000"/>
                </a:solidFill>
                <a:effectLst/>
                <a:uLnTx/>
                <a:uFillTx/>
                <a:latin typeface="Roboto Slab" pitchFamily="2" charset="0"/>
                <a:ea typeface="Roboto Slab" pitchFamily="2" charset="0"/>
                <a:cs typeface="+mn-cs"/>
              </a:rPr>
              <a:t>Antibody</a:t>
            </a:r>
          </a:p>
        </p:txBody>
      </p:sp>
      <p:sp>
        <p:nvSpPr>
          <p:cNvPr id="6" name="Text Placeholder 1">
            <a:extLst>
              <a:ext uri="{FF2B5EF4-FFF2-40B4-BE49-F238E27FC236}">
                <a16:creationId xmlns:a16="http://schemas.microsoft.com/office/drawing/2014/main" id="{845DA7D4-CF1E-36C8-1076-7AC182B9E1B1}"/>
              </a:ext>
            </a:extLst>
          </p:cNvPr>
          <p:cNvSpPr txBox="1">
            <a:spLocks/>
          </p:cNvSpPr>
          <p:nvPr/>
        </p:nvSpPr>
        <p:spPr>
          <a:xfrm>
            <a:off x="902037" y="259778"/>
            <a:ext cx="10387925" cy="888554"/>
          </a:xfrm>
          <a:prstGeom prst="rect">
            <a:avLst/>
          </a:prstGeom>
          <a:noFill/>
          <a:ln>
            <a:noFill/>
          </a:ln>
        </p:spPr>
        <p:txBody>
          <a:bodyPr vert="horz" lIns="91440" tIns="45720" rIns="91440" bIns="45720" rtlCol="0">
            <a:normAutofit fontScale="85000" lnSpcReduction="10000"/>
          </a:bodyPr>
          <a:lstStyle>
            <a:lvl1pPr marL="0" indent="0" algn="l" defTabSz="914400" rtl="0" eaLnBrk="1" latinLnBrk="0" hangingPunct="1">
              <a:lnSpc>
                <a:spcPts val="6000"/>
              </a:lnSpc>
              <a:spcBef>
                <a:spcPts val="1000"/>
              </a:spcBef>
              <a:buFont typeface="Arial" panose="020B0604020202020204" pitchFamily="34" charset="0"/>
              <a:buNone/>
              <a:defRPr sz="4800" b="1" kern="1200" baseline="0">
                <a:solidFill>
                  <a:srgbClr val="07224A"/>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a:ln>
                  <a:noFill/>
                </a:ln>
                <a:solidFill>
                  <a:srgbClr val="003E7E"/>
                </a:solidFill>
                <a:effectLst/>
                <a:uLnTx/>
                <a:uFillTx/>
                <a:latin typeface="Source Sans Pro Black" panose="020B0803030403020204" pitchFamily="34" charset="0"/>
                <a:ea typeface="Source Sans Pro Black" panose="020B0803030403020204" pitchFamily="34" charset="0"/>
                <a:cs typeface="Calibri"/>
              </a:rPr>
              <a:t>Incorporating outside materials/inventions</a:t>
            </a:r>
            <a:endParaRPr kumimoji="0" lang="en-US" sz="4800" b="1" i="0" u="none" strike="noStrike" kern="1200" cap="none" spc="0" normalizeH="0" baseline="0" noProof="0" dirty="0">
              <a:ln>
                <a:noFill/>
              </a:ln>
              <a:solidFill>
                <a:srgbClr val="003E7E"/>
              </a:solidFill>
              <a:effectLst/>
              <a:uLnTx/>
              <a:uFillTx/>
              <a:latin typeface="Source Sans Pro Black" panose="020B0803030403020204" pitchFamily="34" charset="0"/>
              <a:ea typeface="Source Sans Pro Black" panose="020B0803030403020204" pitchFamily="34" charset="0"/>
              <a:cs typeface="Calibri"/>
            </a:endParaRPr>
          </a:p>
        </p:txBody>
      </p:sp>
      <p:pic>
        <p:nvPicPr>
          <p:cNvPr id="2" name="Picture 1">
            <a:extLst>
              <a:ext uri="{FF2B5EF4-FFF2-40B4-BE49-F238E27FC236}">
                <a16:creationId xmlns:a16="http://schemas.microsoft.com/office/drawing/2014/main" id="{FBB24484-D5B6-674B-055D-E47855E5E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Tree>
    <p:extLst>
      <p:ext uri="{BB962C8B-B14F-4D97-AF65-F5344CB8AC3E}">
        <p14:creationId xmlns:p14="http://schemas.microsoft.com/office/powerpoint/2010/main" val="1063174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Germ outline">
            <a:extLst>
              <a:ext uri="{FF2B5EF4-FFF2-40B4-BE49-F238E27FC236}">
                <a16:creationId xmlns:a16="http://schemas.microsoft.com/office/drawing/2014/main" id="{34DA14A2-7BAE-2A4B-9D6B-F814899F34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2" y="1795670"/>
            <a:ext cx="2676940" cy="2676940"/>
          </a:xfrm>
          <a:prstGeom prst="rect">
            <a:avLst/>
          </a:prstGeom>
        </p:spPr>
      </p:pic>
      <p:pic>
        <p:nvPicPr>
          <p:cNvPr id="1026" name="Picture 2" descr="Antibody Vector Art, Icons, and Graphics for Free Download">
            <a:extLst>
              <a:ext uri="{FF2B5EF4-FFF2-40B4-BE49-F238E27FC236}">
                <a16:creationId xmlns:a16="http://schemas.microsoft.com/office/drawing/2014/main" id="{5FEA3216-9513-D6C2-E2AA-B11FCDBB1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01169">
            <a:off x="2904926" y="1818817"/>
            <a:ext cx="758025" cy="758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B8C84257-372D-C0BB-F7CA-59108E1DA842}"/>
              </a:ext>
            </a:extLst>
          </p:cNvPr>
          <p:cNvSpPr/>
          <p:nvPr/>
        </p:nvSpPr>
        <p:spPr>
          <a:xfrm rot="2551294">
            <a:off x="2971800" y="2348949"/>
            <a:ext cx="172278" cy="19546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31BC0AB-DBC3-3CE1-2B9C-362D5F93B09D}"/>
              </a:ext>
            </a:extLst>
          </p:cNvPr>
          <p:cNvSpPr/>
          <p:nvPr/>
        </p:nvSpPr>
        <p:spPr>
          <a:xfrm rot="2551294">
            <a:off x="2771458" y="2564088"/>
            <a:ext cx="172278" cy="19546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58DD9E7-71FD-E0E5-63A4-3B5518BCD43F}"/>
              </a:ext>
            </a:extLst>
          </p:cNvPr>
          <p:cNvSpPr/>
          <p:nvPr/>
        </p:nvSpPr>
        <p:spPr>
          <a:xfrm rot="2551294">
            <a:off x="2640047" y="2693333"/>
            <a:ext cx="85427" cy="2901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ight Brace 2">
            <a:extLst>
              <a:ext uri="{FF2B5EF4-FFF2-40B4-BE49-F238E27FC236}">
                <a16:creationId xmlns:a16="http://schemas.microsoft.com/office/drawing/2014/main" id="{242A813A-DA66-E3CB-A7A1-CDC6B2ABED79}"/>
              </a:ext>
            </a:extLst>
          </p:cNvPr>
          <p:cNvSpPr/>
          <p:nvPr/>
        </p:nvSpPr>
        <p:spPr>
          <a:xfrm rot="2527289">
            <a:off x="2744420" y="2834199"/>
            <a:ext cx="1428093" cy="800112"/>
          </a:xfrm>
          <a:prstGeom prst="rightBrace">
            <a:avLst>
              <a:gd name="adj1" fmla="val 8333"/>
              <a:gd name="adj2" fmla="val 46796"/>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889AACF-D684-5A55-63B5-1AE914162DBF}"/>
              </a:ext>
            </a:extLst>
          </p:cNvPr>
          <p:cNvSpPr txBox="1"/>
          <p:nvPr/>
        </p:nvSpPr>
        <p:spPr>
          <a:xfrm>
            <a:off x="4143367" y="3568312"/>
            <a:ext cx="6424841" cy="12464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0000"/>
                </a:solidFill>
                <a:effectLst/>
                <a:uLnTx/>
                <a:uFillTx/>
                <a:latin typeface="Roboto Slab" pitchFamily="2" charset="0"/>
                <a:ea typeface="Roboto Slab" pitchFamily="2" charset="0"/>
                <a:cs typeface="+mn-cs"/>
              </a:rPr>
              <a:t>Patented by company: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0000"/>
                </a:solidFill>
                <a:effectLst/>
                <a:uLnTx/>
                <a:uFillTx/>
                <a:latin typeface="Roboto Slab" pitchFamily="2" charset="0"/>
                <a:ea typeface="Roboto Slab" pitchFamily="2" charset="0"/>
                <a:cs typeface="+mn-cs"/>
              </a:rPr>
              <a:t>Transmembrane domain, hinge, and activating domains</a:t>
            </a:r>
          </a:p>
        </p:txBody>
      </p:sp>
      <p:sp>
        <p:nvSpPr>
          <p:cNvPr id="6" name="Text Placeholder 1">
            <a:extLst>
              <a:ext uri="{FF2B5EF4-FFF2-40B4-BE49-F238E27FC236}">
                <a16:creationId xmlns:a16="http://schemas.microsoft.com/office/drawing/2014/main" id="{36D6A63A-9027-1EE7-1385-C94B6B4DDEA8}"/>
              </a:ext>
            </a:extLst>
          </p:cNvPr>
          <p:cNvSpPr>
            <a:spLocks noGrp="1"/>
          </p:cNvSpPr>
          <p:nvPr>
            <p:ph type="body" sz="quarter" idx="18"/>
          </p:nvPr>
        </p:nvSpPr>
        <p:spPr>
          <a:xfrm>
            <a:off x="902037" y="259778"/>
            <a:ext cx="10387925" cy="888554"/>
          </a:xfrm>
          <a:ln>
            <a:noFill/>
          </a:ln>
        </p:spPr>
        <p:txBody>
          <a:bodyPr>
            <a:normAutofit fontScale="85000" lnSpcReduction="10000"/>
          </a:bodyPr>
          <a:lstStyle/>
          <a:p>
            <a:r>
              <a:rPr lang="en-US" dirty="0">
                <a:solidFill>
                  <a:srgbClr val="003E7E"/>
                </a:solidFill>
                <a:latin typeface="Source Sans Pro Black" panose="020B0803030403020204" pitchFamily="34" charset="0"/>
                <a:ea typeface="Source Sans Pro Black" panose="020B0803030403020204" pitchFamily="34" charset="0"/>
              </a:rPr>
              <a:t>Incorporating outside materials/inventions</a:t>
            </a:r>
          </a:p>
        </p:txBody>
      </p:sp>
      <p:pic>
        <p:nvPicPr>
          <p:cNvPr id="2" name="Picture 1">
            <a:extLst>
              <a:ext uri="{FF2B5EF4-FFF2-40B4-BE49-F238E27FC236}">
                <a16:creationId xmlns:a16="http://schemas.microsoft.com/office/drawing/2014/main" id="{808CF86C-5246-3CE3-9DEF-25E7CD351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Tree>
    <p:extLst>
      <p:ext uri="{BB962C8B-B14F-4D97-AF65-F5344CB8AC3E}">
        <p14:creationId xmlns:p14="http://schemas.microsoft.com/office/powerpoint/2010/main" val="3034041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D5150B-C2E1-30DE-51D8-1E372F524748}"/>
              </a:ext>
            </a:extLst>
          </p:cNvPr>
          <p:cNvSpPr/>
          <p:nvPr/>
        </p:nvSpPr>
        <p:spPr>
          <a:xfrm>
            <a:off x="698054" y="1411357"/>
            <a:ext cx="3710327" cy="335687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Germ outline">
            <a:extLst>
              <a:ext uri="{FF2B5EF4-FFF2-40B4-BE49-F238E27FC236}">
                <a16:creationId xmlns:a16="http://schemas.microsoft.com/office/drawing/2014/main" id="{34DA14A2-7BAE-2A4B-9D6B-F814899F34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3002" y="1795670"/>
            <a:ext cx="2676940" cy="2676940"/>
          </a:xfrm>
          <a:prstGeom prst="rect">
            <a:avLst/>
          </a:prstGeom>
        </p:spPr>
      </p:pic>
      <p:pic>
        <p:nvPicPr>
          <p:cNvPr id="1026" name="Picture 2" descr="Antibody Vector Art, Icons, and Graphics for Free Download">
            <a:extLst>
              <a:ext uri="{FF2B5EF4-FFF2-40B4-BE49-F238E27FC236}">
                <a16:creationId xmlns:a16="http://schemas.microsoft.com/office/drawing/2014/main" id="{5FEA3216-9513-D6C2-E2AA-B11FCDBB1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01169">
            <a:off x="2904926" y="1818817"/>
            <a:ext cx="758025" cy="758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B8C84257-372D-C0BB-F7CA-59108E1DA842}"/>
              </a:ext>
            </a:extLst>
          </p:cNvPr>
          <p:cNvSpPr/>
          <p:nvPr/>
        </p:nvSpPr>
        <p:spPr>
          <a:xfrm rot="2551294">
            <a:off x="2971800" y="2348949"/>
            <a:ext cx="172278" cy="1954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31BC0AB-DBC3-3CE1-2B9C-362D5F93B09D}"/>
              </a:ext>
            </a:extLst>
          </p:cNvPr>
          <p:cNvSpPr/>
          <p:nvPr/>
        </p:nvSpPr>
        <p:spPr>
          <a:xfrm rot="2551294">
            <a:off x="2771458" y="2564088"/>
            <a:ext cx="172278" cy="19546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58DD9E7-71FD-E0E5-63A4-3B5518BCD43F}"/>
              </a:ext>
            </a:extLst>
          </p:cNvPr>
          <p:cNvSpPr/>
          <p:nvPr/>
        </p:nvSpPr>
        <p:spPr>
          <a:xfrm rot="2551294">
            <a:off x="2640047" y="2693333"/>
            <a:ext cx="85427" cy="29018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1">
            <a:extLst>
              <a:ext uri="{FF2B5EF4-FFF2-40B4-BE49-F238E27FC236}">
                <a16:creationId xmlns:a16="http://schemas.microsoft.com/office/drawing/2014/main" id="{64EAD4B9-4DE7-5EDC-2A9B-AE98AB84C350}"/>
              </a:ext>
            </a:extLst>
          </p:cNvPr>
          <p:cNvSpPr txBox="1">
            <a:spLocks/>
          </p:cNvSpPr>
          <p:nvPr/>
        </p:nvSpPr>
        <p:spPr>
          <a:xfrm>
            <a:off x="902037" y="221646"/>
            <a:ext cx="10387925" cy="888554"/>
          </a:xfrm>
          <a:prstGeom prst="rect">
            <a:avLst/>
          </a:prstGeom>
          <a:noFill/>
          <a:ln>
            <a:noFill/>
          </a:ln>
        </p:spPr>
        <p:txBody>
          <a:bodyPr vert="horz" lIns="91440" tIns="45720" rIns="91440" bIns="45720" rtlCol="0">
            <a:normAutofit fontScale="85000" lnSpcReduction="10000"/>
          </a:bodyPr>
          <a:lstStyle>
            <a:lvl1pPr marL="0" indent="0" algn="l" defTabSz="914400" rtl="0" eaLnBrk="1" latinLnBrk="0" hangingPunct="1">
              <a:lnSpc>
                <a:spcPts val="6000"/>
              </a:lnSpc>
              <a:spcBef>
                <a:spcPts val="1000"/>
              </a:spcBef>
              <a:buFont typeface="Arial" panose="020B0604020202020204" pitchFamily="34" charset="0"/>
              <a:buNone/>
              <a:defRPr sz="4800" b="1" kern="1200" baseline="0">
                <a:solidFill>
                  <a:srgbClr val="07224A"/>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003E7E"/>
                </a:solidFill>
                <a:effectLst/>
                <a:uLnTx/>
                <a:uFillTx/>
                <a:latin typeface="Source Sans Pro Black" panose="020B0803030403020204" pitchFamily="34" charset="0"/>
                <a:ea typeface="Source Sans Pro Black" panose="020B0803030403020204" pitchFamily="34" charset="0"/>
                <a:cs typeface="Calibri"/>
              </a:rPr>
              <a:t>Incorporating outside materials/inventions</a:t>
            </a:r>
          </a:p>
        </p:txBody>
      </p:sp>
      <p:sp>
        <p:nvSpPr>
          <p:cNvPr id="2" name="TextBox 1">
            <a:extLst>
              <a:ext uri="{FF2B5EF4-FFF2-40B4-BE49-F238E27FC236}">
                <a16:creationId xmlns:a16="http://schemas.microsoft.com/office/drawing/2014/main" id="{A8F67205-4B7F-2A1A-2DA9-750646D6CC46}"/>
              </a:ext>
            </a:extLst>
          </p:cNvPr>
          <p:cNvSpPr txBox="1"/>
          <p:nvPr/>
        </p:nvSpPr>
        <p:spPr>
          <a:xfrm>
            <a:off x="4763877" y="1662046"/>
            <a:ext cx="6923175" cy="464742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494947"/>
                </a:solidFill>
                <a:latin typeface="Source Sans Pro" panose="020B0503030403020204" pitchFamily="34" charset="0"/>
                <a:ea typeface="Source Sans Pro" panose="020B0503030403020204" pitchFamily="34" charset="0"/>
              </a:rPr>
              <a:t>Commercial application may be limited</a:t>
            </a:r>
            <a:endParaRPr kumimoji="0" lang="en-US" sz="2800" b="0" i="0" u="none" strike="noStrike" kern="1200" cap="none" spc="0" normalizeH="0" baseline="0" noProof="0" dirty="0">
              <a:ln>
                <a:noFill/>
              </a:ln>
              <a:solidFill>
                <a:srgbClr val="494947"/>
              </a:solidFill>
              <a:effectLst/>
              <a:uLnTx/>
              <a:uFillTx/>
              <a:latin typeface="Source Sans Pro" panose="020B0503030403020204" pitchFamily="34" charset="0"/>
              <a:ea typeface="Source Sans Pro" panose="020B0503030403020204" pitchFamily="34"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94947"/>
                </a:solidFill>
                <a:effectLst/>
                <a:uLnTx/>
                <a:uFillTx/>
                <a:latin typeface="Source Sans Pro" panose="020B0503030403020204" pitchFamily="34" charset="0"/>
                <a:ea typeface="Source Sans Pro" panose="020B0503030403020204" pitchFamily="34" charset="0"/>
                <a:cs typeface="+mn-cs"/>
              </a:rPr>
              <a:t>Check terms of Material Transfer Agreement with academic provider for the antibody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94947"/>
                </a:solidFill>
                <a:effectLst/>
                <a:uLnTx/>
                <a:uFillTx/>
                <a:latin typeface="Source Sans Pro" panose="020B0503030403020204" pitchFamily="34" charset="0"/>
                <a:ea typeface="Source Sans Pro" panose="020B0503030403020204" pitchFamily="34" charset="0"/>
                <a:cs typeface="+mn-cs"/>
              </a:rPr>
              <a:t>Freedom to operate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494947"/>
                </a:solidFill>
                <a:effectLst/>
                <a:uLnTx/>
                <a:uFillTx/>
                <a:latin typeface="Source Sans Pro" panose="020B0503030403020204" pitchFamily="34" charset="0"/>
                <a:ea typeface="Source Sans Pro" panose="020B0503030403020204" pitchFamily="34" charset="0"/>
                <a:cs typeface="+mn-cs"/>
              </a:rPr>
              <a:t>You must use the company’s patent in order to practice the invention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srgbClr val="494947"/>
                </a:solidFill>
                <a:effectLst/>
                <a:uLnTx/>
                <a:uFillTx/>
                <a:latin typeface="Source Sans Pro" panose="020B0503030403020204" pitchFamily="34" charset="0"/>
                <a:ea typeface="Source Sans Pro" panose="020B0503030403020204" pitchFamily="34" charset="0"/>
                <a:cs typeface="+mn-cs"/>
              </a:rPr>
              <a:t>If the patent is still active, ask company for a license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94947"/>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94947"/>
              </a:solidFill>
              <a:effectLst/>
              <a:uLnTx/>
              <a:uFillTx/>
              <a:latin typeface="Source Sans Pro" panose="020B0503030403020204" pitchFamily="34" charset="0"/>
              <a:ea typeface="Source Sans Pro" panose="020B0503030403020204" pitchFamily="34" charset="0"/>
              <a:cs typeface="+mn-cs"/>
            </a:endParaRPr>
          </a:p>
        </p:txBody>
      </p:sp>
      <p:pic>
        <p:nvPicPr>
          <p:cNvPr id="3" name="Picture 2">
            <a:extLst>
              <a:ext uri="{FF2B5EF4-FFF2-40B4-BE49-F238E27FC236}">
                <a16:creationId xmlns:a16="http://schemas.microsoft.com/office/drawing/2014/main" id="{852582E9-B4C3-9517-09A3-2660EBD3BE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Tree>
    <p:extLst>
      <p:ext uri="{BB962C8B-B14F-4D97-AF65-F5344CB8AC3E}">
        <p14:creationId xmlns:p14="http://schemas.microsoft.com/office/powerpoint/2010/main" val="2817133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C896A-E761-46FD-A9AF-ADA1B253C878}"/>
              </a:ext>
            </a:extLst>
          </p:cNvPr>
          <p:cNvSpPr>
            <a:spLocks noGrp="1"/>
          </p:cNvSpPr>
          <p:nvPr>
            <p:ph type="body" sz="quarter" idx="18"/>
          </p:nvPr>
        </p:nvSpPr>
        <p:spPr>
          <a:xfrm>
            <a:off x="3057153" y="0"/>
            <a:ext cx="6636369"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Document Upload</a:t>
            </a:r>
          </a:p>
        </p:txBody>
      </p:sp>
      <p:pic>
        <p:nvPicPr>
          <p:cNvPr id="4" name="Picture 3">
            <a:extLst>
              <a:ext uri="{FF2B5EF4-FFF2-40B4-BE49-F238E27FC236}">
                <a16:creationId xmlns:a16="http://schemas.microsoft.com/office/drawing/2014/main" id="{10CE707B-D783-483D-8675-6ED4DCAC8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6" name="Picture 5">
            <a:extLst>
              <a:ext uri="{FF2B5EF4-FFF2-40B4-BE49-F238E27FC236}">
                <a16:creationId xmlns:a16="http://schemas.microsoft.com/office/drawing/2014/main" id="{98FEE2DF-BC1A-4519-AFE5-13E109DEEBBB}"/>
              </a:ext>
            </a:extLst>
          </p:cNvPr>
          <p:cNvPicPr>
            <a:picLocks noChangeAspect="1"/>
          </p:cNvPicPr>
          <p:nvPr/>
        </p:nvPicPr>
        <p:blipFill>
          <a:blip r:embed="rId4"/>
          <a:stretch>
            <a:fillRect/>
          </a:stretch>
        </p:blipFill>
        <p:spPr>
          <a:xfrm>
            <a:off x="0" y="1344721"/>
            <a:ext cx="12192000" cy="4168558"/>
          </a:xfrm>
          <a:prstGeom prst="rect">
            <a:avLst/>
          </a:prstGeom>
        </p:spPr>
      </p:pic>
    </p:spTree>
    <p:extLst>
      <p:ext uri="{BB962C8B-B14F-4D97-AF65-F5344CB8AC3E}">
        <p14:creationId xmlns:p14="http://schemas.microsoft.com/office/powerpoint/2010/main" val="2855990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24FA4-3013-40B5-BD26-C8B1BB803682}"/>
              </a:ext>
            </a:extLst>
          </p:cNvPr>
          <p:cNvSpPr>
            <a:spLocks noGrp="1"/>
          </p:cNvSpPr>
          <p:nvPr>
            <p:ph type="body" sz="quarter" idx="18"/>
          </p:nvPr>
        </p:nvSpPr>
        <p:spPr>
          <a:xfrm>
            <a:off x="3368242" y="36155"/>
            <a:ext cx="10387925"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Signatures </a:t>
            </a:r>
          </a:p>
        </p:txBody>
      </p:sp>
      <p:pic>
        <p:nvPicPr>
          <p:cNvPr id="5" name="Picture 4">
            <a:extLst>
              <a:ext uri="{FF2B5EF4-FFF2-40B4-BE49-F238E27FC236}">
                <a16:creationId xmlns:a16="http://schemas.microsoft.com/office/drawing/2014/main" id="{43BBB077-B1BC-4A7D-99EB-B0E544304A33}"/>
              </a:ext>
            </a:extLst>
          </p:cNvPr>
          <p:cNvPicPr>
            <a:picLocks noChangeAspect="1"/>
          </p:cNvPicPr>
          <p:nvPr/>
        </p:nvPicPr>
        <p:blipFill>
          <a:blip r:embed="rId2"/>
          <a:stretch>
            <a:fillRect/>
          </a:stretch>
        </p:blipFill>
        <p:spPr>
          <a:xfrm>
            <a:off x="0" y="961313"/>
            <a:ext cx="12192000" cy="4935374"/>
          </a:xfrm>
          <a:prstGeom prst="rect">
            <a:avLst/>
          </a:prstGeom>
        </p:spPr>
      </p:pic>
      <p:pic>
        <p:nvPicPr>
          <p:cNvPr id="4" name="Picture 3">
            <a:extLst>
              <a:ext uri="{FF2B5EF4-FFF2-40B4-BE49-F238E27FC236}">
                <a16:creationId xmlns:a16="http://schemas.microsoft.com/office/drawing/2014/main" id="{6D47DC45-AD41-4C94-920C-0171B20F3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Tree>
    <p:extLst>
      <p:ext uri="{BB962C8B-B14F-4D97-AF65-F5344CB8AC3E}">
        <p14:creationId xmlns:p14="http://schemas.microsoft.com/office/powerpoint/2010/main" val="3682364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56"/>
          </p:nvPr>
        </p:nvSpPr>
        <p:spPr>
          <a:xfrm>
            <a:off x="129003" y="74416"/>
            <a:ext cx="5163759" cy="888554"/>
          </a:xfrm>
          <a:ln>
            <a:noFill/>
          </a:ln>
        </p:spPr>
        <p:txBody>
          <a:bodyPr>
            <a:noAutofit/>
          </a:bodyPr>
          <a:lstStyle/>
          <a:p>
            <a:r>
              <a:rPr lang="en-US" sz="3700" dirty="0">
                <a:solidFill>
                  <a:srgbClr val="003E7E"/>
                </a:solidFill>
                <a:latin typeface="Source Sans Pro Black" panose="020B0803030403020204" pitchFamily="34" charset="0"/>
                <a:ea typeface="Source Sans Pro Black" panose="020B0803030403020204" pitchFamily="34" charset="0"/>
              </a:rPr>
              <a:t>Tech Transfer Process</a:t>
            </a:r>
          </a:p>
        </p:txBody>
      </p:sp>
      <p:sp>
        <p:nvSpPr>
          <p:cNvPr id="14" name="object 13"/>
          <p:cNvSpPr txBox="1"/>
          <p:nvPr/>
        </p:nvSpPr>
        <p:spPr>
          <a:xfrm>
            <a:off x="9238049" y="1360714"/>
            <a:ext cx="2427943" cy="561564"/>
          </a:xfrm>
          <a:prstGeom prst="rect">
            <a:avLst/>
          </a:prstGeom>
        </p:spPr>
        <p:txBody>
          <a:bodyPr vert="horz" wrap="square" lIns="0" tIns="0" rIns="0" bIns="0" rtlCol="0">
            <a:spAutoFit/>
          </a:bodyPr>
          <a:lstStyle/>
          <a:p>
            <a:pPr marL="13335" marR="5080" indent="-1270">
              <a:lnSpc>
                <a:spcPct val="105300"/>
              </a:lnSpc>
            </a:pPr>
            <a:r>
              <a:rPr lang="en-US" b="1" spc="25" dirty="0">
                <a:solidFill>
                  <a:srgbClr val="494947"/>
                </a:solidFill>
                <a:latin typeface="Arial"/>
                <a:cs typeface="Arial"/>
              </a:rPr>
              <a:t>Invention Disclosure Form</a:t>
            </a:r>
            <a:endParaRPr dirty="0">
              <a:solidFill>
                <a:srgbClr val="494947"/>
              </a:solidFill>
              <a:latin typeface="Arial"/>
              <a:cs typeface="Arial"/>
            </a:endParaRPr>
          </a:p>
        </p:txBody>
      </p:sp>
      <p:pic>
        <p:nvPicPr>
          <p:cNvPr id="2050" name="Picture 2" descr="Segmented wheel with sections containing titles of the commercialization process">
            <a:extLst>
              <a:ext uri="{FF2B5EF4-FFF2-40B4-BE49-F238E27FC236}">
                <a16:creationId xmlns:a16="http://schemas.microsoft.com/office/drawing/2014/main" id="{2366F62A-710D-4132-94DB-0082D4761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135" y="385258"/>
            <a:ext cx="6472742" cy="6472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F790F94-D21A-4680-A591-E80301391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4" name="Graphic 3" descr="Checkbox Checked with solid fill">
            <a:extLst>
              <a:ext uri="{FF2B5EF4-FFF2-40B4-BE49-F238E27FC236}">
                <a16:creationId xmlns:a16="http://schemas.microsoft.com/office/drawing/2014/main" id="{AEA53AAA-927B-42CB-BD52-195342A599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94820" y="1641496"/>
            <a:ext cx="914400" cy="914400"/>
          </a:xfrm>
          <a:prstGeom prst="rect">
            <a:avLst/>
          </a:prstGeom>
        </p:spPr>
      </p:pic>
    </p:spTree>
    <p:extLst>
      <p:ext uri="{BB962C8B-B14F-4D97-AF65-F5344CB8AC3E}">
        <p14:creationId xmlns:p14="http://schemas.microsoft.com/office/powerpoint/2010/main" val="42223558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D252F-EFB1-4325-9E00-91B384EF674F}"/>
              </a:ext>
            </a:extLst>
          </p:cNvPr>
          <p:cNvSpPr>
            <a:spLocks noGrp="1"/>
          </p:cNvSpPr>
          <p:nvPr>
            <p:ph type="body" sz="quarter" idx="18"/>
          </p:nvPr>
        </p:nvSpPr>
        <p:spPr>
          <a:xfrm>
            <a:off x="1129553" y="210763"/>
            <a:ext cx="10387925"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After IDF Submission</a:t>
            </a:r>
          </a:p>
        </p:txBody>
      </p:sp>
      <p:sp>
        <p:nvSpPr>
          <p:cNvPr id="3" name="Text Placeholder 2">
            <a:extLst>
              <a:ext uri="{FF2B5EF4-FFF2-40B4-BE49-F238E27FC236}">
                <a16:creationId xmlns:a16="http://schemas.microsoft.com/office/drawing/2014/main" id="{437EA505-E34D-4230-BE5F-97E23A53125F}"/>
              </a:ext>
            </a:extLst>
          </p:cNvPr>
          <p:cNvSpPr>
            <a:spLocks noGrp="1"/>
          </p:cNvSpPr>
          <p:nvPr>
            <p:ph type="body" sz="quarter" idx="53"/>
          </p:nvPr>
        </p:nvSpPr>
        <p:spPr>
          <a:xfrm>
            <a:off x="477208" y="1283051"/>
            <a:ext cx="7870726" cy="5085476"/>
          </a:xfrm>
        </p:spPr>
        <p:txBody>
          <a:bodyPr>
            <a:normAutofit/>
          </a:bodyPr>
          <a:lstStyle/>
          <a:p>
            <a:r>
              <a:rPr lang="en-US" sz="2800" dirty="0">
                <a:solidFill>
                  <a:srgbClr val="494947"/>
                </a:solidFill>
                <a:latin typeface="Source Sans Pro" panose="020B0503030403020204" pitchFamily="34" charset="0"/>
                <a:ea typeface="Source Sans Pro" panose="020B0503030403020204" pitchFamily="34" charset="0"/>
              </a:rPr>
              <a:t>Evaluated by Technology Transfer Staff</a:t>
            </a:r>
          </a:p>
          <a:p>
            <a:pPr lvl="1"/>
            <a:r>
              <a:rPr lang="en-US" sz="2400" dirty="0">
                <a:solidFill>
                  <a:srgbClr val="494947"/>
                </a:solidFill>
                <a:latin typeface="Source Sans Pro" panose="020B0503030403020204" pitchFamily="34" charset="0"/>
                <a:ea typeface="Source Sans Pro" panose="020B0503030403020204" pitchFamily="34" charset="0"/>
              </a:rPr>
              <a:t>Reporting requirements</a:t>
            </a:r>
          </a:p>
          <a:p>
            <a:pPr lvl="1"/>
            <a:r>
              <a:rPr lang="en-US" sz="2400" dirty="0">
                <a:solidFill>
                  <a:srgbClr val="494947"/>
                </a:solidFill>
                <a:latin typeface="Source Sans Pro" panose="020B0503030403020204" pitchFamily="34" charset="0"/>
                <a:ea typeface="Source Sans Pro" panose="020B0503030403020204" pitchFamily="34" charset="0"/>
              </a:rPr>
              <a:t>IP ownership</a:t>
            </a:r>
          </a:p>
          <a:p>
            <a:pPr lvl="1"/>
            <a:r>
              <a:rPr lang="en-US" sz="2400" dirty="0">
                <a:solidFill>
                  <a:srgbClr val="494947"/>
                </a:solidFill>
                <a:latin typeface="Source Sans Pro" panose="020B0503030403020204" pitchFamily="34" charset="0"/>
                <a:ea typeface="Source Sans Pro" panose="020B0503030403020204" pitchFamily="34" charset="0"/>
              </a:rPr>
              <a:t>Prior art</a:t>
            </a:r>
          </a:p>
          <a:p>
            <a:pPr lvl="1"/>
            <a:r>
              <a:rPr lang="en-US" sz="2400" dirty="0">
                <a:solidFill>
                  <a:srgbClr val="494947"/>
                </a:solidFill>
                <a:latin typeface="Source Sans Pro" panose="020B0503030403020204" pitchFamily="34" charset="0"/>
                <a:ea typeface="Source Sans Pro" panose="020B0503030403020204" pitchFamily="34" charset="0"/>
              </a:rPr>
              <a:t>Commercial potential </a:t>
            </a:r>
          </a:p>
          <a:p>
            <a:r>
              <a:rPr lang="en-US" sz="2800" dirty="0">
                <a:solidFill>
                  <a:srgbClr val="494947"/>
                </a:solidFill>
                <a:latin typeface="Source Sans Pro" panose="020B0503030403020204" pitchFamily="34" charset="0"/>
                <a:ea typeface="Source Sans Pro" panose="020B0503030403020204" pitchFamily="34" charset="0"/>
              </a:rPr>
              <a:t>Patent Committee Meeting</a:t>
            </a:r>
          </a:p>
          <a:p>
            <a:pPr lvl="1"/>
            <a:r>
              <a:rPr lang="en-US" sz="2400" dirty="0">
                <a:solidFill>
                  <a:srgbClr val="494947"/>
                </a:solidFill>
                <a:latin typeface="Source Sans Pro" panose="020B0503030403020204" pitchFamily="34" charset="0"/>
                <a:ea typeface="Source Sans Pro" panose="020B0503030403020204" pitchFamily="34" charset="0"/>
              </a:rPr>
              <a:t>Inventor(s) present technology</a:t>
            </a:r>
          </a:p>
          <a:p>
            <a:pPr lvl="1"/>
            <a:r>
              <a:rPr lang="en-US" sz="2400" dirty="0">
                <a:solidFill>
                  <a:srgbClr val="494947"/>
                </a:solidFill>
                <a:latin typeface="Source Sans Pro" panose="020B0503030403020204" pitchFamily="34" charset="0"/>
                <a:ea typeface="Source Sans Pro" panose="020B0503030403020204" pitchFamily="34" charset="0"/>
              </a:rPr>
              <a:t>Committee decides next steps</a:t>
            </a:r>
          </a:p>
          <a:p>
            <a:pPr lvl="1"/>
            <a:r>
              <a:rPr lang="en-US" sz="2400" dirty="0">
                <a:solidFill>
                  <a:srgbClr val="494947"/>
                </a:solidFill>
                <a:latin typeface="Source Sans Pro" panose="020B0503030403020204" pitchFamily="34" charset="0"/>
                <a:ea typeface="Source Sans Pro" panose="020B0503030403020204" pitchFamily="34" charset="0"/>
              </a:rPr>
              <a:t>Next steps are often filing a provisional application or doing a prior art search</a:t>
            </a:r>
          </a:p>
          <a:p>
            <a:endParaRPr lang="en-US" dirty="0"/>
          </a:p>
          <a:p>
            <a:endParaRPr lang="en-US" dirty="0"/>
          </a:p>
        </p:txBody>
      </p:sp>
      <p:pic>
        <p:nvPicPr>
          <p:cNvPr id="4" name="Picture 3">
            <a:extLst>
              <a:ext uri="{FF2B5EF4-FFF2-40B4-BE49-F238E27FC236}">
                <a16:creationId xmlns:a16="http://schemas.microsoft.com/office/drawing/2014/main" id="{90CD6CDF-6A19-450A-916A-0BA73667C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5" name="Picture 2" descr="Segmented wheel with sections containing titles of the commercialization process">
            <a:extLst>
              <a:ext uri="{FF2B5EF4-FFF2-40B4-BE49-F238E27FC236}">
                <a16:creationId xmlns:a16="http://schemas.microsoft.com/office/drawing/2014/main" id="{D061DB31-D5D8-4447-BC38-6BE0395D1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542" y="576523"/>
            <a:ext cx="4561905" cy="4561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2141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5628AA-0D53-4144-B047-2AD3FF6367C2}"/>
              </a:ext>
            </a:extLst>
          </p:cNvPr>
          <p:cNvSpPr>
            <a:spLocks noGrp="1"/>
          </p:cNvSpPr>
          <p:nvPr>
            <p:ph type="body" sz="quarter" idx="18"/>
          </p:nvPr>
        </p:nvSpPr>
        <p:spPr>
          <a:xfrm>
            <a:off x="1317885" y="101530"/>
            <a:ext cx="3781239" cy="888554"/>
          </a:xfrm>
          <a:ln>
            <a:noFill/>
          </a:ln>
        </p:spPr>
        <p:txBody>
          <a:bodyPr>
            <a:normAutofit/>
          </a:bodyPr>
          <a:lstStyle/>
          <a:p>
            <a:r>
              <a:rPr lang="en-US" sz="5400" dirty="0">
                <a:solidFill>
                  <a:srgbClr val="003E7E"/>
                </a:solidFill>
                <a:latin typeface="Source Sans Pro Black" panose="020B0803030403020204" pitchFamily="34" charset="0"/>
                <a:ea typeface="Source Sans Pro Black" panose="020B0803030403020204" pitchFamily="34" charset="0"/>
              </a:rPr>
              <a:t>Marketing</a:t>
            </a:r>
          </a:p>
        </p:txBody>
      </p:sp>
      <p:pic>
        <p:nvPicPr>
          <p:cNvPr id="5" name="Picture 4">
            <a:extLst>
              <a:ext uri="{FF2B5EF4-FFF2-40B4-BE49-F238E27FC236}">
                <a16:creationId xmlns:a16="http://schemas.microsoft.com/office/drawing/2014/main" id="{E39F0C09-5E89-44B2-BA24-42F85CD3C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graphicFrame>
        <p:nvGraphicFramePr>
          <p:cNvPr id="8" name="Diagram 7">
            <a:extLst>
              <a:ext uri="{FF2B5EF4-FFF2-40B4-BE49-F238E27FC236}">
                <a16:creationId xmlns:a16="http://schemas.microsoft.com/office/drawing/2014/main" id="{953BEDEB-63D2-4704-B680-65FD67795906}"/>
              </a:ext>
            </a:extLst>
          </p:cNvPr>
          <p:cNvGraphicFramePr/>
          <p:nvPr>
            <p:extLst>
              <p:ext uri="{D42A27DB-BD31-4B8C-83A1-F6EECF244321}">
                <p14:modId xmlns:p14="http://schemas.microsoft.com/office/powerpoint/2010/main" val="1314802280"/>
              </p:ext>
            </p:extLst>
          </p:nvPr>
        </p:nvGraphicFramePr>
        <p:xfrm>
          <a:off x="3665959" y="318361"/>
          <a:ext cx="8910350" cy="5716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34752E99-4579-4F89-8ABF-C3092A6FB6A4}"/>
              </a:ext>
            </a:extLst>
          </p:cNvPr>
          <p:cNvSpPr txBox="1"/>
          <p:nvPr/>
        </p:nvSpPr>
        <p:spPr>
          <a:xfrm>
            <a:off x="7930551" y="1611132"/>
            <a:ext cx="1475429" cy="461665"/>
          </a:xfrm>
          <a:prstGeom prst="rect">
            <a:avLst/>
          </a:prstGeom>
          <a:noFill/>
        </p:spPr>
        <p:txBody>
          <a:bodyPr wrap="square" rtlCol="0">
            <a:spAutoFit/>
          </a:bodyPr>
          <a:lstStyle/>
          <a:p>
            <a:r>
              <a:rPr lang="en-US" sz="2400" dirty="0">
                <a:solidFill>
                  <a:schemeClr val="accent1">
                    <a:lumMod val="75000"/>
                  </a:schemeClr>
                </a:solidFill>
              </a:rPr>
              <a:t>~15-20%</a:t>
            </a:r>
          </a:p>
        </p:txBody>
      </p:sp>
      <p:sp>
        <p:nvSpPr>
          <p:cNvPr id="10" name="Content Placeholder 2">
            <a:extLst>
              <a:ext uri="{FF2B5EF4-FFF2-40B4-BE49-F238E27FC236}">
                <a16:creationId xmlns:a16="http://schemas.microsoft.com/office/drawing/2014/main" id="{40765114-CD50-488D-AA64-A28F082A333A}"/>
              </a:ext>
            </a:extLst>
          </p:cNvPr>
          <p:cNvSpPr txBox="1">
            <a:spLocks/>
          </p:cNvSpPr>
          <p:nvPr/>
        </p:nvSpPr>
        <p:spPr>
          <a:xfrm>
            <a:off x="204394" y="1153557"/>
            <a:ext cx="5002307" cy="161920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solidFill>
                  <a:srgbClr val="494947"/>
                </a:solidFill>
                <a:latin typeface="Source Sans Pro" panose="020B0503030403020204" pitchFamily="34" charset="0"/>
                <a:ea typeface="Source Sans Pro" panose="020B0503030403020204" pitchFamily="34" charset="0"/>
              </a:rPr>
              <a:t>Average response rate for cold calling is ~30-40% </a:t>
            </a:r>
          </a:p>
          <a:p>
            <a:pPr lvl="1"/>
            <a:r>
              <a:rPr lang="en-US" sz="2200" dirty="0">
                <a:solidFill>
                  <a:srgbClr val="494947"/>
                </a:solidFill>
                <a:latin typeface="Source Sans Pro" panose="020B0503030403020204" pitchFamily="34" charset="0"/>
                <a:ea typeface="Source Sans Pro" panose="020B0503030403020204" pitchFamily="34" charset="0"/>
              </a:rPr>
              <a:t>Of those, conversion rate to a meeting is about 50%</a:t>
            </a:r>
          </a:p>
        </p:txBody>
      </p:sp>
      <p:sp>
        <p:nvSpPr>
          <p:cNvPr id="14" name="TextBox 13">
            <a:extLst>
              <a:ext uri="{FF2B5EF4-FFF2-40B4-BE49-F238E27FC236}">
                <a16:creationId xmlns:a16="http://schemas.microsoft.com/office/drawing/2014/main" id="{74560BB4-F50D-4BA4-8D46-E355B22B80D5}"/>
              </a:ext>
            </a:extLst>
          </p:cNvPr>
          <p:cNvSpPr txBox="1"/>
          <p:nvPr/>
        </p:nvSpPr>
        <p:spPr>
          <a:xfrm>
            <a:off x="83407" y="3013206"/>
            <a:ext cx="6250193" cy="3185487"/>
          </a:xfrm>
          <a:prstGeom prst="rect">
            <a:avLst/>
          </a:prstGeom>
          <a:noFill/>
        </p:spPr>
        <p:txBody>
          <a:bodyPr wrap="square">
            <a:spAutoFit/>
          </a:bodyPr>
          <a:lstStyle/>
          <a:p>
            <a:pPr marL="342900" indent="-342900">
              <a:buFont typeface="Arial" panose="020B0604020202020204" pitchFamily="34" charset="0"/>
              <a:buChar char="•"/>
            </a:pPr>
            <a:r>
              <a:rPr lang="en-US" sz="2500" dirty="0">
                <a:solidFill>
                  <a:srgbClr val="494947"/>
                </a:solidFill>
                <a:latin typeface="Source Sans Pro" panose="020B0503030403020204" pitchFamily="34" charset="0"/>
                <a:ea typeface="Source Sans Pro" panose="020B0503030403020204" pitchFamily="34" charset="0"/>
              </a:rPr>
              <a:t>Industry meeting request </a:t>
            </a:r>
          </a:p>
          <a:p>
            <a:pPr marL="800100" lvl="1" indent="-342900">
              <a:buFont typeface="Arial" panose="020B0604020202020204" pitchFamily="34" charset="0"/>
              <a:buChar char="•"/>
            </a:pPr>
            <a:r>
              <a:rPr lang="en-US" sz="2200" dirty="0">
                <a:solidFill>
                  <a:srgbClr val="494947"/>
                </a:solidFill>
                <a:latin typeface="Source Sans Pro" panose="020B0503030403020204" pitchFamily="34" charset="0"/>
                <a:ea typeface="Source Sans Pro" panose="020B0503030403020204" pitchFamily="34" charset="0"/>
              </a:rPr>
              <a:t>Provides an opportunity to get a partner on board</a:t>
            </a:r>
          </a:p>
          <a:p>
            <a:pPr marL="800100" lvl="1" indent="-342900">
              <a:buFont typeface="Arial" panose="020B0604020202020204" pitchFamily="34" charset="0"/>
              <a:buChar char="•"/>
            </a:pPr>
            <a:r>
              <a:rPr lang="en-US" sz="2200" dirty="0">
                <a:solidFill>
                  <a:srgbClr val="494947"/>
                </a:solidFill>
                <a:latin typeface="Source Sans Pro" panose="020B0503030403020204" pitchFamily="34" charset="0"/>
                <a:ea typeface="Source Sans Pro" panose="020B0503030403020204" pitchFamily="34" charset="0"/>
              </a:rPr>
              <a:t>Can provide new perspective – good or bad news</a:t>
            </a:r>
          </a:p>
          <a:p>
            <a:pPr marL="800100" lvl="1" indent="-342900">
              <a:buFont typeface="Arial" panose="020B0604020202020204" pitchFamily="34" charset="0"/>
              <a:buChar char="•"/>
            </a:pPr>
            <a:r>
              <a:rPr lang="en-US" sz="2200" dirty="0">
                <a:solidFill>
                  <a:srgbClr val="494947"/>
                </a:solidFill>
                <a:latin typeface="Source Sans Pro" panose="020B0503030403020204" pitchFamily="34" charset="0"/>
                <a:ea typeface="Source Sans Pro" panose="020B0503030403020204" pitchFamily="34" charset="0"/>
              </a:rPr>
              <a:t>Can add credibility to our commercialization forecast</a:t>
            </a:r>
          </a:p>
          <a:p>
            <a:pPr marL="800100" lvl="1" indent="-342900">
              <a:buFont typeface="Arial" panose="020B0604020202020204" pitchFamily="34" charset="0"/>
              <a:buChar char="•"/>
            </a:pPr>
            <a:r>
              <a:rPr lang="en-US" sz="2200" dirty="0">
                <a:solidFill>
                  <a:srgbClr val="494947"/>
                </a:solidFill>
                <a:latin typeface="Source Sans Pro" panose="020B0503030403020204" pitchFamily="34" charset="0"/>
                <a:ea typeface="Source Sans Pro" panose="020B0503030403020204" pitchFamily="34" charset="0"/>
              </a:rPr>
              <a:t>Can improve chances of the patent moving to the next stage</a:t>
            </a:r>
          </a:p>
        </p:txBody>
      </p:sp>
    </p:spTree>
    <p:extLst>
      <p:ext uri="{BB962C8B-B14F-4D97-AF65-F5344CB8AC3E}">
        <p14:creationId xmlns:p14="http://schemas.microsoft.com/office/powerpoint/2010/main" val="1242487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24FA4-3013-40B5-BD26-C8B1BB803682}"/>
              </a:ext>
            </a:extLst>
          </p:cNvPr>
          <p:cNvSpPr>
            <a:spLocks noGrp="1"/>
          </p:cNvSpPr>
          <p:nvPr>
            <p:ph type="body" sz="quarter" idx="18"/>
          </p:nvPr>
        </p:nvSpPr>
        <p:spPr>
          <a:xfrm>
            <a:off x="2724027" y="75957"/>
            <a:ext cx="6743946" cy="888554"/>
          </a:xfrm>
          <a:ln>
            <a:noFill/>
          </a:ln>
        </p:spPr>
        <p:txBody>
          <a:bodyPr/>
          <a:lstStyle/>
          <a:p>
            <a:r>
              <a:rPr lang="en-US" dirty="0">
                <a:solidFill>
                  <a:srgbClr val="003E7E"/>
                </a:solidFill>
                <a:latin typeface="Source Sans Pro Black" panose="020B0803030403020204" pitchFamily="34" charset="0"/>
                <a:ea typeface="Source Sans Pro Black" panose="020B0803030403020204" pitchFamily="34" charset="0"/>
              </a:rPr>
              <a:t>IDF: Marketing Targets</a:t>
            </a:r>
          </a:p>
        </p:txBody>
      </p:sp>
      <p:pic>
        <p:nvPicPr>
          <p:cNvPr id="4" name="Picture 3">
            <a:extLst>
              <a:ext uri="{FF2B5EF4-FFF2-40B4-BE49-F238E27FC236}">
                <a16:creationId xmlns:a16="http://schemas.microsoft.com/office/drawing/2014/main" id="{6D47DC45-AD41-4C94-920C-0171B20F3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5" name="Picture 4">
            <a:extLst>
              <a:ext uri="{FF2B5EF4-FFF2-40B4-BE49-F238E27FC236}">
                <a16:creationId xmlns:a16="http://schemas.microsoft.com/office/drawing/2014/main" id="{497B377B-6EA5-4D39-851D-97DDBFC24CBC}"/>
              </a:ext>
            </a:extLst>
          </p:cNvPr>
          <p:cNvPicPr>
            <a:picLocks noChangeAspect="1"/>
          </p:cNvPicPr>
          <p:nvPr/>
        </p:nvPicPr>
        <p:blipFill>
          <a:blip r:embed="rId3"/>
          <a:stretch>
            <a:fillRect/>
          </a:stretch>
        </p:blipFill>
        <p:spPr>
          <a:xfrm>
            <a:off x="374782" y="1363414"/>
            <a:ext cx="9171720" cy="4131171"/>
          </a:xfrm>
          <a:prstGeom prst="rect">
            <a:avLst/>
          </a:prstGeom>
        </p:spPr>
      </p:pic>
    </p:spTree>
    <p:extLst>
      <p:ext uri="{BB962C8B-B14F-4D97-AF65-F5344CB8AC3E}">
        <p14:creationId xmlns:p14="http://schemas.microsoft.com/office/powerpoint/2010/main" val="51669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1722A5-3445-4CDD-A763-14933828C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7" name="Picture 6">
            <a:extLst>
              <a:ext uri="{FF2B5EF4-FFF2-40B4-BE49-F238E27FC236}">
                <a16:creationId xmlns:a16="http://schemas.microsoft.com/office/drawing/2014/main" id="{4C901258-5F66-4393-81E3-EF6C99BB7FBF}"/>
              </a:ext>
            </a:extLst>
          </p:cNvPr>
          <p:cNvPicPr>
            <a:picLocks noChangeAspect="1"/>
          </p:cNvPicPr>
          <p:nvPr/>
        </p:nvPicPr>
        <p:blipFill rotWithShape="1">
          <a:blip r:embed="rId4"/>
          <a:srcRect l="65143" t="24818" r="17058" b="4320"/>
          <a:stretch/>
        </p:blipFill>
        <p:spPr>
          <a:xfrm>
            <a:off x="3574635" y="51552"/>
            <a:ext cx="6078791" cy="6806448"/>
          </a:xfrm>
          <a:prstGeom prst="rect">
            <a:avLst/>
          </a:prstGeom>
        </p:spPr>
      </p:pic>
      <p:sp>
        <p:nvSpPr>
          <p:cNvPr id="8" name="Rectangle 7">
            <a:extLst>
              <a:ext uri="{FF2B5EF4-FFF2-40B4-BE49-F238E27FC236}">
                <a16:creationId xmlns:a16="http://schemas.microsoft.com/office/drawing/2014/main" id="{37BB6584-9CB8-48D3-933F-D316CA128473}"/>
              </a:ext>
            </a:extLst>
          </p:cNvPr>
          <p:cNvSpPr/>
          <p:nvPr/>
        </p:nvSpPr>
        <p:spPr>
          <a:xfrm rot="10800000" flipV="1">
            <a:off x="374547" y="551560"/>
            <a:ext cx="3167584" cy="2660985"/>
          </a:xfrm>
          <a:prstGeom prst="rect">
            <a:avLst/>
          </a:prstGeom>
        </p:spPr>
        <p:txBody>
          <a:bodyPr wrap="square">
            <a:spAutoFit/>
          </a:bodyPr>
          <a:lstStyle/>
          <a:p>
            <a:pPr marL="17145" marR="0" indent="-6350">
              <a:lnSpc>
                <a:spcPct val="107000"/>
              </a:lnSpc>
              <a:spcBef>
                <a:spcPts val="0"/>
              </a:spcBef>
              <a:spcAft>
                <a:spcPts val="0"/>
              </a:spcAft>
            </a:pPr>
            <a:r>
              <a:rPr lang="en-US" sz="4000" b="1" dirty="0">
                <a:solidFill>
                  <a:srgbClr val="0087CE"/>
                </a:solidFill>
                <a:latin typeface="Source Sans Pro" panose="020B0503030403020204" pitchFamily="34" charset="0"/>
                <a:ea typeface="Source Sans Pro" panose="020B0503030403020204" pitchFamily="34" charset="0"/>
              </a:rPr>
              <a:t>Benefiting Society and the Economy</a:t>
            </a:r>
            <a:endParaRPr lang="en-US" sz="1000" dirty="0">
              <a:solidFill>
                <a:srgbClr val="0087CE"/>
              </a:solidFill>
              <a:latin typeface="Source Sans Pro" panose="020B0503030403020204" pitchFamily="34" charset="0"/>
              <a:ea typeface="Source Sans Pro" panose="020B0503030403020204" pitchFamily="34" charset="0"/>
            </a:endParaRPr>
          </a:p>
          <a:p>
            <a:pPr marL="17145" marR="0" indent="-6350">
              <a:lnSpc>
                <a:spcPct val="107000"/>
              </a:lnSpc>
              <a:spcBef>
                <a:spcPts val="0"/>
              </a:spcBef>
              <a:spcAft>
                <a:spcPts val="0"/>
              </a:spcAft>
            </a:pPr>
            <a:r>
              <a:rPr lang="en-US" b="1"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Academic Technology</a:t>
            </a:r>
          </a:p>
          <a:p>
            <a:pPr marL="17145" marR="0" indent="-6350">
              <a:lnSpc>
                <a:spcPct val="107000"/>
              </a:lnSpc>
              <a:spcBef>
                <a:spcPts val="0"/>
              </a:spcBef>
              <a:spcAft>
                <a:spcPts val="0"/>
              </a:spcAft>
            </a:pPr>
            <a:r>
              <a:rPr lang="en-US" dirty="0">
                <a:latin typeface="Calibri" panose="020F0502020204030204" pitchFamily="34" charset="0"/>
                <a:ea typeface="Calibri" panose="020F0502020204030204" pitchFamily="34" charset="0"/>
              </a:rPr>
              <a:t> Transfer for 2021</a:t>
            </a:r>
            <a:endParaRPr lang="en-US" sz="1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753682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D2284-ADFB-4ED7-A810-9F73C03FA744}"/>
              </a:ext>
            </a:extLst>
          </p:cNvPr>
          <p:cNvSpPr>
            <a:spLocks noGrp="1"/>
          </p:cNvSpPr>
          <p:nvPr>
            <p:ph type="body" sz="quarter" idx="18"/>
          </p:nvPr>
        </p:nvSpPr>
        <p:spPr>
          <a:xfrm>
            <a:off x="1000461" y="27883"/>
            <a:ext cx="10905391" cy="888554"/>
          </a:xfrm>
          <a:ln>
            <a:noFill/>
          </a:ln>
        </p:spPr>
        <p:txBody>
          <a:bodyPr>
            <a:normAutofit fontScale="92500"/>
          </a:bodyPr>
          <a:lstStyle/>
          <a:p>
            <a:r>
              <a:rPr lang="en-US" dirty="0">
                <a:solidFill>
                  <a:srgbClr val="003E7E"/>
                </a:solidFill>
                <a:latin typeface="Source Sans Pro" panose="020B0503030403020204" pitchFamily="34" charset="0"/>
                <a:ea typeface="Source Sans Pro" panose="020B0503030403020204" pitchFamily="34" charset="0"/>
              </a:rPr>
              <a:t>General format of meetings with industry</a:t>
            </a:r>
          </a:p>
        </p:txBody>
      </p:sp>
      <p:sp>
        <p:nvSpPr>
          <p:cNvPr id="3" name="Text Placeholder 2">
            <a:extLst>
              <a:ext uri="{FF2B5EF4-FFF2-40B4-BE49-F238E27FC236}">
                <a16:creationId xmlns:a16="http://schemas.microsoft.com/office/drawing/2014/main" id="{71D92118-C148-49E5-854D-1357C6B19E4A}"/>
              </a:ext>
            </a:extLst>
          </p:cNvPr>
          <p:cNvSpPr>
            <a:spLocks noGrp="1"/>
          </p:cNvSpPr>
          <p:nvPr>
            <p:ph type="body" sz="quarter" idx="53"/>
          </p:nvPr>
        </p:nvSpPr>
        <p:spPr>
          <a:xfrm>
            <a:off x="1000461" y="1062166"/>
            <a:ext cx="10363636" cy="3583215"/>
          </a:xfrm>
        </p:spPr>
        <p:txBody>
          <a:bodyPr>
            <a:noAutofit/>
          </a:bodyPr>
          <a:lstStyle/>
          <a:p>
            <a:r>
              <a:rPr lang="en-US" sz="2500" dirty="0">
                <a:solidFill>
                  <a:srgbClr val="494947"/>
                </a:solidFill>
                <a:latin typeface="Source Sans Pro" panose="020B0503030403020204" pitchFamily="34" charset="0"/>
                <a:ea typeface="Source Sans Pro" panose="020B0503030403020204" pitchFamily="34" charset="0"/>
              </a:rPr>
              <a:t>Introductions</a:t>
            </a:r>
          </a:p>
          <a:p>
            <a:r>
              <a:rPr lang="en-US" sz="2500" dirty="0">
                <a:solidFill>
                  <a:srgbClr val="494947"/>
                </a:solidFill>
                <a:latin typeface="Source Sans Pro" panose="020B0503030403020204" pitchFamily="34" charset="0"/>
                <a:ea typeface="Source Sans Pro" panose="020B0503030403020204" pitchFamily="34" charset="0"/>
              </a:rPr>
              <a:t>Inventor presentation of technology</a:t>
            </a:r>
          </a:p>
          <a:p>
            <a:r>
              <a:rPr lang="en-US" sz="2500" dirty="0">
                <a:solidFill>
                  <a:srgbClr val="494947"/>
                </a:solidFill>
                <a:latin typeface="Source Sans Pro" panose="020B0503030403020204" pitchFamily="34" charset="0"/>
                <a:ea typeface="Source Sans Pro" panose="020B0503030403020204" pitchFamily="34" charset="0"/>
              </a:rPr>
              <a:t>Questions and answers</a:t>
            </a:r>
          </a:p>
          <a:p>
            <a:r>
              <a:rPr lang="en-US" sz="2500" dirty="0">
                <a:solidFill>
                  <a:srgbClr val="494947"/>
                </a:solidFill>
                <a:latin typeface="Source Sans Pro" panose="020B0503030403020204" pitchFamily="34" charset="0"/>
                <a:ea typeface="Source Sans Pro" panose="020B0503030403020204" pitchFamily="34" charset="0"/>
              </a:rPr>
              <a:t>Next Steps</a:t>
            </a:r>
          </a:p>
          <a:p>
            <a:pPr lvl="1"/>
            <a:r>
              <a:rPr lang="en-US" sz="2500" dirty="0">
                <a:solidFill>
                  <a:srgbClr val="494947"/>
                </a:solidFill>
                <a:latin typeface="Source Sans Pro" panose="020B0503030403020204" pitchFamily="34" charset="0"/>
                <a:ea typeface="Source Sans Pro" panose="020B0503030403020204" pitchFamily="34" charset="0"/>
              </a:rPr>
              <a:t>The company needs to review further with colleagues</a:t>
            </a:r>
          </a:p>
          <a:p>
            <a:pPr lvl="1"/>
            <a:r>
              <a:rPr lang="en-US" sz="2500" dirty="0">
                <a:solidFill>
                  <a:srgbClr val="494947"/>
                </a:solidFill>
                <a:latin typeface="Source Sans Pro" panose="020B0503030403020204" pitchFamily="34" charset="0"/>
                <a:ea typeface="Source Sans Pro" panose="020B0503030403020204" pitchFamily="34" charset="0"/>
              </a:rPr>
              <a:t>Information from one or both sides to be exchanged</a:t>
            </a:r>
          </a:p>
          <a:p>
            <a:pPr lvl="2"/>
            <a:r>
              <a:rPr lang="en-US" sz="2500" dirty="0">
                <a:solidFill>
                  <a:srgbClr val="494947"/>
                </a:solidFill>
                <a:latin typeface="Source Sans Pro" panose="020B0503030403020204" pitchFamily="34" charset="0"/>
                <a:ea typeface="Source Sans Pro" panose="020B0503030403020204" pitchFamily="34" charset="0"/>
              </a:rPr>
              <a:t>Non-disclosure agreement</a:t>
            </a:r>
          </a:p>
          <a:p>
            <a:pPr lvl="1"/>
            <a:r>
              <a:rPr lang="en-US" sz="2500" dirty="0">
                <a:solidFill>
                  <a:srgbClr val="494947"/>
                </a:solidFill>
                <a:latin typeface="Source Sans Pro" panose="020B0503030403020204" pitchFamily="34" charset="0"/>
                <a:ea typeface="Source Sans Pro" panose="020B0503030403020204" pitchFamily="34" charset="0"/>
              </a:rPr>
              <a:t>Immediate feedback</a:t>
            </a:r>
          </a:p>
          <a:p>
            <a:pPr lvl="2"/>
            <a:r>
              <a:rPr lang="en-US" sz="2500" dirty="0">
                <a:solidFill>
                  <a:srgbClr val="494947"/>
                </a:solidFill>
                <a:latin typeface="Source Sans Pro" panose="020B0503030403020204" pitchFamily="34" charset="0"/>
                <a:ea typeface="Source Sans Pro" panose="020B0503030403020204" pitchFamily="34" charset="0"/>
              </a:rPr>
              <a:t>Too early, out of scope, bad timing</a:t>
            </a:r>
          </a:p>
          <a:p>
            <a:pPr lvl="2"/>
            <a:r>
              <a:rPr lang="en-US" sz="2500" dirty="0">
                <a:solidFill>
                  <a:srgbClr val="494947"/>
                </a:solidFill>
                <a:latin typeface="Source Sans Pro" panose="020B0503030403020204" pitchFamily="34" charset="0"/>
                <a:ea typeface="Source Sans Pro" panose="020B0503030403020204" pitchFamily="34" charset="0"/>
              </a:rPr>
              <a:t>Provide budget, agreement terms</a:t>
            </a:r>
          </a:p>
          <a:p>
            <a:endParaRPr lang="en-US" sz="2500" dirty="0">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FD226695-098A-481E-8142-FDAA2D2C6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7" name="Graphic 6" descr="Customer review with solid fill">
            <a:extLst>
              <a:ext uri="{FF2B5EF4-FFF2-40B4-BE49-F238E27FC236}">
                <a16:creationId xmlns:a16="http://schemas.microsoft.com/office/drawing/2014/main" id="{55E4F14D-AEE2-4E65-AAF9-0C112092F5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67534" y="2514871"/>
            <a:ext cx="1249953" cy="1249953"/>
          </a:xfrm>
          <a:prstGeom prst="rect">
            <a:avLst/>
          </a:prstGeom>
        </p:spPr>
      </p:pic>
      <p:pic>
        <p:nvPicPr>
          <p:cNvPr id="8" name="Graphic 7" descr="Classroom with solid fill">
            <a:extLst>
              <a:ext uri="{FF2B5EF4-FFF2-40B4-BE49-F238E27FC236}">
                <a16:creationId xmlns:a16="http://schemas.microsoft.com/office/drawing/2014/main" id="{CFC1AFC5-6C5B-43B4-9C02-758B2F2021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72288" y="1255130"/>
            <a:ext cx="972490" cy="972490"/>
          </a:xfrm>
          <a:prstGeom prst="rect">
            <a:avLst/>
          </a:prstGeom>
        </p:spPr>
      </p:pic>
      <p:pic>
        <p:nvPicPr>
          <p:cNvPr id="11" name="Graphic 10" descr="Puzzle pieces with solid fill">
            <a:extLst>
              <a:ext uri="{FF2B5EF4-FFF2-40B4-BE49-F238E27FC236}">
                <a16:creationId xmlns:a16="http://schemas.microsoft.com/office/drawing/2014/main" id="{67F622F8-ABCF-4F59-B2F1-A15E8736FC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43674" y="4552156"/>
            <a:ext cx="1243678" cy="1243678"/>
          </a:xfrm>
          <a:prstGeom prst="rect">
            <a:avLst/>
          </a:prstGeom>
        </p:spPr>
      </p:pic>
    </p:spTree>
    <p:extLst>
      <p:ext uri="{BB962C8B-B14F-4D97-AF65-F5344CB8AC3E}">
        <p14:creationId xmlns:p14="http://schemas.microsoft.com/office/powerpoint/2010/main" val="941510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D2284-ADFB-4ED7-A810-9F73C03FA744}"/>
              </a:ext>
            </a:extLst>
          </p:cNvPr>
          <p:cNvSpPr>
            <a:spLocks noGrp="1"/>
          </p:cNvSpPr>
          <p:nvPr>
            <p:ph type="body" sz="quarter" idx="18"/>
          </p:nvPr>
        </p:nvSpPr>
        <p:spPr>
          <a:xfrm>
            <a:off x="1004816" y="200987"/>
            <a:ext cx="2953868" cy="888554"/>
          </a:xfrm>
          <a:ln>
            <a:noFill/>
          </a:ln>
        </p:spPr>
        <p:txBody>
          <a:bodyPr>
            <a:normAutofit/>
          </a:bodyPr>
          <a:lstStyle/>
          <a:p>
            <a:r>
              <a:rPr lang="en-US" dirty="0">
                <a:solidFill>
                  <a:srgbClr val="003E7E"/>
                </a:solidFill>
                <a:latin typeface="Source Sans Pro Black" panose="020B0803030403020204" pitchFamily="34" charset="0"/>
                <a:ea typeface="Source Sans Pro Black" panose="020B0803030403020204" pitchFamily="34" charset="0"/>
              </a:rPr>
              <a:t>Licensing </a:t>
            </a:r>
          </a:p>
        </p:txBody>
      </p:sp>
      <p:sp>
        <p:nvSpPr>
          <p:cNvPr id="3" name="Text Placeholder 2">
            <a:extLst>
              <a:ext uri="{FF2B5EF4-FFF2-40B4-BE49-F238E27FC236}">
                <a16:creationId xmlns:a16="http://schemas.microsoft.com/office/drawing/2014/main" id="{71D92118-C148-49E5-854D-1357C6B19E4A}"/>
              </a:ext>
            </a:extLst>
          </p:cNvPr>
          <p:cNvSpPr>
            <a:spLocks noGrp="1"/>
          </p:cNvSpPr>
          <p:nvPr>
            <p:ph type="body" sz="quarter" idx="53"/>
          </p:nvPr>
        </p:nvSpPr>
        <p:spPr>
          <a:xfrm>
            <a:off x="1758743" y="1250620"/>
            <a:ext cx="8232750" cy="4962116"/>
          </a:xfrm>
        </p:spPr>
        <p:txBody>
          <a:bodyPr>
            <a:noAutofit/>
          </a:bodyPr>
          <a:lstStyle/>
          <a:p>
            <a:r>
              <a:rPr lang="en-US" sz="2500" dirty="0">
                <a:solidFill>
                  <a:srgbClr val="494947"/>
                </a:solidFill>
                <a:latin typeface="Source Sans Pro" panose="020B0503030403020204" pitchFamily="34" charset="0"/>
                <a:ea typeface="Source Sans Pro" panose="020B0503030403020204" pitchFamily="34" charset="0"/>
              </a:rPr>
              <a:t>TTO negotiates and puts in place the license agreement </a:t>
            </a:r>
          </a:p>
          <a:p>
            <a:pPr lvl="1"/>
            <a:r>
              <a:rPr lang="en-US" sz="2100" dirty="0">
                <a:solidFill>
                  <a:srgbClr val="494947"/>
                </a:solidFill>
                <a:latin typeface="Source Sans Pro" panose="020B0503030403020204" pitchFamily="34" charset="0"/>
                <a:ea typeface="Source Sans Pro" panose="020B0503030403020204" pitchFamily="34" charset="0"/>
              </a:rPr>
              <a:t>Options</a:t>
            </a:r>
          </a:p>
          <a:p>
            <a:pPr lvl="1"/>
            <a:r>
              <a:rPr lang="en-US" sz="2100" dirty="0">
                <a:solidFill>
                  <a:srgbClr val="494947"/>
                </a:solidFill>
                <a:latin typeface="Source Sans Pro" panose="020B0503030403020204" pitchFamily="34" charset="0"/>
                <a:ea typeface="Source Sans Pro" panose="020B0503030403020204" pitchFamily="34" charset="0"/>
              </a:rPr>
              <a:t>Commercial licenses</a:t>
            </a:r>
          </a:p>
          <a:p>
            <a:r>
              <a:rPr lang="en-US" sz="2500" dirty="0">
                <a:solidFill>
                  <a:srgbClr val="494947"/>
                </a:solidFill>
                <a:latin typeface="Source Sans Pro" panose="020B0503030403020204" pitchFamily="34" charset="0"/>
                <a:ea typeface="Source Sans Pro" panose="020B0503030403020204" pitchFamily="34" charset="0"/>
              </a:rPr>
              <a:t>The patent rights are licensed (not sold)</a:t>
            </a:r>
          </a:p>
          <a:p>
            <a:pPr lvl="1"/>
            <a:r>
              <a:rPr lang="en-US" sz="2100" dirty="0">
                <a:solidFill>
                  <a:srgbClr val="494947"/>
                </a:solidFill>
                <a:latin typeface="Source Sans Pro" panose="020B0503030403020204" pitchFamily="34" charset="0"/>
                <a:ea typeface="Source Sans Pro" panose="020B0503030403020204" pitchFamily="34" charset="0"/>
              </a:rPr>
              <a:t>Issued or pending patents </a:t>
            </a:r>
          </a:p>
          <a:p>
            <a:pPr lvl="1"/>
            <a:r>
              <a:rPr lang="en-US" sz="2100" dirty="0">
                <a:solidFill>
                  <a:srgbClr val="494947"/>
                </a:solidFill>
                <a:latin typeface="Source Sans Pro" panose="020B0503030403020204" pitchFamily="34" charset="0"/>
                <a:ea typeface="Source Sans Pro" panose="020B0503030403020204" pitchFamily="34" charset="0"/>
              </a:rPr>
              <a:t>Materials (no patent rights required)</a:t>
            </a:r>
          </a:p>
          <a:p>
            <a:r>
              <a:rPr lang="en-US" sz="2500" dirty="0">
                <a:solidFill>
                  <a:srgbClr val="494947"/>
                </a:solidFill>
                <a:latin typeface="Source Sans Pro" panose="020B0503030403020204" pitchFamily="34" charset="0"/>
                <a:ea typeface="Source Sans Pro" panose="020B0503030403020204" pitchFamily="34" charset="0"/>
              </a:rPr>
              <a:t>Most often, the license generates revenue through royalties on the licensed product/service</a:t>
            </a:r>
          </a:p>
          <a:p>
            <a:r>
              <a:rPr lang="en-US" sz="2500" dirty="0">
                <a:solidFill>
                  <a:srgbClr val="494947"/>
                </a:solidFill>
                <a:latin typeface="Source Sans Pro" panose="020B0503030403020204" pitchFamily="34" charset="0"/>
                <a:ea typeface="Source Sans Pro" panose="020B0503030403020204" pitchFamily="34" charset="0"/>
              </a:rPr>
              <a:t>Revenue sharing occurs as stated in the patent policy</a:t>
            </a:r>
          </a:p>
        </p:txBody>
      </p:sp>
      <p:pic>
        <p:nvPicPr>
          <p:cNvPr id="4" name="Picture 3">
            <a:extLst>
              <a:ext uri="{FF2B5EF4-FFF2-40B4-BE49-F238E27FC236}">
                <a16:creationId xmlns:a16="http://schemas.microsoft.com/office/drawing/2014/main" id="{FD226695-098A-481E-8142-FDAA2D2C6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26" name="Picture 25" descr="Icon&#10;&#10;Description automatically generated">
            <a:extLst>
              <a:ext uri="{FF2B5EF4-FFF2-40B4-BE49-F238E27FC236}">
                <a16:creationId xmlns:a16="http://schemas.microsoft.com/office/drawing/2014/main" id="{4DCD6ADD-E596-4B58-ACC5-D56085236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2902" y="462908"/>
            <a:ext cx="1657437" cy="1414346"/>
          </a:xfrm>
          <a:prstGeom prst="rect">
            <a:avLst/>
          </a:prstGeom>
        </p:spPr>
      </p:pic>
    </p:spTree>
    <p:extLst>
      <p:ext uri="{BB962C8B-B14F-4D97-AF65-F5344CB8AC3E}">
        <p14:creationId xmlns:p14="http://schemas.microsoft.com/office/powerpoint/2010/main" val="12188474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5AF2F4C-3E39-4A48-B93E-DFAB35555328}"/>
              </a:ext>
            </a:extLst>
          </p:cNvPr>
          <p:cNvSpPr>
            <a:spLocks noGrp="1"/>
          </p:cNvSpPr>
          <p:nvPr>
            <p:ph type="body" sz="quarter" idx="18"/>
          </p:nvPr>
        </p:nvSpPr>
        <p:spPr>
          <a:xfrm>
            <a:off x="231738" y="124268"/>
            <a:ext cx="11323637" cy="887413"/>
          </a:xfrm>
        </p:spPr>
        <p:txBody>
          <a:bodyPr>
            <a:noAutofit/>
          </a:bodyPr>
          <a:lstStyle/>
          <a:p>
            <a:pPr algn="ctr"/>
            <a:r>
              <a:rPr lang="en-US" dirty="0" err="1">
                <a:solidFill>
                  <a:srgbClr val="003E7E"/>
                </a:solidFill>
                <a:latin typeface="Source Sans Pro Black" panose="020B0803030403020204" pitchFamily="34" charset="0"/>
                <a:ea typeface="Source Sans Pro Black" panose="020B0803030403020204" pitchFamily="34" charset="0"/>
              </a:rPr>
              <a:t>UToledo</a:t>
            </a:r>
            <a:r>
              <a:rPr lang="en-US" dirty="0">
                <a:solidFill>
                  <a:srgbClr val="003E7E"/>
                </a:solidFill>
                <a:latin typeface="Source Sans Pro Black" panose="020B0803030403020204" pitchFamily="34" charset="0"/>
                <a:ea typeface="Source Sans Pro Black" panose="020B0803030403020204" pitchFamily="34" charset="0"/>
              </a:rPr>
              <a:t> Tech Transfer Statistics</a:t>
            </a:r>
          </a:p>
        </p:txBody>
      </p:sp>
      <p:pic>
        <p:nvPicPr>
          <p:cNvPr id="4" name="Picture 3">
            <a:extLst>
              <a:ext uri="{FF2B5EF4-FFF2-40B4-BE49-F238E27FC236}">
                <a16:creationId xmlns:a16="http://schemas.microsoft.com/office/drawing/2014/main" id="{71C7F9C4-0ED3-4D23-AE65-74FADC721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pic>
        <p:nvPicPr>
          <p:cNvPr id="5" name="Graphic 4" descr="Aspiration with solid fill">
            <a:extLst>
              <a:ext uri="{FF2B5EF4-FFF2-40B4-BE49-F238E27FC236}">
                <a16:creationId xmlns:a16="http://schemas.microsoft.com/office/drawing/2014/main" id="{5D924BEC-0A16-49B6-A187-300DE8E2D1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71567" y="246866"/>
            <a:ext cx="1907210" cy="1907210"/>
          </a:xfrm>
          <a:prstGeom prst="rect">
            <a:avLst/>
          </a:prstGeom>
        </p:spPr>
      </p:pic>
      <p:sp>
        <p:nvSpPr>
          <p:cNvPr id="7" name="Content Placeholder 2">
            <a:extLst>
              <a:ext uri="{FF2B5EF4-FFF2-40B4-BE49-F238E27FC236}">
                <a16:creationId xmlns:a16="http://schemas.microsoft.com/office/drawing/2014/main" id="{65E4D5B5-74DF-488C-8185-BB623118E142}"/>
              </a:ext>
            </a:extLst>
          </p:cNvPr>
          <p:cNvSpPr txBox="1">
            <a:spLocks/>
          </p:cNvSpPr>
          <p:nvPr/>
        </p:nvSpPr>
        <p:spPr>
          <a:xfrm>
            <a:off x="743027" y="1508685"/>
            <a:ext cx="3925270" cy="411741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Source Sans Pro" panose="020B0503030403020204" pitchFamily="34" charset="0"/>
                <a:ea typeface="Source Sans Pro" panose="020B0503030403020204" pitchFamily="34" charset="0"/>
                <a:cs typeface="Arial" panose="020B0604020202020204" pitchFamily="34" charset="0"/>
              </a:rPr>
              <a:t>Fiscal Years 2017-2021</a:t>
            </a:r>
          </a:p>
          <a:p>
            <a:pPr marL="0" indent="0">
              <a:buNone/>
            </a:pPr>
            <a:endParaRPr lang="en-US" sz="1800" dirty="0">
              <a:latin typeface="Source Sans Pro" panose="020B0503030403020204" pitchFamily="34" charset="0"/>
              <a:ea typeface="Source Sans Pro" panose="020B0503030403020204" pitchFamily="34" charset="0"/>
              <a:cs typeface="Arial" panose="020B0604020202020204" pitchFamily="34" charset="0"/>
            </a:endParaRPr>
          </a:p>
          <a:p>
            <a:r>
              <a:rPr lang="en-US" sz="2000" dirty="0">
                <a:latin typeface="Source Sans Pro" panose="020B0503030403020204" pitchFamily="34" charset="0"/>
                <a:ea typeface="Source Sans Pro" panose="020B0503030403020204" pitchFamily="34" charset="0"/>
                <a:cs typeface="Arial" panose="020B0604020202020204" pitchFamily="34" charset="0"/>
              </a:rPr>
              <a:t>253 Invention Disclosures </a:t>
            </a:r>
          </a:p>
          <a:p>
            <a:r>
              <a:rPr lang="en-US" sz="2000" dirty="0">
                <a:latin typeface="Source Sans Pro" panose="020B0503030403020204" pitchFamily="34" charset="0"/>
                <a:ea typeface="Source Sans Pro" panose="020B0503030403020204" pitchFamily="34" charset="0"/>
                <a:cs typeface="Arial" panose="020B0604020202020204" pitchFamily="34" charset="0"/>
              </a:rPr>
              <a:t>102 Issued Patents</a:t>
            </a:r>
          </a:p>
          <a:p>
            <a:r>
              <a:rPr lang="en-US" sz="2000" dirty="0">
                <a:latin typeface="Source Sans Pro" panose="020B0503030403020204" pitchFamily="34" charset="0"/>
                <a:ea typeface="Source Sans Pro" panose="020B0503030403020204" pitchFamily="34" charset="0"/>
                <a:cs typeface="Arial" panose="020B0604020202020204" pitchFamily="34" charset="0"/>
              </a:rPr>
              <a:t>90 New Applications Filed</a:t>
            </a:r>
          </a:p>
          <a:p>
            <a:r>
              <a:rPr lang="en-US" sz="2000" dirty="0">
                <a:latin typeface="Source Sans Pro" panose="020B0503030403020204" pitchFamily="34" charset="0"/>
                <a:ea typeface="Source Sans Pro" panose="020B0503030403020204" pitchFamily="34" charset="0"/>
                <a:cs typeface="Arial" panose="020B0604020202020204" pitchFamily="34" charset="0"/>
              </a:rPr>
              <a:t>53 New licenses and/or option agreements </a:t>
            </a:r>
          </a:p>
          <a:p>
            <a:r>
              <a:rPr lang="en-US" sz="2000" dirty="0">
                <a:latin typeface="Source Sans Pro" panose="020B0503030403020204" pitchFamily="34" charset="0"/>
                <a:ea typeface="Source Sans Pro" panose="020B0503030403020204" pitchFamily="34" charset="0"/>
                <a:cs typeface="Arial" panose="020B0604020202020204" pitchFamily="34" charset="0"/>
              </a:rPr>
              <a:t>7 start-up companies formed</a:t>
            </a:r>
          </a:p>
          <a:p>
            <a:r>
              <a:rPr lang="en-US" sz="2000" dirty="0">
                <a:latin typeface="Source Sans Pro" panose="020B0503030403020204" pitchFamily="34" charset="0"/>
                <a:ea typeface="Source Sans Pro" panose="020B0503030403020204" pitchFamily="34" charset="0"/>
                <a:cs typeface="Arial" panose="020B0604020202020204" pitchFamily="34" charset="0"/>
              </a:rPr>
              <a:t>$10.6M in licensing revenue</a:t>
            </a:r>
          </a:p>
          <a:p>
            <a:pPr lvl="1"/>
            <a:r>
              <a:rPr lang="en-US" sz="1600" dirty="0">
                <a:latin typeface="Source Sans Pro" panose="020B0503030403020204" pitchFamily="34" charset="0"/>
                <a:ea typeface="Source Sans Pro" panose="020B0503030403020204" pitchFamily="34" charset="0"/>
                <a:cs typeface="Arial" panose="020B0604020202020204" pitchFamily="34" charset="0"/>
              </a:rPr>
              <a:t>~$6M paid to the inventors, colleges, departments and research accounts</a:t>
            </a:r>
          </a:p>
          <a:p>
            <a:pPr>
              <a:buFont typeface="Arial" panose="020B0604020202020204" pitchFamily="34" charset="0"/>
              <a:buChar char="•"/>
            </a:pPr>
            <a:endParaRPr lang="en-US" sz="1800" dirty="0">
              <a:latin typeface="Source Sans Pro" panose="020B0503030403020204" pitchFamily="34" charset="0"/>
              <a:ea typeface="Source Sans Pro" panose="020B0503030403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51555133-0325-48FA-9A7E-8E7EC9D684F2}"/>
              </a:ext>
            </a:extLst>
          </p:cNvPr>
          <p:cNvSpPr txBox="1">
            <a:spLocks/>
          </p:cNvSpPr>
          <p:nvPr/>
        </p:nvSpPr>
        <p:spPr>
          <a:xfrm>
            <a:off x="4954597" y="1508685"/>
            <a:ext cx="6051550" cy="441799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latin typeface="Source Sans Pro" panose="020B0503030403020204" pitchFamily="34" charset="0"/>
                <a:ea typeface="Source Sans Pro" panose="020B0503030403020204" pitchFamily="34" charset="0"/>
                <a:cs typeface="Arial" panose="020B0604020202020204" pitchFamily="34" charset="0"/>
              </a:rPr>
              <a:t>Third Party Reviews</a:t>
            </a:r>
          </a:p>
          <a:p>
            <a:pPr marL="0" indent="0">
              <a:buNone/>
            </a:pPr>
            <a:endParaRPr lang="en-US" sz="1800" dirty="0">
              <a:latin typeface="Source Sans Pro" panose="020B0503030403020204" pitchFamily="34" charset="0"/>
              <a:ea typeface="Source Sans Pro" panose="020B0503030403020204" pitchFamily="34" charset="0"/>
              <a:cs typeface="Arial" panose="020B0604020202020204" pitchFamily="34" charset="0"/>
            </a:endParaRPr>
          </a:p>
          <a:p>
            <a:r>
              <a:rPr lang="en-US" sz="1900" dirty="0">
                <a:latin typeface="Source Sans Pro" panose="020B0503030403020204" pitchFamily="34" charset="0"/>
                <a:ea typeface="Source Sans Pro" panose="020B0503030403020204" pitchFamily="34" charset="0"/>
                <a:cs typeface="Arial" panose="020B0604020202020204" pitchFamily="34" charset="0"/>
              </a:rPr>
              <a:t>Ranked 68</a:t>
            </a:r>
            <a:r>
              <a:rPr lang="en-US" sz="1900" baseline="30000" dirty="0">
                <a:latin typeface="Source Sans Pro" panose="020B0503030403020204" pitchFamily="34" charset="0"/>
                <a:ea typeface="Source Sans Pro" panose="020B0503030403020204" pitchFamily="34" charset="0"/>
                <a:cs typeface="Arial" panose="020B0604020202020204" pitchFamily="34" charset="0"/>
              </a:rPr>
              <a:t>th</a:t>
            </a:r>
            <a:r>
              <a:rPr lang="en-US" sz="1900" dirty="0">
                <a:latin typeface="Source Sans Pro" panose="020B0503030403020204" pitchFamily="34" charset="0"/>
                <a:ea typeface="Source Sans Pro" panose="020B0503030403020204" pitchFamily="34" charset="0"/>
                <a:cs typeface="Arial" panose="020B0604020202020204" pitchFamily="34" charset="0"/>
              </a:rPr>
              <a:t> best university for technology transfer and commercialization in 2017 -</a:t>
            </a:r>
            <a:r>
              <a:rPr lang="en-US" sz="1900" b="1" dirty="0">
                <a:latin typeface="Source Sans Pro" panose="020B0503030403020204" pitchFamily="34" charset="0"/>
                <a:ea typeface="Source Sans Pro" panose="020B0503030403020204" pitchFamily="34" charset="0"/>
                <a:cs typeface="Arial" panose="020B0604020202020204" pitchFamily="34" charset="0"/>
              </a:rPr>
              <a:t> </a:t>
            </a:r>
            <a:r>
              <a:rPr lang="en-US" sz="1900" b="1" dirty="0" err="1">
                <a:latin typeface="Source Sans Pro" panose="020B0503030403020204" pitchFamily="34" charset="0"/>
                <a:ea typeface="Source Sans Pro" panose="020B0503030403020204" pitchFamily="34" charset="0"/>
                <a:cs typeface="Arial" panose="020B0604020202020204" pitchFamily="34" charset="0"/>
              </a:rPr>
              <a:t>Miliken</a:t>
            </a:r>
            <a:r>
              <a:rPr lang="en-US" sz="1900" b="1" dirty="0">
                <a:latin typeface="Source Sans Pro" panose="020B0503030403020204" pitchFamily="34" charset="0"/>
                <a:ea typeface="Source Sans Pro" panose="020B0503030403020204" pitchFamily="34" charset="0"/>
                <a:cs typeface="Arial" panose="020B0604020202020204" pitchFamily="34" charset="0"/>
              </a:rPr>
              <a:t> Institute</a:t>
            </a:r>
            <a:endParaRPr lang="en-US" sz="1900" dirty="0">
              <a:latin typeface="Source Sans Pro" panose="020B0503030403020204" pitchFamily="34" charset="0"/>
              <a:ea typeface="Source Sans Pro" panose="020B0503030403020204" pitchFamily="34" charset="0"/>
              <a:cs typeface="Arial" panose="020B0604020202020204" pitchFamily="34" charset="0"/>
            </a:endParaRPr>
          </a:p>
          <a:p>
            <a:pPr lvl="1"/>
            <a:r>
              <a:rPr lang="en-US" sz="1600" dirty="0">
                <a:latin typeface="Source Sans Pro" panose="020B0503030403020204" pitchFamily="34" charset="0"/>
                <a:ea typeface="Source Sans Pro" panose="020B0503030403020204" pitchFamily="34" charset="0"/>
                <a:cs typeface="Arial" panose="020B0604020202020204" pitchFamily="34" charset="0"/>
              </a:rPr>
              <a:t>Measures public &amp; private research universities’ 4 year averages of research expenditures, patents, licenses executed, licensing income and startup companies</a:t>
            </a:r>
          </a:p>
          <a:p>
            <a:r>
              <a:rPr lang="en-US" sz="1900" dirty="0">
                <a:latin typeface="Source Sans Pro" panose="020B0503030403020204" pitchFamily="34" charset="0"/>
                <a:ea typeface="Source Sans Pro" panose="020B0503030403020204" pitchFamily="34" charset="0"/>
                <a:cs typeface="Arial" panose="020B0604020202020204" pitchFamily="34" charset="0"/>
              </a:rPr>
              <a:t>Ranked among the top 100 universities in the world for patents issued in 2017 </a:t>
            </a:r>
            <a:r>
              <a:rPr lang="en-US" sz="1800" dirty="0">
                <a:latin typeface="Source Sans Pro" panose="020B0503030403020204" pitchFamily="34" charset="0"/>
                <a:ea typeface="Source Sans Pro" panose="020B0503030403020204" pitchFamily="34" charset="0"/>
                <a:cs typeface="Arial" panose="020B0604020202020204" pitchFamily="34" charset="0"/>
              </a:rPr>
              <a:t>- </a:t>
            </a:r>
            <a:r>
              <a:rPr lang="en-US" sz="1800" b="1" dirty="0">
                <a:latin typeface="Source Sans Pro" panose="020B0503030403020204" pitchFamily="34" charset="0"/>
                <a:ea typeface="Source Sans Pro" panose="020B0503030403020204" pitchFamily="34" charset="0"/>
                <a:cs typeface="Arial" panose="020B0604020202020204" pitchFamily="34" charset="0"/>
              </a:rPr>
              <a:t>National Academy of Inventors </a:t>
            </a:r>
          </a:p>
          <a:p>
            <a:r>
              <a:rPr lang="en-US" sz="1900" dirty="0">
                <a:latin typeface="Source Sans Pro" panose="020B0503030403020204" pitchFamily="34" charset="0"/>
                <a:ea typeface="Source Sans Pro" panose="020B0503030403020204" pitchFamily="34" charset="0"/>
                <a:cs typeface="Arial" panose="020B0604020202020204" pitchFamily="34" charset="0"/>
              </a:rPr>
              <a:t>Ranked 79 out of 166 in 2022 </a:t>
            </a:r>
            <a:r>
              <a:rPr lang="en-US" sz="1800" dirty="0">
                <a:latin typeface="Source Sans Pro" panose="020B0503030403020204" pitchFamily="34" charset="0"/>
                <a:ea typeface="Source Sans Pro" panose="020B0503030403020204" pitchFamily="34" charset="0"/>
                <a:cs typeface="Arial" panose="020B0604020202020204" pitchFamily="34" charset="0"/>
              </a:rPr>
              <a:t>– </a:t>
            </a:r>
            <a:r>
              <a:rPr lang="en-US" sz="1800" b="1" dirty="0">
                <a:latin typeface="Source Sans Pro" panose="020B0503030403020204" pitchFamily="34" charset="0"/>
                <a:ea typeface="Source Sans Pro" panose="020B0503030403020204" pitchFamily="34" charset="0"/>
                <a:cs typeface="Arial" panose="020B0604020202020204" pitchFamily="34" charset="0"/>
              </a:rPr>
              <a:t>Heartland Forward </a:t>
            </a:r>
          </a:p>
          <a:p>
            <a:pPr lvl="1"/>
            <a:r>
              <a:rPr lang="en-US" sz="1600" dirty="0">
                <a:latin typeface="Source Sans Pro" panose="020B0503030403020204" pitchFamily="34" charset="0"/>
                <a:ea typeface="Source Sans Pro" panose="020B0503030403020204" pitchFamily="34" charset="0"/>
              </a:rPr>
              <a:t>Think and do tank spearheaded by the Walton family</a:t>
            </a:r>
          </a:p>
          <a:p>
            <a:pPr>
              <a:buFont typeface="Arial" panose="020B0604020202020204" pitchFamily="34" charset="0"/>
              <a:buChar char="•"/>
            </a:pPr>
            <a:endParaRPr lang="en-US" sz="800" dirty="0">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55845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1D4EAE-3CF4-480B-A18E-891A32AF5BCC}"/>
              </a:ext>
            </a:extLst>
          </p:cNvPr>
          <p:cNvPicPr>
            <a:picLocks noChangeAspect="1"/>
          </p:cNvPicPr>
          <p:nvPr/>
        </p:nvPicPr>
        <p:blipFill rotWithShape="1">
          <a:blip r:embed="rId3"/>
          <a:srcRect t="8980" r="64088" b="6942"/>
          <a:stretch/>
        </p:blipFill>
        <p:spPr>
          <a:xfrm>
            <a:off x="2502946" y="1473617"/>
            <a:ext cx="7186108" cy="4731884"/>
          </a:xfrm>
          <a:prstGeom prst="rect">
            <a:avLst/>
          </a:prstGeom>
        </p:spPr>
      </p:pic>
      <p:sp>
        <p:nvSpPr>
          <p:cNvPr id="7" name="TextBox 6">
            <a:extLst>
              <a:ext uri="{FF2B5EF4-FFF2-40B4-BE49-F238E27FC236}">
                <a16:creationId xmlns:a16="http://schemas.microsoft.com/office/drawing/2014/main" id="{3B9247F6-C394-47B6-AB0A-2D05A6597A2D}"/>
              </a:ext>
            </a:extLst>
          </p:cNvPr>
          <p:cNvSpPr txBox="1"/>
          <p:nvPr/>
        </p:nvSpPr>
        <p:spPr>
          <a:xfrm>
            <a:off x="3594848" y="6322731"/>
            <a:ext cx="6094206" cy="369332"/>
          </a:xfrm>
          <a:prstGeom prst="rect">
            <a:avLst/>
          </a:prstGeom>
          <a:noFill/>
        </p:spPr>
        <p:txBody>
          <a:bodyPr wrap="square">
            <a:spAutoFit/>
          </a:bodyPr>
          <a:lstStyle/>
          <a:p>
            <a:r>
              <a:rPr lang="en-US" dirty="0">
                <a:hlinkClick r:id="rId4"/>
              </a:rPr>
              <a:t>https://www.youtube.com/watch?v=2CXONd4RikE</a:t>
            </a:r>
            <a:r>
              <a:rPr lang="en-US" dirty="0"/>
              <a:t> </a:t>
            </a:r>
          </a:p>
        </p:txBody>
      </p:sp>
      <p:sp>
        <p:nvSpPr>
          <p:cNvPr id="9" name="Text Placeholder 1">
            <a:extLst>
              <a:ext uri="{FF2B5EF4-FFF2-40B4-BE49-F238E27FC236}">
                <a16:creationId xmlns:a16="http://schemas.microsoft.com/office/drawing/2014/main" id="{75C7B12D-07F4-4D72-AEAE-921F272EB6CE}"/>
              </a:ext>
            </a:extLst>
          </p:cNvPr>
          <p:cNvSpPr txBox="1">
            <a:spLocks/>
          </p:cNvSpPr>
          <p:nvPr/>
        </p:nvSpPr>
        <p:spPr>
          <a:xfrm>
            <a:off x="306574" y="208222"/>
            <a:ext cx="11323595" cy="888554"/>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dirty="0">
                <a:solidFill>
                  <a:srgbClr val="003E7E"/>
                </a:solidFill>
                <a:latin typeface="Source Sans Pro Black" panose="020B0803030403020204" pitchFamily="34" charset="0"/>
                <a:ea typeface="Source Sans Pro Black" panose="020B0803030403020204" pitchFamily="34" charset="0"/>
              </a:rPr>
              <a:t>Improve the Human Condition</a:t>
            </a:r>
            <a:r>
              <a:rPr lang="en-US" dirty="0">
                <a:solidFill>
                  <a:srgbClr val="003E7E"/>
                </a:solidFill>
                <a:latin typeface="Source Sans Pro Black" panose="020B0803030403020204" pitchFamily="34" charset="0"/>
                <a:ea typeface="Source Sans Pro Black" panose="020B0803030403020204" pitchFamily="34" charset="0"/>
              </a:rPr>
              <a:t> </a:t>
            </a:r>
          </a:p>
          <a:p>
            <a:pPr marL="0" indent="0" algn="ctr">
              <a:buNone/>
            </a:pPr>
            <a:r>
              <a:rPr lang="en-US" dirty="0">
                <a:solidFill>
                  <a:srgbClr val="003E7E"/>
                </a:solidFill>
                <a:latin typeface="Source Sans Pro Black" panose="020B0803030403020204" pitchFamily="34" charset="0"/>
                <a:ea typeface="Source Sans Pro Black" panose="020B0803030403020204" pitchFamily="34" charset="0"/>
              </a:rPr>
              <a:t>Better World Project</a:t>
            </a:r>
          </a:p>
        </p:txBody>
      </p:sp>
    </p:spTree>
    <p:extLst>
      <p:ext uri="{BB962C8B-B14F-4D97-AF65-F5344CB8AC3E}">
        <p14:creationId xmlns:p14="http://schemas.microsoft.com/office/powerpoint/2010/main" val="28693745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847F-3401-D84D-B246-F330558831B6}"/>
              </a:ext>
            </a:extLst>
          </p:cNvPr>
          <p:cNvSpPr>
            <a:spLocks noGrp="1"/>
          </p:cNvSpPr>
          <p:nvPr>
            <p:ph type="title"/>
          </p:nvPr>
        </p:nvSpPr>
        <p:spPr>
          <a:xfrm>
            <a:off x="849853" y="3314395"/>
            <a:ext cx="8420100" cy="2070219"/>
          </a:xfrm>
        </p:spPr>
        <p:txBody>
          <a:bodyPr/>
          <a:lstStyle/>
          <a:p>
            <a:r>
              <a:rPr lang="en-US" dirty="0"/>
              <a:t>Questions?</a:t>
            </a:r>
          </a:p>
        </p:txBody>
      </p:sp>
      <p:sp>
        <p:nvSpPr>
          <p:cNvPr id="3" name="Text Placeholder 2">
            <a:extLst>
              <a:ext uri="{FF2B5EF4-FFF2-40B4-BE49-F238E27FC236}">
                <a16:creationId xmlns:a16="http://schemas.microsoft.com/office/drawing/2014/main" id="{E8B08539-50D9-A749-BBD0-4464A9F41F47}"/>
              </a:ext>
            </a:extLst>
          </p:cNvPr>
          <p:cNvSpPr>
            <a:spLocks noGrp="1"/>
          </p:cNvSpPr>
          <p:nvPr>
            <p:ph type="body" sz="quarter" idx="10"/>
          </p:nvPr>
        </p:nvSpPr>
        <p:spPr>
          <a:xfrm>
            <a:off x="849854" y="4508659"/>
            <a:ext cx="9047182" cy="674581"/>
          </a:xfrm>
        </p:spPr>
        <p:txBody>
          <a:bodyPr/>
          <a:lstStyle/>
          <a:p>
            <a:r>
              <a:rPr lang="en-US" sz="3700" dirty="0"/>
              <a:t>www.techtransfer.utoledo.edu</a:t>
            </a:r>
          </a:p>
          <a:p>
            <a:endParaRPr lang="en-US" dirty="0"/>
          </a:p>
        </p:txBody>
      </p:sp>
      <p:sp>
        <p:nvSpPr>
          <p:cNvPr id="4" name="Text Placeholder 3">
            <a:extLst>
              <a:ext uri="{FF2B5EF4-FFF2-40B4-BE49-F238E27FC236}">
                <a16:creationId xmlns:a16="http://schemas.microsoft.com/office/drawing/2014/main" id="{862D806B-CD32-3244-B027-5B2B0A3F924A}"/>
              </a:ext>
            </a:extLst>
          </p:cNvPr>
          <p:cNvSpPr>
            <a:spLocks noGrp="1"/>
          </p:cNvSpPr>
          <p:nvPr>
            <p:ph type="body" sz="quarter" idx="11"/>
          </p:nvPr>
        </p:nvSpPr>
        <p:spPr>
          <a:xfrm>
            <a:off x="849853" y="5232214"/>
            <a:ext cx="5411098" cy="304800"/>
          </a:xfrm>
        </p:spPr>
        <p:txBody>
          <a:bodyPr/>
          <a:lstStyle/>
          <a:p>
            <a:r>
              <a:rPr lang="en-US" sz="4000" dirty="0"/>
              <a:t>Visit us online!</a:t>
            </a:r>
          </a:p>
        </p:txBody>
      </p:sp>
    </p:spTree>
    <p:extLst>
      <p:ext uri="{BB962C8B-B14F-4D97-AF65-F5344CB8AC3E}">
        <p14:creationId xmlns:p14="http://schemas.microsoft.com/office/powerpoint/2010/main" val="295678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266392" y="256381"/>
            <a:ext cx="11323595" cy="888554"/>
          </a:xfrm>
          <a:ln>
            <a:noFill/>
          </a:ln>
        </p:spPr>
        <p:txBody>
          <a:bodyPr/>
          <a:lstStyle/>
          <a:p>
            <a:pPr algn="ctr"/>
            <a:r>
              <a:rPr lang="en-US" dirty="0" err="1">
                <a:solidFill>
                  <a:srgbClr val="003E7E"/>
                </a:solidFill>
                <a:latin typeface="Source Sans Pro Black" panose="020B0803030403020204" pitchFamily="34" charset="0"/>
                <a:ea typeface="Source Sans Pro Black" panose="020B0803030403020204" pitchFamily="34" charset="0"/>
              </a:rPr>
              <a:t>UToledo</a:t>
            </a:r>
            <a:r>
              <a:rPr lang="en-US" dirty="0">
                <a:solidFill>
                  <a:srgbClr val="003E7E"/>
                </a:solidFill>
                <a:latin typeface="Source Sans Pro Black" panose="020B0803030403020204" pitchFamily="34" charset="0"/>
                <a:ea typeface="Source Sans Pro Black" panose="020B0803030403020204" pitchFamily="34" charset="0"/>
              </a:rPr>
              <a:t> Technology Transfer Office</a:t>
            </a:r>
          </a:p>
        </p:txBody>
      </p:sp>
      <p:sp>
        <p:nvSpPr>
          <p:cNvPr id="4" name="Rectangle 3"/>
          <p:cNvSpPr/>
          <p:nvPr/>
        </p:nvSpPr>
        <p:spPr>
          <a:xfrm>
            <a:off x="2711807" y="976014"/>
            <a:ext cx="5515307" cy="861774"/>
          </a:xfrm>
          <a:prstGeom prst="rect">
            <a:avLst/>
          </a:prstGeom>
        </p:spPr>
        <p:txBody>
          <a:bodyPr wrap="square">
            <a:spAutoFit/>
          </a:bodyPr>
          <a:lstStyle/>
          <a:p>
            <a:r>
              <a:rPr lang="en-US" sz="2500" dirty="0">
                <a:solidFill>
                  <a:srgbClr val="003E7E"/>
                </a:solidFill>
              </a:rPr>
              <a:t>Works with faculty, staff, and students to:</a:t>
            </a:r>
          </a:p>
          <a:p>
            <a:pPr marL="342900" indent="-342900">
              <a:buFont typeface="Arial" panose="020B0604020202020204" pitchFamily="34" charset="0"/>
              <a:buChar char="•"/>
            </a:pPr>
            <a:endParaRPr lang="en-US" sz="2500" dirty="0"/>
          </a:p>
        </p:txBody>
      </p:sp>
      <p:sp>
        <p:nvSpPr>
          <p:cNvPr id="8" name="TextBox 7">
            <a:extLst>
              <a:ext uri="{FF2B5EF4-FFF2-40B4-BE49-F238E27FC236}">
                <a16:creationId xmlns:a16="http://schemas.microsoft.com/office/drawing/2014/main" id="{5F7D696D-2F20-4847-B40B-F995C150B47D}"/>
              </a:ext>
            </a:extLst>
          </p:cNvPr>
          <p:cNvSpPr txBox="1"/>
          <p:nvPr/>
        </p:nvSpPr>
        <p:spPr>
          <a:xfrm>
            <a:off x="5942072" y="2014219"/>
            <a:ext cx="5762248" cy="1246495"/>
          </a:xfrm>
          <a:prstGeom prst="rect">
            <a:avLst/>
          </a:prstGeom>
          <a:noFill/>
        </p:spPr>
        <p:txBody>
          <a:bodyPr wrap="square">
            <a:spAutoFit/>
          </a:bodyPr>
          <a:lstStyle/>
          <a:p>
            <a:pPr lvl="1" algn="ctr"/>
            <a:r>
              <a:rPr lang="en-US" sz="2500" b="1" dirty="0">
                <a:solidFill>
                  <a:schemeClr val="accent4"/>
                </a:solidFill>
                <a:latin typeface="Source Sans Pro" panose="020B0503030403020204" pitchFamily="34" charset="0"/>
                <a:ea typeface="Source Sans Pro" panose="020B0503030403020204" pitchFamily="34" charset="0"/>
              </a:rPr>
              <a:t>Assist with Material Transfer,</a:t>
            </a:r>
          </a:p>
          <a:p>
            <a:pPr lvl="1" algn="ctr"/>
            <a:r>
              <a:rPr lang="en-US" sz="2500" b="1" dirty="0">
                <a:solidFill>
                  <a:schemeClr val="accent4"/>
                </a:solidFill>
                <a:latin typeface="Source Sans Pro" panose="020B0503030403020204" pitchFamily="34" charset="0"/>
                <a:ea typeface="Source Sans Pro" panose="020B0503030403020204" pitchFamily="34" charset="0"/>
              </a:rPr>
              <a:t>Non-Disclosure, Interinstitutional &amp; Sponsored Research Agreements</a:t>
            </a:r>
          </a:p>
        </p:txBody>
      </p:sp>
      <p:sp>
        <p:nvSpPr>
          <p:cNvPr id="10" name="TextBox 9">
            <a:extLst>
              <a:ext uri="{FF2B5EF4-FFF2-40B4-BE49-F238E27FC236}">
                <a16:creationId xmlns:a16="http://schemas.microsoft.com/office/drawing/2014/main" id="{D4A272DD-6F99-4571-ABA6-2705E445862C}"/>
              </a:ext>
            </a:extLst>
          </p:cNvPr>
          <p:cNvSpPr txBox="1"/>
          <p:nvPr/>
        </p:nvSpPr>
        <p:spPr>
          <a:xfrm>
            <a:off x="-325912" y="2112664"/>
            <a:ext cx="2710927" cy="1246495"/>
          </a:xfrm>
          <a:prstGeom prst="rect">
            <a:avLst/>
          </a:prstGeom>
          <a:noFill/>
          <a:ln>
            <a:noFill/>
          </a:ln>
        </p:spPr>
        <p:txBody>
          <a:bodyPr wrap="square">
            <a:spAutoFit/>
          </a:bodyPr>
          <a:lstStyle/>
          <a:p>
            <a:pPr lvl="1" algn="ctr"/>
            <a:r>
              <a:rPr lang="en-US" sz="2500" b="1" dirty="0">
                <a:solidFill>
                  <a:srgbClr val="0070C0"/>
                </a:solidFill>
                <a:latin typeface="Source Sans Pro" panose="020B0503030403020204" pitchFamily="34" charset="0"/>
                <a:ea typeface="Source Sans Pro" panose="020B0503030403020204" pitchFamily="34" charset="0"/>
              </a:rPr>
              <a:t>Identify &amp; </a:t>
            </a:r>
            <a:r>
              <a:rPr lang="en-US" sz="2500" b="1" u="sng" dirty="0">
                <a:solidFill>
                  <a:srgbClr val="0070C0"/>
                </a:solidFill>
                <a:latin typeface="Source Sans Pro" panose="020B0503030403020204" pitchFamily="34" charset="0"/>
                <a:ea typeface="Source Sans Pro" panose="020B0503030403020204" pitchFamily="34" charset="0"/>
              </a:rPr>
              <a:t>report </a:t>
            </a:r>
            <a:r>
              <a:rPr lang="en-US" sz="2500" b="1" dirty="0">
                <a:solidFill>
                  <a:srgbClr val="0070C0"/>
                </a:solidFill>
                <a:latin typeface="Source Sans Pro" panose="020B0503030403020204" pitchFamily="34" charset="0"/>
                <a:ea typeface="Source Sans Pro" panose="020B0503030403020204" pitchFamily="34" charset="0"/>
              </a:rPr>
              <a:t>novel technologies</a:t>
            </a:r>
          </a:p>
        </p:txBody>
      </p:sp>
      <p:sp>
        <p:nvSpPr>
          <p:cNvPr id="12" name="TextBox 11">
            <a:extLst>
              <a:ext uri="{FF2B5EF4-FFF2-40B4-BE49-F238E27FC236}">
                <a16:creationId xmlns:a16="http://schemas.microsoft.com/office/drawing/2014/main" id="{B135755D-0AEC-48FA-9E58-71752E88B852}"/>
              </a:ext>
            </a:extLst>
          </p:cNvPr>
          <p:cNvSpPr txBox="1"/>
          <p:nvPr/>
        </p:nvSpPr>
        <p:spPr>
          <a:xfrm>
            <a:off x="1440326" y="2940115"/>
            <a:ext cx="2710928" cy="1246495"/>
          </a:xfrm>
          <a:prstGeom prst="rect">
            <a:avLst/>
          </a:prstGeom>
          <a:noFill/>
        </p:spPr>
        <p:txBody>
          <a:bodyPr wrap="square">
            <a:spAutoFit/>
          </a:bodyPr>
          <a:lstStyle/>
          <a:p>
            <a:pPr lvl="1" algn="ctr"/>
            <a:r>
              <a:rPr lang="en-US" sz="2500" b="1" dirty="0">
                <a:latin typeface="Source Sans Pro" panose="020B0503030403020204" pitchFamily="34" charset="0"/>
                <a:ea typeface="Source Sans Pro" panose="020B0503030403020204" pitchFamily="34" charset="0"/>
              </a:rPr>
              <a:t>Protect IP through patents </a:t>
            </a:r>
          </a:p>
        </p:txBody>
      </p:sp>
      <p:sp>
        <p:nvSpPr>
          <p:cNvPr id="14" name="TextBox 13">
            <a:extLst>
              <a:ext uri="{FF2B5EF4-FFF2-40B4-BE49-F238E27FC236}">
                <a16:creationId xmlns:a16="http://schemas.microsoft.com/office/drawing/2014/main" id="{AF3B8FFD-3405-45E2-BE00-F59545B6E02E}"/>
              </a:ext>
            </a:extLst>
          </p:cNvPr>
          <p:cNvSpPr txBox="1"/>
          <p:nvPr/>
        </p:nvSpPr>
        <p:spPr>
          <a:xfrm>
            <a:off x="3231143" y="3635671"/>
            <a:ext cx="3762965" cy="1246495"/>
          </a:xfrm>
          <a:prstGeom prst="rect">
            <a:avLst/>
          </a:prstGeom>
          <a:noFill/>
        </p:spPr>
        <p:txBody>
          <a:bodyPr wrap="square">
            <a:spAutoFit/>
          </a:bodyPr>
          <a:lstStyle/>
          <a:p>
            <a:pPr lvl="1" algn="ctr"/>
            <a:r>
              <a:rPr lang="en-US" sz="2500" b="1" dirty="0">
                <a:solidFill>
                  <a:srgbClr val="0070C0"/>
                </a:solidFill>
                <a:latin typeface="Source Sans Pro" panose="020B0503030403020204" pitchFamily="34" charset="0"/>
                <a:ea typeface="Source Sans Pro" panose="020B0503030403020204" pitchFamily="34" charset="0"/>
              </a:rPr>
              <a:t>Market Technology &amp; identify potential commercial partners </a:t>
            </a:r>
          </a:p>
        </p:txBody>
      </p:sp>
      <p:sp>
        <p:nvSpPr>
          <p:cNvPr id="16" name="TextBox 15">
            <a:extLst>
              <a:ext uri="{FF2B5EF4-FFF2-40B4-BE49-F238E27FC236}">
                <a16:creationId xmlns:a16="http://schemas.microsoft.com/office/drawing/2014/main" id="{D158E7E6-D476-40FA-9AA4-259BB2DEE3C7}"/>
              </a:ext>
            </a:extLst>
          </p:cNvPr>
          <p:cNvSpPr txBox="1"/>
          <p:nvPr/>
        </p:nvSpPr>
        <p:spPr>
          <a:xfrm>
            <a:off x="6296463" y="4146014"/>
            <a:ext cx="5138570" cy="861774"/>
          </a:xfrm>
          <a:prstGeom prst="rect">
            <a:avLst/>
          </a:prstGeom>
          <a:noFill/>
          <a:ln>
            <a:noFill/>
          </a:ln>
        </p:spPr>
        <p:txBody>
          <a:bodyPr wrap="square">
            <a:spAutoFit/>
          </a:bodyPr>
          <a:lstStyle/>
          <a:p>
            <a:pPr lvl="1" algn="ctr"/>
            <a:r>
              <a:rPr lang="en-US" sz="2500" b="1" dirty="0">
                <a:latin typeface="Source Sans Pro" panose="020B0503030403020204" pitchFamily="34" charset="0"/>
                <a:ea typeface="Source Sans Pro" panose="020B0503030403020204" pitchFamily="34" charset="0"/>
              </a:rPr>
              <a:t>License the technology to a commercial partner</a:t>
            </a:r>
          </a:p>
        </p:txBody>
      </p:sp>
      <p:sp>
        <p:nvSpPr>
          <p:cNvPr id="18" name="TextBox 17">
            <a:extLst>
              <a:ext uri="{FF2B5EF4-FFF2-40B4-BE49-F238E27FC236}">
                <a16:creationId xmlns:a16="http://schemas.microsoft.com/office/drawing/2014/main" id="{CD012F8B-4ECE-418C-993A-35E414792B3B}"/>
              </a:ext>
            </a:extLst>
          </p:cNvPr>
          <p:cNvSpPr txBox="1"/>
          <p:nvPr/>
        </p:nvSpPr>
        <p:spPr>
          <a:xfrm>
            <a:off x="1029552" y="5617198"/>
            <a:ext cx="8293396" cy="769441"/>
          </a:xfrm>
          <a:prstGeom prst="rect">
            <a:avLst/>
          </a:prstGeom>
          <a:noFill/>
        </p:spPr>
        <p:txBody>
          <a:bodyPr wrap="square">
            <a:spAutoFit/>
          </a:bodyPr>
          <a:lstStyle/>
          <a:p>
            <a:r>
              <a:rPr lang="en-US" sz="2200" dirty="0">
                <a:solidFill>
                  <a:srgbClr val="FF0000"/>
                </a:solidFill>
                <a:latin typeface="Source Sans Pro Regular" panose="020B0503030403020204" pitchFamily="34" charset="0"/>
                <a:ea typeface="Source Sans Pro Regular" panose="020B0503030403020204" pitchFamily="34" charset="0"/>
              </a:rPr>
              <a:t>The ultimate goal is to transfer the technology to a company that will put in further investments needed to commercialize the invention.</a:t>
            </a:r>
          </a:p>
        </p:txBody>
      </p:sp>
      <p:pic>
        <p:nvPicPr>
          <p:cNvPr id="27" name="Graphic 26" descr="Handshake outline">
            <a:extLst>
              <a:ext uri="{FF2B5EF4-FFF2-40B4-BE49-F238E27FC236}">
                <a16:creationId xmlns:a16="http://schemas.microsoft.com/office/drawing/2014/main" id="{E6AF5EF6-C54B-4F8C-A1F9-3AF12B2F98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08548" y="3331303"/>
            <a:ext cx="914400" cy="914400"/>
          </a:xfrm>
          <a:prstGeom prst="rect">
            <a:avLst/>
          </a:prstGeom>
        </p:spPr>
      </p:pic>
      <p:pic>
        <p:nvPicPr>
          <p:cNvPr id="31" name="Graphic 30" descr="Share outline">
            <a:extLst>
              <a:ext uri="{FF2B5EF4-FFF2-40B4-BE49-F238E27FC236}">
                <a16:creationId xmlns:a16="http://schemas.microsoft.com/office/drawing/2014/main" id="{2309A921-5EE0-4899-B516-7268A4E601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04842" y="1182062"/>
            <a:ext cx="914400" cy="914400"/>
          </a:xfrm>
          <a:prstGeom prst="rect">
            <a:avLst/>
          </a:prstGeom>
        </p:spPr>
      </p:pic>
      <p:pic>
        <p:nvPicPr>
          <p:cNvPr id="33" name="Graphic 32" descr="Target Audience outline">
            <a:extLst>
              <a:ext uri="{FF2B5EF4-FFF2-40B4-BE49-F238E27FC236}">
                <a16:creationId xmlns:a16="http://schemas.microsoft.com/office/drawing/2014/main" id="{67F0DEC7-1CA6-48D8-A4CA-843CAC6544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84310" y="2605959"/>
            <a:ext cx="914400" cy="914400"/>
          </a:xfrm>
          <a:prstGeom prst="rect">
            <a:avLst/>
          </a:prstGeom>
        </p:spPr>
      </p:pic>
      <p:pic>
        <p:nvPicPr>
          <p:cNvPr id="35" name="Graphic 34" descr="Clipboard Badge outline">
            <a:extLst>
              <a:ext uri="{FF2B5EF4-FFF2-40B4-BE49-F238E27FC236}">
                <a16:creationId xmlns:a16="http://schemas.microsoft.com/office/drawing/2014/main" id="{8939EAD3-A2D2-4C29-8873-F3068803FD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53634" y="1879017"/>
            <a:ext cx="914400" cy="914400"/>
          </a:xfrm>
          <a:prstGeom prst="rect">
            <a:avLst/>
          </a:prstGeom>
        </p:spPr>
      </p:pic>
      <p:pic>
        <p:nvPicPr>
          <p:cNvPr id="37" name="Graphic 36" descr="Magnifying glass outline">
            <a:extLst>
              <a:ext uri="{FF2B5EF4-FFF2-40B4-BE49-F238E27FC236}">
                <a16:creationId xmlns:a16="http://schemas.microsoft.com/office/drawing/2014/main" id="{C2DA59B8-3AE2-4C9F-8DE3-C1669BE182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4870" y="1246580"/>
            <a:ext cx="866084" cy="866084"/>
          </a:xfrm>
          <a:prstGeom prst="rect">
            <a:avLst/>
          </a:prstGeom>
        </p:spPr>
      </p:pic>
      <p:pic>
        <p:nvPicPr>
          <p:cNvPr id="38" name="Picture 37">
            <a:extLst>
              <a:ext uri="{FF2B5EF4-FFF2-40B4-BE49-F238E27FC236}">
                <a16:creationId xmlns:a16="http://schemas.microsoft.com/office/drawing/2014/main" id="{4ED9ECCC-A57D-45D9-AEBB-E9FFADFE58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Tree>
    <p:extLst>
      <p:ext uri="{BB962C8B-B14F-4D97-AF65-F5344CB8AC3E}">
        <p14:creationId xmlns:p14="http://schemas.microsoft.com/office/powerpoint/2010/main" val="1260942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56"/>
          </p:nvPr>
        </p:nvSpPr>
        <p:spPr>
          <a:xfrm>
            <a:off x="129003" y="74416"/>
            <a:ext cx="4948606" cy="888554"/>
          </a:xfrm>
          <a:ln>
            <a:noFill/>
          </a:ln>
        </p:spPr>
        <p:txBody>
          <a:bodyPr>
            <a:noAutofit/>
          </a:bodyPr>
          <a:lstStyle/>
          <a:p>
            <a:r>
              <a:rPr lang="en-US" sz="3700" dirty="0">
                <a:solidFill>
                  <a:srgbClr val="003E7E"/>
                </a:solidFill>
                <a:latin typeface="Source Sans Pro Black" panose="020B0803030403020204" pitchFamily="34" charset="0"/>
                <a:ea typeface="Source Sans Pro Black" panose="020B0803030403020204" pitchFamily="34" charset="0"/>
              </a:rPr>
              <a:t>Tech Transfer Process</a:t>
            </a:r>
          </a:p>
        </p:txBody>
      </p:sp>
      <p:pic>
        <p:nvPicPr>
          <p:cNvPr id="2050" name="Picture 2" descr="Segmented wheel with sections containing titles of the commercialization process">
            <a:extLst>
              <a:ext uri="{FF2B5EF4-FFF2-40B4-BE49-F238E27FC236}">
                <a16:creationId xmlns:a16="http://schemas.microsoft.com/office/drawing/2014/main" id="{2366F62A-710D-4132-94DB-0082D4761F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135" y="385258"/>
            <a:ext cx="6472742" cy="64727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F790F94-D21A-4680-A591-E80301391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0138" y="4995358"/>
            <a:ext cx="2170068" cy="1862642"/>
          </a:xfrm>
          <a:prstGeom prst="rect">
            <a:avLst/>
          </a:prstGeom>
        </p:spPr>
      </p:pic>
    </p:spTree>
    <p:extLst>
      <p:ext uri="{BB962C8B-B14F-4D97-AF65-F5344CB8AC3E}">
        <p14:creationId xmlns:p14="http://schemas.microsoft.com/office/powerpoint/2010/main" val="968594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53703E30-7FCC-4979-9BED-A8DDCE9F0778}"/>
              </a:ext>
            </a:extLst>
          </p:cNvPr>
          <p:cNvSpPr txBox="1">
            <a:spLocks/>
          </p:cNvSpPr>
          <p:nvPr/>
        </p:nvSpPr>
        <p:spPr>
          <a:xfrm>
            <a:off x="902037" y="344328"/>
            <a:ext cx="10387925" cy="888554"/>
          </a:xfrm>
          <a:prstGeom prst="rect">
            <a:avLst/>
          </a:prstGeom>
        </p:spPr>
        <p:txBody>
          <a:bodyPr/>
          <a:lstStyle>
            <a:lvl1pPr marL="228600" indent="-228600" algn="l" defTabSz="2286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Regular"/>
                <a:ea typeface="+mn-ea"/>
                <a:cs typeface="+mn-cs"/>
              </a:defRPr>
            </a:lvl1pPr>
            <a:lvl2pPr marL="685800" indent="-228600" algn="l" defTabSz="2286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3000" indent="-228600" algn="l" defTabSz="2286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503030403020204" pitchFamily="34" charset="0"/>
                <a:ea typeface="Source Sans Pro Light" panose="020B0503030403020204" pitchFamily="34" charset="0"/>
                <a:cs typeface="+mn-cs"/>
              </a:defRPr>
            </a:lvl3pPr>
            <a:lvl4pPr marL="1600200" indent="-228600" algn="l" defTabSz="228600" rtl="0" eaLnBrk="1" latinLnBrk="0" hangingPunct="1">
              <a:lnSpc>
                <a:spcPct val="90000"/>
              </a:lnSpc>
              <a:spcBef>
                <a:spcPts val="500"/>
              </a:spcBef>
              <a:buFont typeface="Arial" panose="020B0604020202020204" pitchFamily="34" charset="0"/>
              <a:buChar char="•"/>
              <a:defRPr sz="1400" b="1" i="0" kern="1200">
                <a:solidFill>
                  <a:schemeClr val="tx1"/>
                </a:solidFill>
                <a:latin typeface="Roboto Slab" pitchFamily="2" charset="0"/>
                <a:ea typeface="Roboto Slab" pitchFamily="2" charset="0"/>
                <a:cs typeface="+mn-cs"/>
              </a:defRPr>
            </a:lvl4pPr>
            <a:lvl5pPr marL="2057400" indent="-228600" algn="l" defTabSz="228600" rtl="0" eaLnBrk="1" latinLnBrk="0" hangingPunct="1">
              <a:lnSpc>
                <a:spcPct val="90000"/>
              </a:lnSpc>
              <a:spcBef>
                <a:spcPts val="500"/>
              </a:spcBef>
              <a:buFont typeface="Arial" panose="020B0604020202020204" pitchFamily="34" charset="0"/>
              <a:buChar char="•"/>
              <a:defRPr sz="14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2286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000" b="0" i="0" u="none" strike="noStrike" kern="1200" cap="none" spc="0" normalizeH="0" baseline="0" noProof="0" dirty="0">
                <a:ln>
                  <a:noFill/>
                </a:ln>
                <a:solidFill>
                  <a:srgbClr val="FFFFFF"/>
                </a:solidFill>
                <a:effectLst/>
                <a:uLnTx/>
                <a:uFillTx/>
                <a:latin typeface="Source Sans Pro Black" panose="020B0803030403020204" pitchFamily="34" charset="0"/>
                <a:ea typeface="Source Sans Pro Black" panose="020B0803030403020204" pitchFamily="34" charset="0"/>
                <a:cs typeface="+mn-cs"/>
              </a:rPr>
              <a:t>Why Disclose to TTO?</a:t>
            </a:r>
          </a:p>
        </p:txBody>
      </p:sp>
      <p:sp>
        <p:nvSpPr>
          <p:cNvPr id="7" name="Text Placeholder 2">
            <a:extLst>
              <a:ext uri="{FF2B5EF4-FFF2-40B4-BE49-F238E27FC236}">
                <a16:creationId xmlns:a16="http://schemas.microsoft.com/office/drawing/2014/main" id="{BA02A363-B736-414C-8286-DC25838E0C3B}"/>
              </a:ext>
            </a:extLst>
          </p:cNvPr>
          <p:cNvSpPr txBox="1">
            <a:spLocks/>
          </p:cNvSpPr>
          <p:nvPr/>
        </p:nvSpPr>
        <p:spPr>
          <a:xfrm>
            <a:off x="1845072" y="1232882"/>
            <a:ext cx="8954606" cy="5245765"/>
          </a:xfrm>
          <a:prstGeom prst="rect">
            <a:avLst/>
          </a:prstGeom>
        </p:spPr>
        <p:txBody>
          <a:bodyPr>
            <a:normAutofit fontScale="92500"/>
          </a:bodyPr>
          <a:lstStyle>
            <a:lvl1pPr marL="228600" indent="-228600" algn="l" defTabSz="2286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Regular"/>
                <a:ea typeface="+mn-ea"/>
                <a:cs typeface="+mn-cs"/>
              </a:defRPr>
            </a:lvl1pPr>
            <a:lvl2pPr marL="685800" indent="-228600" algn="l" defTabSz="2286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Slab" pitchFamily="2" charset="0"/>
                <a:ea typeface="Roboto Slab" pitchFamily="2" charset="0"/>
                <a:cs typeface="+mn-cs"/>
              </a:defRPr>
            </a:lvl2pPr>
            <a:lvl3pPr marL="1143000" indent="-228600" algn="l" defTabSz="2286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Light" panose="020B0503030403020204" pitchFamily="34" charset="0"/>
                <a:ea typeface="Source Sans Pro Light" panose="020B0503030403020204" pitchFamily="34" charset="0"/>
                <a:cs typeface="+mn-cs"/>
              </a:defRPr>
            </a:lvl3pPr>
            <a:lvl4pPr marL="1600200" indent="-228600" algn="l" defTabSz="228600" rtl="0" eaLnBrk="1" latinLnBrk="0" hangingPunct="1">
              <a:lnSpc>
                <a:spcPct val="90000"/>
              </a:lnSpc>
              <a:spcBef>
                <a:spcPts val="500"/>
              </a:spcBef>
              <a:buFont typeface="Arial" panose="020B0604020202020204" pitchFamily="34" charset="0"/>
              <a:buChar char="•"/>
              <a:defRPr sz="1400" b="1" i="0" kern="1200">
                <a:solidFill>
                  <a:schemeClr val="tx1"/>
                </a:solidFill>
                <a:latin typeface="Roboto Slab" pitchFamily="2" charset="0"/>
                <a:ea typeface="Roboto Slab" pitchFamily="2" charset="0"/>
                <a:cs typeface="+mn-cs"/>
              </a:defRPr>
            </a:lvl4pPr>
            <a:lvl5pPr marL="2057400" indent="-228600" algn="l" defTabSz="228600" rtl="0" eaLnBrk="1" latinLnBrk="0" hangingPunct="1">
              <a:lnSpc>
                <a:spcPct val="90000"/>
              </a:lnSpc>
              <a:spcBef>
                <a:spcPts val="500"/>
              </a:spcBef>
              <a:buFont typeface="Arial" panose="020B0604020202020204" pitchFamily="34" charset="0"/>
              <a:buChar char="•"/>
              <a:defRPr sz="1400" b="0" i="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2286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Employees of University of Toledo are </a:t>
            </a:r>
            <a:r>
              <a:rPr kumimoji="0" lang="en-US" sz="2500" b="1"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required</a:t>
            </a:r>
            <a:r>
              <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 as a condition of employment or matriculation to disclose their inventions or discoveries.</a:t>
            </a:r>
          </a:p>
          <a:p>
            <a:pPr marL="0" marR="0" lvl="0" indent="0" algn="l" defTabSz="2286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endParaRPr>
          </a:p>
          <a:p>
            <a:pPr marL="0" marR="0" lvl="0" indent="0" algn="l" defTabSz="2286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Starts the process of </a:t>
            </a:r>
            <a:r>
              <a:rPr kumimoji="0" lang="en-US" sz="2500" b="1"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protecting and commercializing </a:t>
            </a:r>
            <a:r>
              <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the innovation which provides the greatest opportunity for the innovation to be used in practice for the public good.</a:t>
            </a:r>
          </a:p>
          <a:p>
            <a:pPr marL="0" marR="0" lvl="0" indent="0" algn="l" defTabSz="2286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endParaRPr>
          </a:p>
          <a:p>
            <a:pPr marL="0" marR="0" lvl="0" indent="0" algn="l" defTabSz="2286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The same process provides the greatest opportunities for the innovation to </a:t>
            </a:r>
            <a:r>
              <a:rPr kumimoji="0" lang="en-US" sz="2500" b="1"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generate revenue </a:t>
            </a:r>
            <a:r>
              <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to be shared among the innovator(s) as well as the University.</a:t>
            </a:r>
          </a:p>
          <a:p>
            <a:pPr marL="0" marR="0" lvl="0" indent="0" algn="l" defTabSz="2286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endParaRPr>
          </a:p>
          <a:p>
            <a:pPr marL="0" marR="0" lvl="0" indent="0" algn="l" defTabSz="2286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Reporting requirements from funders. </a:t>
            </a:r>
          </a:p>
          <a:p>
            <a:pPr marL="0" marR="0" lvl="0" indent="0" algn="l" defTabSz="2286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5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	Ex. Federal agencies such as NSF; Foundations such as AHA</a:t>
            </a:r>
          </a:p>
        </p:txBody>
      </p:sp>
      <p:pic>
        <p:nvPicPr>
          <p:cNvPr id="8" name="Graphic 7" descr="Badge 1 with solid fill">
            <a:extLst>
              <a:ext uri="{FF2B5EF4-FFF2-40B4-BE49-F238E27FC236}">
                <a16:creationId xmlns:a16="http://schemas.microsoft.com/office/drawing/2014/main" id="{4F924F85-BDD3-4CFE-9395-AE456BD24A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6355" y="1065346"/>
            <a:ext cx="914400" cy="914400"/>
          </a:xfrm>
          <a:prstGeom prst="rect">
            <a:avLst/>
          </a:prstGeom>
        </p:spPr>
      </p:pic>
      <p:pic>
        <p:nvPicPr>
          <p:cNvPr id="9" name="Graphic 8" descr="Badge with solid fill">
            <a:extLst>
              <a:ext uri="{FF2B5EF4-FFF2-40B4-BE49-F238E27FC236}">
                <a16:creationId xmlns:a16="http://schemas.microsoft.com/office/drawing/2014/main" id="{4BD82506-AA7C-49C2-87B8-A2233711E2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7541" y="2466652"/>
            <a:ext cx="914400" cy="914400"/>
          </a:xfrm>
          <a:prstGeom prst="rect">
            <a:avLst/>
          </a:prstGeom>
        </p:spPr>
      </p:pic>
      <p:pic>
        <p:nvPicPr>
          <p:cNvPr id="10" name="Graphic 9" descr="Badge 3 with solid fill">
            <a:extLst>
              <a:ext uri="{FF2B5EF4-FFF2-40B4-BE49-F238E27FC236}">
                <a16:creationId xmlns:a16="http://schemas.microsoft.com/office/drawing/2014/main" id="{04EA8937-FD15-47AE-B47B-85D82DEA05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541" y="3960380"/>
            <a:ext cx="914400" cy="914400"/>
          </a:xfrm>
          <a:prstGeom prst="rect">
            <a:avLst/>
          </a:prstGeom>
        </p:spPr>
      </p:pic>
      <p:pic>
        <p:nvPicPr>
          <p:cNvPr id="11" name="Graphic 10" descr="Badge 4 with solid fill">
            <a:extLst>
              <a:ext uri="{FF2B5EF4-FFF2-40B4-BE49-F238E27FC236}">
                <a16:creationId xmlns:a16="http://schemas.microsoft.com/office/drawing/2014/main" id="{E91A8271-0A15-4DF1-BFA1-DE1F663E39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3040" y="5319057"/>
            <a:ext cx="914400" cy="914400"/>
          </a:xfrm>
          <a:prstGeom prst="rect">
            <a:avLst/>
          </a:prstGeom>
        </p:spPr>
      </p:pic>
    </p:spTree>
    <p:extLst>
      <p:ext uri="{BB962C8B-B14F-4D97-AF65-F5344CB8AC3E}">
        <p14:creationId xmlns:p14="http://schemas.microsoft.com/office/powerpoint/2010/main" val="2914733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Toledo Color Palette">
      <a:dk1>
        <a:srgbClr val="003D7E"/>
      </a:dk1>
      <a:lt1>
        <a:srgbClr val="FFFFFF"/>
      </a:lt1>
      <a:dk2>
        <a:srgbClr val="FFD200"/>
      </a:dk2>
      <a:lt2>
        <a:srgbClr val="CAD9E1"/>
      </a:lt2>
      <a:accent1>
        <a:srgbClr val="102B5F"/>
      </a:accent1>
      <a:accent2>
        <a:srgbClr val="134FC9"/>
      </a:accent2>
      <a:accent3>
        <a:srgbClr val="3BB2F1"/>
      </a:accent3>
      <a:accent4>
        <a:srgbClr val="AFD5E9"/>
      </a:accent4>
      <a:accent5>
        <a:srgbClr val="5B9BD5"/>
      </a:accent5>
      <a:accent6>
        <a:srgbClr val="494947"/>
      </a:accent6>
      <a:hlink>
        <a:srgbClr val="0563C1"/>
      </a:hlink>
      <a:folHlink>
        <a:srgbClr val="BDBBB5"/>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UToledo 1">
      <a:dk1>
        <a:srgbClr val="003C7E"/>
      </a:dk1>
      <a:lt1>
        <a:srgbClr val="FFFFFF"/>
      </a:lt1>
      <a:dk2>
        <a:srgbClr val="FFD200"/>
      </a:dk2>
      <a:lt2>
        <a:srgbClr val="CAD9E1"/>
      </a:lt2>
      <a:accent1>
        <a:srgbClr val="102B5F"/>
      </a:accent1>
      <a:accent2>
        <a:srgbClr val="134FC9"/>
      </a:accent2>
      <a:accent3>
        <a:srgbClr val="3BB2F1"/>
      </a:accent3>
      <a:accent4>
        <a:srgbClr val="AFD5E9"/>
      </a:accent4>
      <a:accent5>
        <a:srgbClr val="5B9BD5"/>
      </a:accent5>
      <a:accent6>
        <a:srgbClr val="494947"/>
      </a:accent6>
      <a:hlink>
        <a:srgbClr val="0563C1"/>
      </a:hlink>
      <a:folHlink>
        <a:srgbClr val="BDBBB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11677</TotalTime>
  <Words>2560</Words>
  <Application>Microsoft Office PowerPoint</Application>
  <PresentationFormat>Widescreen</PresentationFormat>
  <Paragraphs>434</Paragraphs>
  <Slides>64</Slides>
  <Notes>38</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64</vt:i4>
      </vt:variant>
    </vt:vector>
  </HeadingPairs>
  <TitlesOfParts>
    <vt:vector size="84" baseType="lpstr">
      <vt:lpstr>Alright v2 Normal</vt:lpstr>
      <vt:lpstr>Alright v2 Normal Light</vt:lpstr>
      <vt:lpstr>Arial</vt:lpstr>
      <vt:lpstr>BlinkMacSystemFont</vt:lpstr>
      <vt:lpstr>Calibri</vt:lpstr>
      <vt:lpstr>Calibri Light</vt:lpstr>
      <vt:lpstr>Courier New</vt:lpstr>
      <vt:lpstr>Helvetica</vt:lpstr>
      <vt:lpstr>Roboto Slab</vt:lpstr>
      <vt:lpstr>Roboto Slab Thin</vt:lpstr>
      <vt:lpstr>Source Sans Pro</vt:lpstr>
      <vt:lpstr>Source Sans Pro </vt:lpstr>
      <vt:lpstr>Source Sans Pro Black</vt:lpstr>
      <vt:lpstr>Source Sans Pro Light</vt:lpstr>
      <vt:lpstr>Source Sans Pro Regular</vt:lpstr>
      <vt:lpstr>Times New Roman</vt:lpstr>
      <vt:lpstr>Wingdings</vt:lpstr>
      <vt:lpstr>Office Theme</vt:lpstr>
      <vt:lpstr>1_Office Theme</vt:lpstr>
      <vt:lpstr>2_Office Theme</vt:lpstr>
      <vt:lpstr>PowerPoint Presentation</vt:lpstr>
      <vt:lpstr>What are Technology Transfer Offices (TTOs)?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Patents</vt:lpstr>
      <vt:lpstr>PowerPoint Presentation</vt:lpstr>
      <vt:lpstr>PowerPoint Presentation</vt:lpstr>
      <vt:lpstr>Patent requirements</vt:lpstr>
      <vt:lpstr>What if someone at UT develops something novel with commercial potential?</vt:lpstr>
      <vt:lpstr>PowerPoint Presentation</vt:lpstr>
      <vt:lpstr>PowerPoint Presentation</vt:lpstr>
      <vt:lpstr>PowerPoint Presentation</vt:lpstr>
      <vt:lpstr>PowerPoint Presentation</vt:lpstr>
      <vt:lpstr>PowerPoint Presentation</vt:lpstr>
      <vt:lpstr>Inventorship</vt:lpstr>
      <vt:lpstr>You are not an inventor if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 Art examples</vt:lpstr>
      <vt:lpstr>PowerPoint Presentation</vt:lpstr>
      <vt:lpstr>PowerPoint Presentation</vt:lpstr>
      <vt:lpstr>Project Sponsor</vt:lpstr>
      <vt:lpstr>PowerPoint Presentation</vt:lpstr>
      <vt:lpstr>PowerPoint Presentation</vt:lpstr>
      <vt:lpstr>Commercial Application</vt:lpstr>
      <vt:lpstr>Video</vt:lpstr>
      <vt:lpstr>PowerPoint Presentation</vt:lpstr>
      <vt:lpstr>PowerPoint Presentation</vt:lpstr>
      <vt:lpstr>PowerPoint Presentation</vt:lpstr>
      <vt:lpstr>Material Transfer Agreements</vt:lpstr>
      <vt:lpstr>What are Material Transfer Agreements (MTAs)?</vt:lpstr>
      <vt:lpstr>What are Material Transfer Agreements (MTAs)?</vt:lpstr>
      <vt:lpstr>PowerPoint Presentation</vt:lpstr>
      <vt:lpstr>PowerPoint Presentation</vt:lpstr>
      <vt:lpstr>PowerPoint Presentation</vt:lpstr>
      <vt:lpstr>Process for obtaining a fully - executed MTA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Pollard, Katherine Ann</dc:creator>
  <cp:lastModifiedBy>Pollard, Katherine Ann</cp:lastModifiedBy>
  <cp:revision>167</cp:revision>
  <dcterms:created xsi:type="dcterms:W3CDTF">2022-05-20T17:19:17Z</dcterms:created>
  <dcterms:modified xsi:type="dcterms:W3CDTF">2023-03-07T15:53:44Z</dcterms:modified>
</cp:coreProperties>
</file>