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416" r:id="rId3"/>
    <p:sldId id="408" r:id="rId4"/>
    <p:sldId id="412" r:id="rId5"/>
    <p:sldId id="327" r:id="rId6"/>
    <p:sldId id="417" r:id="rId7"/>
    <p:sldId id="418" r:id="rId8"/>
    <p:sldId id="387" r:id="rId9"/>
    <p:sldId id="391" r:id="rId10"/>
    <p:sldId id="348" r:id="rId11"/>
    <p:sldId id="384" r:id="rId12"/>
    <p:sldId id="388" r:id="rId13"/>
    <p:sldId id="392" r:id="rId14"/>
    <p:sldId id="393" r:id="rId15"/>
    <p:sldId id="298" r:id="rId16"/>
    <p:sldId id="297" r:id="rId17"/>
    <p:sldId id="385" r:id="rId18"/>
    <p:sldId id="395" r:id="rId19"/>
    <p:sldId id="396" r:id="rId20"/>
    <p:sldId id="419" r:id="rId21"/>
    <p:sldId id="285" r:id="rId22"/>
    <p:sldId id="397" r:id="rId23"/>
    <p:sldId id="399" r:id="rId24"/>
    <p:sldId id="409" r:id="rId25"/>
    <p:sldId id="414" r:id="rId26"/>
    <p:sldId id="365" r:id="rId27"/>
    <p:sldId id="347" r:id="rId28"/>
    <p:sldId id="318" r:id="rId29"/>
    <p:sldId id="420" r:id="rId30"/>
    <p:sldId id="368" r:id="rId31"/>
    <p:sldId id="361" r:id="rId32"/>
    <p:sldId id="362" r:id="rId33"/>
    <p:sldId id="350" r:id="rId34"/>
    <p:sldId id="413" r:id="rId35"/>
    <p:sldId id="400" r:id="rId36"/>
    <p:sldId id="402" r:id="rId37"/>
    <p:sldId id="401" r:id="rId38"/>
    <p:sldId id="415" r:id="rId39"/>
    <p:sldId id="389" r:id="rId40"/>
    <p:sldId id="354" r:id="rId41"/>
    <p:sldId id="421" r:id="rId42"/>
    <p:sldId id="294" r:id="rId43"/>
    <p:sldId id="423" r:id="rId44"/>
    <p:sldId id="380" r:id="rId45"/>
    <p:sldId id="422" r:id="rId46"/>
    <p:sldId id="359" r:id="rId47"/>
    <p:sldId id="367" r:id="rId48"/>
    <p:sldId id="424" r:id="rId49"/>
    <p:sldId id="405" r:id="rId50"/>
    <p:sldId id="426" r:id="rId51"/>
    <p:sldId id="425" r:id="rId52"/>
    <p:sldId id="427" r:id="rId53"/>
    <p:sldId id="373" r:id="rId54"/>
    <p:sldId id="404" r:id="rId55"/>
    <p:sldId id="403" r:id="rId56"/>
    <p:sldId id="407" r:id="rId57"/>
    <p:sldId id="386" r:id="rId58"/>
    <p:sldId id="411" r:id="rId59"/>
    <p:sldId id="410"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278008-7D06-48DF-9969-41B8FB401FC1}" v="1609" dt="2023-01-24T20:54:55.6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04" autoAdjust="0"/>
  </p:normalViewPr>
  <p:slideViewPr>
    <p:cSldViewPr snapToGrid="0">
      <p:cViewPr varScale="1">
        <p:scale>
          <a:sx n="106" d="100"/>
          <a:sy n="106" d="100"/>
        </p:scale>
        <p:origin x="792"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Pocotte" userId="24348b69a7140f30" providerId="LiveId" clId="{40278008-7D06-48DF-9969-41B8FB401FC1}"/>
    <pc:docChg chg="undo redo custSel addSld delSld modSld sldOrd modShowInfo">
      <pc:chgData name="Susan Pocotte" userId="24348b69a7140f30" providerId="LiveId" clId="{40278008-7D06-48DF-9969-41B8FB401FC1}" dt="2023-01-24T20:54:32.087" v="13484" actId="6549"/>
      <pc:docMkLst>
        <pc:docMk/>
      </pc:docMkLst>
      <pc:sldChg chg="addSp modSp mod setBg">
        <pc:chgData name="Susan Pocotte" userId="24348b69a7140f30" providerId="LiveId" clId="{40278008-7D06-48DF-9969-41B8FB401FC1}" dt="2023-01-24T20:54:32.087" v="13484" actId="6549"/>
        <pc:sldMkLst>
          <pc:docMk/>
          <pc:sldMk cId="3751938713" sldId="256"/>
        </pc:sldMkLst>
        <pc:spChg chg="mod ord">
          <ac:chgData name="Susan Pocotte" userId="24348b69a7140f30" providerId="LiveId" clId="{40278008-7D06-48DF-9969-41B8FB401FC1}" dt="2023-01-22T22:53:06.195" v="5478" actId="255"/>
          <ac:spMkLst>
            <pc:docMk/>
            <pc:sldMk cId="3751938713" sldId="256"/>
            <ac:spMk id="2" creationId="{081CC6AB-F237-F5D0-F3E4-C35096BF41C6}"/>
          </ac:spMkLst>
        </pc:spChg>
        <pc:spChg chg="mod">
          <ac:chgData name="Susan Pocotte" userId="24348b69a7140f30" providerId="LiveId" clId="{40278008-7D06-48DF-9969-41B8FB401FC1}" dt="2023-01-24T20:53:47.832" v="13424" actId="20577"/>
          <ac:spMkLst>
            <pc:docMk/>
            <pc:sldMk cId="3751938713" sldId="256"/>
            <ac:spMk id="3" creationId="{819A5696-79EA-B7C5-5058-B5D52D7AD0B9}"/>
          </ac:spMkLst>
        </pc:spChg>
        <pc:spChg chg="mod">
          <ac:chgData name="Susan Pocotte" userId="24348b69a7140f30" providerId="LiveId" clId="{40278008-7D06-48DF-9969-41B8FB401FC1}" dt="2023-01-24T20:51:53.375" v="13421" actId="20577"/>
          <ac:spMkLst>
            <pc:docMk/>
            <pc:sldMk cId="3751938713" sldId="256"/>
            <ac:spMk id="4" creationId="{A95D5139-5936-B123-1C01-F7FCBF08AD8D}"/>
          </ac:spMkLst>
        </pc:spChg>
        <pc:spChg chg="mod">
          <ac:chgData name="Susan Pocotte" userId="24348b69a7140f30" providerId="LiveId" clId="{40278008-7D06-48DF-9969-41B8FB401FC1}" dt="2023-01-24T20:54:32.087" v="13484" actId="6549"/>
          <ac:spMkLst>
            <pc:docMk/>
            <pc:sldMk cId="3751938713" sldId="256"/>
            <ac:spMk id="5" creationId="{3422000B-9885-BADD-56F0-B17C26C8748E}"/>
          </ac:spMkLst>
        </pc:spChg>
        <pc:spChg chg="add">
          <ac:chgData name="Susan Pocotte" userId="24348b69a7140f30" providerId="LiveId" clId="{40278008-7D06-48DF-9969-41B8FB401FC1}" dt="2023-01-22T22:51:10.496" v="5468" actId="26606"/>
          <ac:spMkLst>
            <pc:docMk/>
            <pc:sldMk cId="3751938713" sldId="256"/>
            <ac:spMk id="8" creationId="{88294908-8B00-4F58-BBBA-20F71A40AA9E}"/>
          </ac:spMkLst>
        </pc:spChg>
        <pc:spChg chg="add">
          <ac:chgData name="Susan Pocotte" userId="24348b69a7140f30" providerId="LiveId" clId="{40278008-7D06-48DF-9969-41B8FB401FC1}" dt="2023-01-22T22:51:10.496" v="5468" actId="26606"/>
          <ac:spMkLst>
            <pc:docMk/>
            <pc:sldMk cId="3751938713" sldId="256"/>
            <ac:spMk id="10" creationId="{4364C879-1404-4203-8E9D-CC5DE0A621A2}"/>
          </ac:spMkLst>
        </pc:spChg>
        <pc:spChg chg="add">
          <ac:chgData name="Susan Pocotte" userId="24348b69a7140f30" providerId="LiveId" clId="{40278008-7D06-48DF-9969-41B8FB401FC1}" dt="2023-01-22T22:51:10.496" v="5468" actId="26606"/>
          <ac:spMkLst>
            <pc:docMk/>
            <pc:sldMk cId="3751938713" sldId="256"/>
            <ac:spMk id="12" creationId="{84617302-4B0D-4351-A6BB-6F0930D943AC}"/>
          </ac:spMkLst>
        </pc:spChg>
        <pc:spChg chg="add">
          <ac:chgData name="Susan Pocotte" userId="24348b69a7140f30" providerId="LiveId" clId="{40278008-7D06-48DF-9969-41B8FB401FC1}" dt="2023-01-22T22:51:10.496" v="5468" actId="26606"/>
          <ac:spMkLst>
            <pc:docMk/>
            <pc:sldMk cId="3751938713" sldId="256"/>
            <ac:spMk id="14" creationId="{DA2C7802-C2E0-4218-8F89-8DD7CCD2CD1C}"/>
          </ac:spMkLst>
        </pc:spChg>
        <pc:spChg chg="add">
          <ac:chgData name="Susan Pocotte" userId="24348b69a7140f30" providerId="LiveId" clId="{40278008-7D06-48DF-9969-41B8FB401FC1}" dt="2023-01-22T22:51:10.496" v="5468" actId="26606"/>
          <ac:spMkLst>
            <pc:docMk/>
            <pc:sldMk cId="3751938713" sldId="256"/>
            <ac:spMk id="16" creationId="{A6D7111A-21E5-4EE9-8A78-10E5530F0116}"/>
          </ac:spMkLst>
        </pc:spChg>
        <pc:spChg chg="add">
          <ac:chgData name="Susan Pocotte" userId="24348b69a7140f30" providerId="LiveId" clId="{40278008-7D06-48DF-9969-41B8FB401FC1}" dt="2023-01-22T22:51:10.496" v="5468" actId="26606"/>
          <ac:spMkLst>
            <pc:docMk/>
            <pc:sldMk cId="3751938713" sldId="256"/>
            <ac:spMk id="18" creationId="{A3969E80-A77B-49FC-9122-D89AFD5EE118}"/>
          </ac:spMkLst>
        </pc:spChg>
        <pc:spChg chg="add">
          <ac:chgData name="Susan Pocotte" userId="24348b69a7140f30" providerId="LiveId" clId="{40278008-7D06-48DF-9969-41B8FB401FC1}" dt="2023-01-22T22:51:10.496" v="5468" actId="26606"/>
          <ac:spMkLst>
            <pc:docMk/>
            <pc:sldMk cId="3751938713" sldId="256"/>
            <ac:spMk id="20" creationId="{1849CA57-76BD-4CF2-80BA-D7A46A01B7B1}"/>
          </ac:spMkLst>
        </pc:spChg>
        <pc:spChg chg="add">
          <ac:chgData name="Susan Pocotte" userId="24348b69a7140f30" providerId="LiveId" clId="{40278008-7D06-48DF-9969-41B8FB401FC1}" dt="2023-01-22T22:51:10.496" v="5468" actId="26606"/>
          <ac:spMkLst>
            <pc:docMk/>
            <pc:sldMk cId="3751938713" sldId="256"/>
            <ac:spMk id="22" creationId="{35E9085E-E730-4768-83D4-6CB7E9897153}"/>
          </ac:spMkLst>
        </pc:spChg>
        <pc:spChg chg="add">
          <ac:chgData name="Susan Pocotte" userId="24348b69a7140f30" providerId="LiveId" clId="{40278008-7D06-48DF-9969-41B8FB401FC1}" dt="2023-01-22T22:51:10.496" v="5468" actId="26606"/>
          <ac:spMkLst>
            <pc:docMk/>
            <pc:sldMk cId="3751938713" sldId="256"/>
            <ac:spMk id="24" creationId="{973272FE-A474-4CAE-8CA2-BCC8B476C3F4}"/>
          </ac:spMkLst>
        </pc:spChg>
        <pc:spChg chg="add">
          <ac:chgData name="Susan Pocotte" userId="24348b69a7140f30" providerId="LiveId" clId="{40278008-7D06-48DF-9969-41B8FB401FC1}" dt="2023-01-22T22:51:10.496" v="5468" actId="26606"/>
          <ac:spMkLst>
            <pc:docMk/>
            <pc:sldMk cId="3751938713" sldId="256"/>
            <ac:spMk id="26" creationId="{E07981EA-05A6-437C-88D7-B377B92B031D}"/>
          </ac:spMkLst>
        </pc:spChg>
        <pc:spChg chg="add">
          <ac:chgData name="Susan Pocotte" userId="24348b69a7140f30" providerId="LiveId" clId="{40278008-7D06-48DF-9969-41B8FB401FC1}" dt="2023-01-22T22:51:10.496" v="5468" actId="26606"/>
          <ac:spMkLst>
            <pc:docMk/>
            <pc:sldMk cId="3751938713" sldId="256"/>
            <ac:spMk id="28" creationId="{15E3C750-986E-4769-B1AE-49289FBEE757}"/>
          </ac:spMkLst>
        </pc:spChg>
      </pc:sldChg>
      <pc:sldChg chg="addSp delSp modSp new del mod ord setBg modClrScheme chgLayout">
        <pc:chgData name="Susan Pocotte" userId="24348b69a7140f30" providerId="LiveId" clId="{40278008-7D06-48DF-9969-41B8FB401FC1}" dt="2023-01-24T20:53:26.992" v="13422" actId="2696"/>
        <pc:sldMkLst>
          <pc:docMk/>
          <pc:sldMk cId="3593849555" sldId="257"/>
        </pc:sldMkLst>
        <pc:spChg chg="del">
          <ac:chgData name="Susan Pocotte" userId="24348b69a7140f30" providerId="LiveId" clId="{40278008-7D06-48DF-9969-41B8FB401FC1}" dt="2023-01-22T18:57:47.785" v="131" actId="700"/>
          <ac:spMkLst>
            <pc:docMk/>
            <pc:sldMk cId="3593849555" sldId="257"/>
            <ac:spMk id="2" creationId="{1B4A7556-462B-BDF5-D9A3-F8E94A0120AC}"/>
          </ac:spMkLst>
        </pc:spChg>
        <pc:spChg chg="del">
          <ac:chgData name="Susan Pocotte" userId="24348b69a7140f30" providerId="LiveId" clId="{40278008-7D06-48DF-9969-41B8FB401FC1}" dt="2023-01-22T18:57:47.785" v="131" actId="700"/>
          <ac:spMkLst>
            <pc:docMk/>
            <pc:sldMk cId="3593849555" sldId="257"/>
            <ac:spMk id="3" creationId="{F30F2260-F9EE-7030-2CB5-C6745B694252}"/>
          </ac:spMkLst>
        </pc:spChg>
        <pc:spChg chg="add">
          <ac:chgData name="Susan Pocotte" userId="24348b69a7140f30" providerId="LiveId" clId="{40278008-7D06-48DF-9969-41B8FB401FC1}" dt="2023-01-22T18:58:07.532" v="133" actId="26606"/>
          <ac:spMkLst>
            <pc:docMk/>
            <pc:sldMk cId="3593849555" sldId="257"/>
            <ac:spMk id="10" creationId="{42A4FC2C-047E-45A5-965D-8E1E3BF09BC6}"/>
          </ac:spMkLst>
        </pc:spChg>
        <pc:picChg chg="add mod">
          <ac:chgData name="Susan Pocotte" userId="24348b69a7140f30" providerId="LiveId" clId="{40278008-7D06-48DF-9969-41B8FB401FC1}" dt="2023-01-22T18:58:13.056" v="134" actId="27614"/>
          <ac:picMkLst>
            <pc:docMk/>
            <pc:sldMk cId="3593849555" sldId="257"/>
            <ac:picMk id="5" creationId="{A2A401DB-2B7D-8660-702B-1D414647EBDB}"/>
          </ac:picMkLst>
        </pc:picChg>
      </pc:sldChg>
      <pc:sldChg chg="addSp delSp modSp new del mod modClrScheme chgLayout">
        <pc:chgData name="Susan Pocotte" userId="24348b69a7140f30" providerId="LiveId" clId="{40278008-7D06-48DF-9969-41B8FB401FC1}" dt="2023-01-22T20:04:28.247" v="776" actId="2696"/>
        <pc:sldMkLst>
          <pc:docMk/>
          <pc:sldMk cId="412304757" sldId="258"/>
        </pc:sldMkLst>
        <pc:spChg chg="mod ord">
          <ac:chgData name="Susan Pocotte" userId="24348b69a7140f30" providerId="LiveId" clId="{40278008-7D06-48DF-9969-41B8FB401FC1}" dt="2023-01-22T19:59:38.492" v="759" actId="700"/>
          <ac:spMkLst>
            <pc:docMk/>
            <pc:sldMk cId="412304757" sldId="258"/>
            <ac:spMk id="2" creationId="{D0EEC0CB-4211-7A8F-03B0-A91C1054E2A2}"/>
          </ac:spMkLst>
        </pc:spChg>
        <pc:spChg chg="add del">
          <ac:chgData name="Susan Pocotte" userId="24348b69a7140f30" providerId="LiveId" clId="{40278008-7D06-48DF-9969-41B8FB401FC1}" dt="2023-01-22T19:59:38.492" v="759" actId="700"/>
          <ac:spMkLst>
            <pc:docMk/>
            <pc:sldMk cId="412304757" sldId="258"/>
            <ac:spMk id="3" creationId="{3914FB0D-CBA5-2C85-DF67-376144F2BEA8}"/>
          </ac:spMkLst>
        </pc:spChg>
        <pc:spChg chg="add del mod">
          <ac:chgData name="Susan Pocotte" userId="24348b69a7140f30" providerId="LiveId" clId="{40278008-7D06-48DF-9969-41B8FB401FC1}" dt="2023-01-22T19:59:08.174" v="757"/>
          <ac:spMkLst>
            <pc:docMk/>
            <pc:sldMk cId="412304757" sldId="258"/>
            <ac:spMk id="4" creationId="{5053ED4D-6338-B323-92ED-E3738335C2EA}"/>
          </ac:spMkLst>
        </pc:spChg>
      </pc:sldChg>
      <pc:sldChg chg="modSp add mod ord">
        <pc:chgData name="Susan Pocotte" userId="24348b69a7140f30" providerId="LiveId" clId="{40278008-7D06-48DF-9969-41B8FB401FC1}" dt="2023-01-23T19:25:33.654" v="9264" actId="27636"/>
        <pc:sldMkLst>
          <pc:docMk/>
          <pc:sldMk cId="0" sldId="285"/>
        </pc:sldMkLst>
        <pc:spChg chg="mod">
          <ac:chgData name="Susan Pocotte" userId="24348b69a7140f30" providerId="LiveId" clId="{40278008-7D06-48DF-9969-41B8FB401FC1}" dt="2023-01-23T15:05:27.174" v="5603" actId="6549"/>
          <ac:spMkLst>
            <pc:docMk/>
            <pc:sldMk cId="0" sldId="285"/>
            <ac:spMk id="60419" creationId="{383E1969-866E-C623-95E9-3FBE86D3D175}"/>
          </ac:spMkLst>
        </pc:spChg>
        <pc:spChg chg="mod">
          <ac:chgData name="Susan Pocotte" userId="24348b69a7140f30" providerId="LiveId" clId="{40278008-7D06-48DF-9969-41B8FB401FC1}" dt="2023-01-23T19:25:33.654" v="9264" actId="27636"/>
          <ac:spMkLst>
            <pc:docMk/>
            <pc:sldMk cId="0" sldId="285"/>
            <ac:spMk id="143361" creationId="{7F22D69F-4825-3A4A-54D6-5602E2AC4F5F}"/>
          </ac:spMkLst>
        </pc:spChg>
      </pc:sldChg>
      <pc:sldChg chg="modSp add mod">
        <pc:chgData name="Susan Pocotte" userId="24348b69a7140f30" providerId="LiveId" clId="{40278008-7D06-48DF-9969-41B8FB401FC1}" dt="2023-01-23T20:36:31.710" v="11658" actId="20577"/>
        <pc:sldMkLst>
          <pc:docMk/>
          <pc:sldMk cId="0" sldId="294"/>
        </pc:sldMkLst>
        <pc:spChg chg="mod">
          <ac:chgData name="Susan Pocotte" userId="24348b69a7140f30" providerId="LiveId" clId="{40278008-7D06-48DF-9969-41B8FB401FC1}" dt="2023-01-23T20:35:58.467" v="11598" actId="27636"/>
          <ac:spMkLst>
            <pc:docMk/>
            <pc:sldMk cId="0" sldId="294"/>
            <ac:spMk id="27651" creationId="{2EF997D9-89D6-580B-ACFB-1CD538F609B2}"/>
          </ac:spMkLst>
        </pc:spChg>
        <pc:spChg chg="mod">
          <ac:chgData name="Susan Pocotte" userId="24348b69a7140f30" providerId="LiveId" clId="{40278008-7D06-48DF-9969-41B8FB401FC1}" dt="2023-01-23T20:36:31.710" v="11658" actId="20577"/>
          <ac:spMkLst>
            <pc:docMk/>
            <pc:sldMk cId="0" sldId="294"/>
            <ac:spMk id="62465" creationId="{743B932B-BEB7-17C7-BD17-10F310B34744}"/>
          </ac:spMkLst>
        </pc:spChg>
      </pc:sldChg>
      <pc:sldChg chg="modSp add mod modAnim">
        <pc:chgData name="Susan Pocotte" userId="24348b69a7140f30" providerId="LiveId" clId="{40278008-7D06-48DF-9969-41B8FB401FC1}" dt="2023-01-23T18:07:37.490" v="7365" actId="14100"/>
        <pc:sldMkLst>
          <pc:docMk/>
          <pc:sldMk cId="0" sldId="297"/>
        </pc:sldMkLst>
        <pc:spChg chg="mod">
          <ac:chgData name="Susan Pocotte" userId="24348b69a7140f30" providerId="LiveId" clId="{40278008-7D06-48DF-9969-41B8FB401FC1}" dt="2023-01-23T18:07:37.490" v="7365" actId="14100"/>
          <ac:spMkLst>
            <pc:docMk/>
            <pc:sldMk cId="0" sldId="297"/>
            <ac:spMk id="37891" creationId="{2F91C686-473A-34D2-6E24-222BE78B2199}"/>
          </ac:spMkLst>
        </pc:spChg>
        <pc:spChg chg="mod">
          <ac:chgData name="Susan Pocotte" userId="24348b69a7140f30" providerId="LiveId" clId="{40278008-7D06-48DF-9969-41B8FB401FC1}" dt="2023-01-23T16:23:42.578" v="6771"/>
          <ac:spMkLst>
            <pc:docMk/>
            <pc:sldMk cId="0" sldId="297"/>
            <ac:spMk id="97281" creationId="{069FB285-85C5-2131-65E6-96970201B550}"/>
          </ac:spMkLst>
        </pc:spChg>
      </pc:sldChg>
      <pc:sldChg chg="modSp add mod ord modAnim">
        <pc:chgData name="Susan Pocotte" userId="24348b69a7140f30" providerId="LiveId" clId="{40278008-7D06-48DF-9969-41B8FB401FC1}" dt="2023-01-23T18:07:22.864" v="7363" actId="27636"/>
        <pc:sldMkLst>
          <pc:docMk/>
          <pc:sldMk cId="0" sldId="298"/>
        </pc:sldMkLst>
        <pc:spChg chg="mod">
          <ac:chgData name="Susan Pocotte" userId="24348b69a7140f30" providerId="LiveId" clId="{40278008-7D06-48DF-9969-41B8FB401FC1}" dt="2023-01-23T18:07:22.864" v="7363" actId="27636"/>
          <ac:spMkLst>
            <pc:docMk/>
            <pc:sldMk cId="0" sldId="298"/>
            <ac:spMk id="48131" creationId="{046E837F-E226-2866-3645-A96E9BD0E125}"/>
          </ac:spMkLst>
        </pc:spChg>
        <pc:spChg chg="mod">
          <ac:chgData name="Susan Pocotte" userId="24348b69a7140f30" providerId="LiveId" clId="{40278008-7D06-48DF-9969-41B8FB401FC1}" dt="2023-01-23T18:02:25.127" v="7031" actId="20577"/>
          <ac:spMkLst>
            <pc:docMk/>
            <pc:sldMk cId="0" sldId="298"/>
            <ac:spMk id="101377" creationId="{B26B0252-6A7B-0CB9-8F4E-78670C5F1212}"/>
          </ac:spMkLst>
        </pc:spChg>
      </pc:sldChg>
      <pc:sldChg chg="modSp add del modAnim">
        <pc:chgData name="Susan Pocotte" userId="24348b69a7140f30" providerId="LiveId" clId="{40278008-7D06-48DF-9969-41B8FB401FC1}" dt="2023-01-23T16:25:22.407" v="6785" actId="2696"/>
        <pc:sldMkLst>
          <pc:docMk/>
          <pc:sldMk cId="0" sldId="301"/>
        </pc:sldMkLst>
        <pc:spChg chg="mod">
          <ac:chgData name="Susan Pocotte" userId="24348b69a7140f30" providerId="LiveId" clId="{40278008-7D06-48DF-9969-41B8FB401FC1}" dt="2023-01-23T15:31:14.439" v="5959" actId="20577"/>
          <ac:spMkLst>
            <pc:docMk/>
            <pc:sldMk cId="0" sldId="301"/>
            <ac:spMk id="46083" creationId="{9B57FAEC-BD4A-6462-32B6-CED270D8BE45}"/>
          </ac:spMkLst>
        </pc:spChg>
      </pc:sldChg>
      <pc:sldChg chg="modSp add mod modAnim">
        <pc:chgData name="Susan Pocotte" userId="24348b69a7140f30" providerId="LiveId" clId="{40278008-7D06-48DF-9969-41B8FB401FC1}" dt="2023-01-23T22:06:38.647" v="13279" actId="5793"/>
        <pc:sldMkLst>
          <pc:docMk/>
          <pc:sldMk cId="0" sldId="318"/>
        </pc:sldMkLst>
        <pc:spChg chg="mod">
          <ac:chgData name="Susan Pocotte" userId="24348b69a7140f30" providerId="LiveId" clId="{40278008-7D06-48DF-9969-41B8FB401FC1}" dt="2023-01-23T22:06:38.647" v="13279" actId="5793"/>
          <ac:spMkLst>
            <pc:docMk/>
            <pc:sldMk cId="0" sldId="318"/>
            <ac:spMk id="23555" creationId="{1222B3B8-33BD-F69A-8D64-0A05C75994A4}"/>
          </ac:spMkLst>
        </pc:spChg>
      </pc:sldChg>
      <pc:sldChg chg="modSp add del mod">
        <pc:chgData name="Susan Pocotte" userId="24348b69a7140f30" providerId="LiveId" clId="{40278008-7D06-48DF-9969-41B8FB401FC1}" dt="2023-01-23T15:57:43.036" v="6397" actId="2696"/>
        <pc:sldMkLst>
          <pc:docMk/>
          <pc:sldMk cId="0" sldId="322"/>
        </pc:sldMkLst>
        <pc:spChg chg="mod">
          <ac:chgData name="Susan Pocotte" userId="24348b69a7140f30" providerId="LiveId" clId="{40278008-7D06-48DF-9969-41B8FB401FC1}" dt="2023-01-23T15:51:29.643" v="6037" actId="20577"/>
          <ac:spMkLst>
            <pc:docMk/>
            <pc:sldMk cId="0" sldId="322"/>
            <ac:spMk id="44034" creationId="{C9C1FF39-00DC-5EB2-F19F-BD45E0831CA2}"/>
          </ac:spMkLst>
        </pc:spChg>
      </pc:sldChg>
      <pc:sldChg chg="modSp add mod">
        <pc:chgData name="Susan Pocotte" userId="24348b69a7140f30" providerId="LiveId" clId="{40278008-7D06-48DF-9969-41B8FB401FC1}" dt="2023-01-23T16:40:51.238" v="6923" actId="1076"/>
        <pc:sldMkLst>
          <pc:docMk/>
          <pc:sldMk cId="0" sldId="327"/>
        </pc:sldMkLst>
        <pc:spChg chg="mod">
          <ac:chgData name="Susan Pocotte" userId="24348b69a7140f30" providerId="LiveId" clId="{40278008-7D06-48DF-9969-41B8FB401FC1}" dt="2023-01-23T16:40:51.238" v="6923" actId="1076"/>
          <ac:spMkLst>
            <pc:docMk/>
            <pc:sldMk cId="0" sldId="327"/>
            <ac:spMk id="16387" creationId="{B56C4201-6D2B-AFE7-030B-96B68AE5A4E0}"/>
          </ac:spMkLst>
        </pc:spChg>
        <pc:spChg chg="mod">
          <ac:chgData name="Susan Pocotte" userId="24348b69a7140f30" providerId="LiveId" clId="{40278008-7D06-48DF-9969-41B8FB401FC1}" dt="2023-01-23T16:40:47.530" v="6922" actId="1076"/>
          <ac:spMkLst>
            <pc:docMk/>
            <pc:sldMk cId="0" sldId="327"/>
            <ac:spMk id="46081" creationId="{050CCBE0-0914-5F16-E22C-7E273016D988}"/>
          </ac:spMkLst>
        </pc:spChg>
      </pc:sldChg>
      <pc:sldChg chg="modSp add mod">
        <pc:chgData name="Susan Pocotte" userId="24348b69a7140f30" providerId="LiveId" clId="{40278008-7D06-48DF-9969-41B8FB401FC1}" dt="2023-01-23T20:12:50.538" v="10546" actId="1076"/>
        <pc:sldMkLst>
          <pc:docMk/>
          <pc:sldMk cId="0" sldId="347"/>
        </pc:sldMkLst>
        <pc:spChg chg="mod">
          <ac:chgData name="Susan Pocotte" userId="24348b69a7140f30" providerId="LiveId" clId="{40278008-7D06-48DF-9969-41B8FB401FC1}" dt="2023-01-23T20:12:50.538" v="10546" actId="1076"/>
          <ac:spMkLst>
            <pc:docMk/>
            <pc:sldMk cId="0" sldId="347"/>
            <ac:spMk id="23555" creationId="{1DACF2A4-AB62-5981-7285-1AA6B62DF840}"/>
          </ac:spMkLst>
        </pc:spChg>
      </pc:sldChg>
      <pc:sldChg chg="modSp add mod ord modAnim">
        <pc:chgData name="Susan Pocotte" userId="24348b69a7140f30" providerId="LiveId" clId="{40278008-7D06-48DF-9969-41B8FB401FC1}" dt="2023-01-23T22:18:07.594" v="13333" actId="20577"/>
        <pc:sldMkLst>
          <pc:docMk/>
          <pc:sldMk cId="0" sldId="348"/>
        </pc:sldMkLst>
        <pc:spChg chg="mod">
          <ac:chgData name="Susan Pocotte" userId="24348b69a7140f30" providerId="LiveId" clId="{40278008-7D06-48DF-9969-41B8FB401FC1}" dt="2023-01-23T18:00:56.807" v="6998" actId="113"/>
          <ac:spMkLst>
            <pc:docMk/>
            <pc:sldMk cId="0" sldId="348"/>
            <ac:spMk id="123905" creationId="{70562730-F441-5564-D0E1-25F60633996F}"/>
          </ac:spMkLst>
        </pc:spChg>
        <pc:spChg chg="mod">
          <ac:chgData name="Susan Pocotte" userId="24348b69a7140f30" providerId="LiveId" clId="{40278008-7D06-48DF-9969-41B8FB401FC1}" dt="2023-01-23T22:18:07.594" v="13333" actId="20577"/>
          <ac:spMkLst>
            <pc:docMk/>
            <pc:sldMk cId="0" sldId="348"/>
            <ac:spMk id="123906" creationId="{A8715A4A-A31E-0A55-CD73-A6591DFC57C6}"/>
          </ac:spMkLst>
        </pc:spChg>
      </pc:sldChg>
      <pc:sldChg chg="modSp add mod">
        <pc:chgData name="Susan Pocotte" userId="24348b69a7140f30" providerId="LiveId" clId="{40278008-7D06-48DF-9969-41B8FB401FC1}" dt="2023-01-23T21:32:09.832" v="11994" actId="27636"/>
        <pc:sldMkLst>
          <pc:docMk/>
          <pc:sldMk cId="0" sldId="350"/>
        </pc:sldMkLst>
        <pc:spChg chg="mod">
          <ac:chgData name="Susan Pocotte" userId="24348b69a7140f30" providerId="LiveId" clId="{40278008-7D06-48DF-9969-41B8FB401FC1}" dt="2023-01-23T21:32:09.832" v="11994" actId="27636"/>
          <ac:spMkLst>
            <pc:docMk/>
            <pc:sldMk cId="0" sldId="350"/>
            <ac:spMk id="119810" creationId="{3A30BF73-96A9-A25E-27ED-89E7F758B387}"/>
          </ac:spMkLst>
        </pc:spChg>
      </pc:sldChg>
      <pc:sldChg chg="modSp add mod ord">
        <pc:chgData name="Susan Pocotte" userId="24348b69a7140f30" providerId="LiveId" clId="{40278008-7D06-48DF-9969-41B8FB401FC1}" dt="2023-01-23T18:57:16.083" v="8103"/>
        <pc:sldMkLst>
          <pc:docMk/>
          <pc:sldMk cId="0" sldId="354"/>
        </pc:sldMkLst>
        <pc:spChg chg="mod">
          <ac:chgData name="Susan Pocotte" userId="24348b69a7140f30" providerId="LiveId" clId="{40278008-7D06-48DF-9969-41B8FB401FC1}" dt="2023-01-22T21:05:27.314" v="1998" actId="27636"/>
          <ac:spMkLst>
            <pc:docMk/>
            <pc:sldMk cId="0" sldId="354"/>
            <ac:spMk id="141313" creationId="{3063416C-ED0A-A47C-9993-267E7E0DE4C8}"/>
          </ac:spMkLst>
        </pc:spChg>
      </pc:sldChg>
      <pc:sldChg chg="modSp add mod">
        <pc:chgData name="Susan Pocotte" userId="24348b69a7140f30" providerId="LiveId" clId="{40278008-7D06-48DF-9969-41B8FB401FC1}" dt="2023-01-23T20:33:27.947" v="11596" actId="27636"/>
        <pc:sldMkLst>
          <pc:docMk/>
          <pc:sldMk cId="0" sldId="359"/>
        </pc:sldMkLst>
        <pc:spChg chg="mod">
          <ac:chgData name="Susan Pocotte" userId="24348b69a7140f30" providerId="LiveId" clId="{40278008-7D06-48DF-9969-41B8FB401FC1}" dt="2023-01-23T20:33:27.947" v="11596" actId="27636"/>
          <ac:spMkLst>
            <pc:docMk/>
            <pc:sldMk cId="0" sldId="359"/>
            <ac:spMk id="80897" creationId="{037CEEC4-5630-A0DC-1906-36A9C5E8B904}"/>
          </ac:spMkLst>
        </pc:spChg>
      </pc:sldChg>
      <pc:sldChg chg="modSp add mod modAnim">
        <pc:chgData name="Susan Pocotte" userId="24348b69a7140f30" providerId="LiveId" clId="{40278008-7D06-48DF-9969-41B8FB401FC1}" dt="2023-01-23T21:31:38.482" v="11990" actId="27636"/>
        <pc:sldMkLst>
          <pc:docMk/>
          <pc:sldMk cId="0" sldId="361"/>
        </pc:sldMkLst>
        <pc:spChg chg="mod">
          <ac:chgData name="Susan Pocotte" userId="24348b69a7140f30" providerId="LiveId" clId="{40278008-7D06-48DF-9969-41B8FB401FC1}" dt="2023-01-23T21:31:38.482" v="11990" actId="27636"/>
          <ac:spMkLst>
            <pc:docMk/>
            <pc:sldMk cId="0" sldId="361"/>
            <ac:spMk id="98307" creationId="{54D27C4E-3CF5-D8BF-6C19-D9B7E195A58C}"/>
          </ac:spMkLst>
        </pc:spChg>
      </pc:sldChg>
      <pc:sldChg chg="modSp add mod modAnim">
        <pc:chgData name="Susan Pocotte" userId="24348b69a7140f30" providerId="LiveId" clId="{40278008-7D06-48DF-9969-41B8FB401FC1}" dt="2023-01-23T21:31:15.383" v="11983" actId="20577"/>
        <pc:sldMkLst>
          <pc:docMk/>
          <pc:sldMk cId="0" sldId="362"/>
        </pc:sldMkLst>
        <pc:spChg chg="mod">
          <ac:chgData name="Susan Pocotte" userId="24348b69a7140f30" providerId="LiveId" clId="{40278008-7D06-48DF-9969-41B8FB401FC1}" dt="2023-01-23T21:31:15.383" v="11983" actId="20577"/>
          <ac:spMkLst>
            <pc:docMk/>
            <pc:sldMk cId="0" sldId="362"/>
            <ac:spMk id="102403" creationId="{9F820F9C-AA5A-DC65-2326-990A9C141B67}"/>
          </ac:spMkLst>
        </pc:spChg>
      </pc:sldChg>
      <pc:sldChg chg="addSp delSp modSp add mod ord">
        <pc:chgData name="Susan Pocotte" userId="24348b69a7140f30" providerId="LiveId" clId="{40278008-7D06-48DF-9969-41B8FB401FC1}" dt="2023-01-23T20:17:12.790" v="10593" actId="13926"/>
        <pc:sldMkLst>
          <pc:docMk/>
          <pc:sldMk cId="0" sldId="365"/>
        </pc:sldMkLst>
        <pc:spChg chg="add mod">
          <ac:chgData name="Susan Pocotte" userId="24348b69a7140f30" providerId="LiveId" clId="{40278008-7D06-48DF-9969-41B8FB401FC1}" dt="2023-01-23T20:13:45.498" v="10548" actId="1076"/>
          <ac:spMkLst>
            <pc:docMk/>
            <pc:sldMk cId="0" sldId="365"/>
            <ac:spMk id="2" creationId="{44028790-EF41-217E-28F4-39787A1311D5}"/>
          </ac:spMkLst>
        </pc:spChg>
        <pc:spChg chg="add del mod">
          <ac:chgData name="Susan Pocotte" userId="24348b69a7140f30" providerId="LiveId" clId="{40278008-7D06-48DF-9969-41B8FB401FC1}" dt="2023-01-23T20:16:49.071" v="10582"/>
          <ac:spMkLst>
            <pc:docMk/>
            <pc:sldMk cId="0" sldId="365"/>
            <ac:spMk id="3" creationId="{C3DC3F43-E905-F916-61D0-3219BCE77D1E}"/>
          </ac:spMkLst>
        </pc:spChg>
        <pc:spChg chg="mod">
          <ac:chgData name="Susan Pocotte" userId="24348b69a7140f30" providerId="LiveId" clId="{40278008-7D06-48DF-9969-41B8FB401FC1}" dt="2023-01-23T20:17:12.790" v="10593" actId="13926"/>
          <ac:spMkLst>
            <pc:docMk/>
            <pc:sldMk cId="0" sldId="365"/>
            <ac:spMk id="107521" creationId="{376B72AD-70E0-BFF8-6C32-CE0CC220EE4A}"/>
          </ac:spMkLst>
        </pc:spChg>
        <pc:picChg chg="mod">
          <ac:chgData name="Susan Pocotte" userId="24348b69a7140f30" providerId="LiveId" clId="{40278008-7D06-48DF-9969-41B8FB401FC1}" dt="2023-01-23T18:15:05.422" v="7381" actId="14100"/>
          <ac:picMkLst>
            <pc:docMk/>
            <pc:sldMk cId="0" sldId="365"/>
            <ac:picMk id="107522" creationId="{57B3B4D6-8AA9-15C6-9D1E-E7BB28520D64}"/>
          </ac:picMkLst>
        </pc:picChg>
      </pc:sldChg>
      <pc:sldChg chg="add">
        <pc:chgData name="Susan Pocotte" userId="24348b69a7140f30" providerId="LiveId" clId="{40278008-7D06-48DF-9969-41B8FB401FC1}" dt="2023-01-23T20:33:27.909" v="11595"/>
        <pc:sldMkLst>
          <pc:docMk/>
          <pc:sldMk cId="0" sldId="367"/>
        </pc:sldMkLst>
      </pc:sldChg>
      <pc:sldChg chg="modSp add mod ord">
        <pc:chgData name="Susan Pocotte" userId="24348b69a7140f30" providerId="LiveId" clId="{40278008-7D06-48DF-9969-41B8FB401FC1}" dt="2023-01-23T21:29:07.364" v="11925" actId="1076"/>
        <pc:sldMkLst>
          <pc:docMk/>
          <pc:sldMk cId="0" sldId="368"/>
        </pc:sldMkLst>
        <pc:spChg chg="mod">
          <ac:chgData name="Susan Pocotte" userId="24348b69a7140f30" providerId="LiveId" clId="{40278008-7D06-48DF-9969-41B8FB401FC1}" dt="2023-01-23T21:29:07.364" v="11925" actId="1076"/>
          <ac:spMkLst>
            <pc:docMk/>
            <pc:sldMk cId="0" sldId="368"/>
            <ac:spMk id="40963" creationId="{B4E6BD31-1BBD-6353-8F9E-93410A97E74D}"/>
          </ac:spMkLst>
        </pc:spChg>
      </pc:sldChg>
      <pc:sldChg chg="add del">
        <pc:chgData name="Susan Pocotte" userId="24348b69a7140f30" providerId="LiveId" clId="{40278008-7D06-48DF-9969-41B8FB401FC1}" dt="2023-01-23T21:30:06.041" v="11943" actId="2696"/>
        <pc:sldMkLst>
          <pc:docMk/>
          <pc:sldMk cId="0" sldId="369"/>
        </pc:sldMkLst>
      </pc:sldChg>
      <pc:sldChg chg="add del">
        <pc:chgData name="Susan Pocotte" userId="24348b69a7140f30" providerId="LiveId" clId="{40278008-7D06-48DF-9969-41B8FB401FC1}" dt="2023-01-23T21:31:20.693" v="11984" actId="2696"/>
        <pc:sldMkLst>
          <pc:docMk/>
          <pc:sldMk cId="0" sldId="370"/>
        </pc:sldMkLst>
      </pc:sldChg>
      <pc:sldChg chg="add del">
        <pc:chgData name="Susan Pocotte" userId="24348b69a7140f30" providerId="LiveId" clId="{40278008-7D06-48DF-9969-41B8FB401FC1}" dt="2023-01-23T21:32:14.376" v="11995" actId="2696"/>
        <pc:sldMkLst>
          <pc:docMk/>
          <pc:sldMk cId="0" sldId="371"/>
        </pc:sldMkLst>
      </pc:sldChg>
      <pc:sldChg chg="modSp add mod modAnim">
        <pc:chgData name="Susan Pocotte" userId="24348b69a7140f30" providerId="LiveId" clId="{40278008-7D06-48DF-9969-41B8FB401FC1}" dt="2023-01-24T00:47:06.762" v="13351" actId="27636"/>
        <pc:sldMkLst>
          <pc:docMk/>
          <pc:sldMk cId="0" sldId="373"/>
        </pc:sldMkLst>
        <pc:spChg chg="mod">
          <ac:chgData name="Susan Pocotte" userId="24348b69a7140f30" providerId="LiveId" clId="{40278008-7D06-48DF-9969-41B8FB401FC1}" dt="2023-01-24T00:47:06.762" v="13351" actId="27636"/>
          <ac:spMkLst>
            <pc:docMk/>
            <pc:sldMk cId="0" sldId="373"/>
            <ac:spMk id="49155" creationId="{7B7D3BB9-F4CF-42FB-23CB-1C9178A2B42D}"/>
          </ac:spMkLst>
        </pc:spChg>
        <pc:spChg chg="mod">
          <ac:chgData name="Susan Pocotte" userId="24348b69a7140f30" providerId="LiveId" clId="{40278008-7D06-48DF-9969-41B8FB401FC1}" dt="2023-01-23T22:02:15.829" v="13270" actId="20577"/>
          <ac:spMkLst>
            <pc:docMk/>
            <pc:sldMk cId="0" sldId="373"/>
            <ac:spMk id="134145" creationId="{CE62D4CF-44D8-9413-3C61-D2BE8672700F}"/>
          </ac:spMkLst>
        </pc:spChg>
      </pc:sldChg>
      <pc:sldChg chg="add">
        <pc:chgData name="Susan Pocotte" userId="24348b69a7140f30" providerId="LiveId" clId="{40278008-7D06-48DF-9969-41B8FB401FC1}" dt="2023-01-23T20:37:12.795" v="11659"/>
        <pc:sldMkLst>
          <pc:docMk/>
          <pc:sldMk cId="0" sldId="380"/>
        </pc:sldMkLst>
      </pc:sldChg>
      <pc:sldChg chg="modSp add mod ord">
        <pc:chgData name="Susan Pocotte" userId="24348b69a7140f30" providerId="LiveId" clId="{40278008-7D06-48DF-9969-41B8FB401FC1}" dt="2023-01-23T15:19:00.774" v="5705"/>
        <pc:sldMkLst>
          <pc:docMk/>
          <pc:sldMk cId="0" sldId="384"/>
        </pc:sldMkLst>
        <pc:spChg chg="mod">
          <ac:chgData name="Susan Pocotte" userId="24348b69a7140f30" providerId="LiveId" clId="{40278008-7D06-48DF-9969-41B8FB401FC1}" dt="2023-01-22T19:30:39.237" v="199" actId="27636"/>
          <ac:spMkLst>
            <pc:docMk/>
            <pc:sldMk cId="0" sldId="384"/>
            <ac:spMk id="145409" creationId="{228ADFDB-F879-CA7D-0FAB-9FD039E46625}"/>
          </ac:spMkLst>
        </pc:spChg>
        <pc:spChg chg="mod">
          <ac:chgData name="Susan Pocotte" userId="24348b69a7140f30" providerId="LiveId" clId="{40278008-7D06-48DF-9969-41B8FB401FC1}" dt="2023-01-22T19:47:47.670" v="751" actId="20577"/>
          <ac:spMkLst>
            <pc:docMk/>
            <pc:sldMk cId="0" sldId="384"/>
            <ac:spMk id="145418" creationId="{3D7765D6-6FFF-0DAD-22A1-6990B413E1A6}"/>
          </ac:spMkLst>
        </pc:spChg>
      </pc:sldChg>
      <pc:sldChg chg="add">
        <pc:chgData name="Susan Pocotte" userId="24348b69a7140f30" providerId="LiveId" clId="{40278008-7D06-48DF-9969-41B8FB401FC1}" dt="2023-01-22T19:29:26.524" v="191"/>
        <pc:sldMkLst>
          <pc:docMk/>
          <pc:sldMk cId="0" sldId="385"/>
        </pc:sldMkLst>
      </pc:sldChg>
      <pc:sldChg chg="modSp add mod">
        <pc:chgData name="Susan Pocotte" userId="24348b69a7140f30" providerId="LiveId" clId="{40278008-7D06-48DF-9969-41B8FB401FC1}" dt="2023-01-23T18:50:44.096" v="7884" actId="6549"/>
        <pc:sldMkLst>
          <pc:docMk/>
          <pc:sldMk cId="0" sldId="386"/>
        </pc:sldMkLst>
        <pc:spChg chg="mod">
          <ac:chgData name="Susan Pocotte" userId="24348b69a7140f30" providerId="LiveId" clId="{40278008-7D06-48DF-9969-41B8FB401FC1}" dt="2023-01-23T18:50:44.096" v="7884" actId="6549"/>
          <ac:spMkLst>
            <pc:docMk/>
            <pc:sldMk cId="0" sldId="386"/>
            <ac:spMk id="60419" creationId="{383E1969-866E-C623-95E9-3FBE86D3D175}"/>
          </ac:spMkLst>
        </pc:spChg>
        <pc:spChg chg="mod">
          <ac:chgData name="Susan Pocotte" userId="24348b69a7140f30" providerId="LiveId" clId="{40278008-7D06-48DF-9969-41B8FB401FC1}" dt="2023-01-22T19:30:04.210" v="197" actId="27636"/>
          <ac:spMkLst>
            <pc:docMk/>
            <pc:sldMk cId="0" sldId="386"/>
            <ac:spMk id="143361" creationId="{7F22D69F-4825-3A4A-54D6-5602E2AC4F5F}"/>
          </ac:spMkLst>
        </pc:spChg>
      </pc:sldChg>
      <pc:sldChg chg="addSp modSp new mod ord modClrScheme chgLayout">
        <pc:chgData name="Susan Pocotte" userId="24348b69a7140f30" providerId="LiveId" clId="{40278008-7D06-48DF-9969-41B8FB401FC1}" dt="2023-01-23T18:03:49.365" v="7071" actId="20577"/>
        <pc:sldMkLst>
          <pc:docMk/>
          <pc:sldMk cId="2783006341" sldId="387"/>
        </pc:sldMkLst>
        <pc:spChg chg="add mod">
          <ac:chgData name="Susan Pocotte" userId="24348b69a7140f30" providerId="LiveId" clId="{40278008-7D06-48DF-9969-41B8FB401FC1}" dt="2023-01-23T18:03:49.365" v="7071" actId="20577"/>
          <ac:spMkLst>
            <pc:docMk/>
            <pc:sldMk cId="2783006341" sldId="387"/>
            <ac:spMk id="2" creationId="{D615419F-E411-9216-B879-8D2D3284214F}"/>
          </ac:spMkLst>
        </pc:spChg>
        <pc:spChg chg="add mod">
          <ac:chgData name="Susan Pocotte" userId="24348b69a7140f30" providerId="LiveId" clId="{40278008-7D06-48DF-9969-41B8FB401FC1}" dt="2023-01-23T18:03:41.887" v="7070" actId="20577"/>
          <ac:spMkLst>
            <pc:docMk/>
            <pc:sldMk cId="2783006341" sldId="387"/>
            <ac:spMk id="3" creationId="{E4C2190D-DB4C-91A5-5D9F-AA46EBF21BAF}"/>
          </ac:spMkLst>
        </pc:spChg>
      </pc:sldChg>
      <pc:sldChg chg="modSp new mod ord">
        <pc:chgData name="Susan Pocotte" userId="24348b69a7140f30" providerId="LiveId" clId="{40278008-7D06-48DF-9969-41B8FB401FC1}" dt="2023-01-23T19:30:21.658" v="9342" actId="5793"/>
        <pc:sldMkLst>
          <pc:docMk/>
          <pc:sldMk cId="749756909" sldId="388"/>
        </pc:sldMkLst>
        <pc:spChg chg="mod">
          <ac:chgData name="Susan Pocotte" userId="24348b69a7140f30" providerId="LiveId" clId="{40278008-7D06-48DF-9969-41B8FB401FC1}" dt="2023-01-23T19:29:49.441" v="9339" actId="20577"/>
          <ac:spMkLst>
            <pc:docMk/>
            <pc:sldMk cId="749756909" sldId="388"/>
            <ac:spMk id="2" creationId="{1FE5BC93-7496-2019-D2A3-53CD410A1629}"/>
          </ac:spMkLst>
        </pc:spChg>
        <pc:spChg chg="mod">
          <ac:chgData name="Susan Pocotte" userId="24348b69a7140f30" providerId="LiveId" clId="{40278008-7D06-48DF-9969-41B8FB401FC1}" dt="2023-01-23T19:30:21.658" v="9342" actId="5793"/>
          <ac:spMkLst>
            <pc:docMk/>
            <pc:sldMk cId="749756909" sldId="388"/>
            <ac:spMk id="3" creationId="{DE6120AE-C933-92C7-57FE-AAD921553965}"/>
          </ac:spMkLst>
        </pc:spChg>
      </pc:sldChg>
      <pc:sldChg chg="addSp delSp modSp new del mod modClrScheme chgLayout">
        <pc:chgData name="Susan Pocotte" userId="24348b69a7140f30" providerId="LiveId" clId="{40278008-7D06-48DF-9969-41B8FB401FC1}" dt="2023-01-22T20:00:23.602" v="766" actId="2696"/>
        <pc:sldMkLst>
          <pc:docMk/>
          <pc:sldMk cId="78757932" sldId="389"/>
        </pc:sldMkLst>
        <pc:spChg chg="del">
          <ac:chgData name="Susan Pocotte" userId="24348b69a7140f30" providerId="LiveId" clId="{40278008-7D06-48DF-9969-41B8FB401FC1}" dt="2023-01-22T19:59:54.506" v="761" actId="700"/>
          <ac:spMkLst>
            <pc:docMk/>
            <pc:sldMk cId="78757932" sldId="389"/>
            <ac:spMk id="2" creationId="{B35380C5-257C-8740-2681-5740F0DBC5CC}"/>
          </ac:spMkLst>
        </pc:spChg>
        <pc:spChg chg="del">
          <ac:chgData name="Susan Pocotte" userId="24348b69a7140f30" providerId="LiveId" clId="{40278008-7D06-48DF-9969-41B8FB401FC1}" dt="2023-01-22T19:59:54.506" v="761" actId="700"/>
          <ac:spMkLst>
            <pc:docMk/>
            <pc:sldMk cId="78757932" sldId="389"/>
            <ac:spMk id="3" creationId="{0260F70B-E74B-9288-97DE-919405AAD1EB}"/>
          </ac:spMkLst>
        </pc:spChg>
        <pc:spChg chg="add mod">
          <ac:chgData name="Susan Pocotte" userId="24348b69a7140f30" providerId="LiveId" clId="{40278008-7D06-48DF-9969-41B8FB401FC1}" dt="2023-01-22T20:00:12.934" v="765" actId="6549"/>
          <ac:spMkLst>
            <pc:docMk/>
            <pc:sldMk cId="78757932" sldId="389"/>
            <ac:spMk id="4" creationId="{810333E2-CA47-D54B-C90B-87C80862BD69}"/>
          </ac:spMkLst>
        </pc:spChg>
        <pc:spChg chg="add">
          <ac:chgData name="Susan Pocotte" userId="24348b69a7140f30" providerId="LiveId" clId="{40278008-7D06-48DF-9969-41B8FB401FC1}" dt="2023-01-22T20:00:09.028" v="763" actId="22"/>
          <ac:spMkLst>
            <pc:docMk/>
            <pc:sldMk cId="78757932" sldId="389"/>
            <ac:spMk id="6" creationId="{D64301AF-2CCC-8C75-33A3-2A1A0F18B6D2}"/>
          </ac:spMkLst>
        </pc:spChg>
      </pc:sldChg>
      <pc:sldChg chg="addSp delSp modSp new mod ord modClrScheme chgLayout">
        <pc:chgData name="Susan Pocotte" userId="24348b69a7140f30" providerId="LiveId" clId="{40278008-7D06-48DF-9969-41B8FB401FC1}" dt="2023-01-23T20:22:57.709" v="10899" actId="13926"/>
        <pc:sldMkLst>
          <pc:docMk/>
          <pc:sldMk cId="4149038138" sldId="389"/>
        </pc:sldMkLst>
        <pc:spChg chg="del">
          <ac:chgData name="Susan Pocotte" userId="24348b69a7140f30" providerId="LiveId" clId="{40278008-7D06-48DF-9969-41B8FB401FC1}" dt="2023-01-22T20:03:15.350" v="768" actId="700"/>
          <ac:spMkLst>
            <pc:docMk/>
            <pc:sldMk cId="4149038138" sldId="389"/>
            <ac:spMk id="2" creationId="{EE35E40D-B2DE-10B4-4C5E-887582FD2D15}"/>
          </ac:spMkLst>
        </pc:spChg>
        <pc:spChg chg="del">
          <ac:chgData name="Susan Pocotte" userId="24348b69a7140f30" providerId="LiveId" clId="{40278008-7D06-48DF-9969-41B8FB401FC1}" dt="2023-01-22T20:03:15.350" v="768" actId="700"/>
          <ac:spMkLst>
            <pc:docMk/>
            <pc:sldMk cId="4149038138" sldId="389"/>
            <ac:spMk id="3" creationId="{C5C7AC6F-87C9-0DCD-2F5C-D4A8E82173D6}"/>
          </ac:spMkLst>
        </pc:spChg>
        <pc:spChg chg="add mod">
          <ac:chgData name="Susan Pocotte" userId="24348b69a7140f30" providerId="LiveId" clId="{40278008-7D06-48DF-9969-41B8FB401FC1}" dt="2023-01-23T20:22:57.709" v="10899" actId="13926"/>
          <ac:spMkLst>
            <pc:docMk/>
            <pc:sldMk cId="4149038138" sldId="389"/>
            <ac:spMk id="5" creationId="{9E655D29-1D49-6BCC-612E-5FA14CCA5258}"/>
          </ac:spMkLst>
        </pc:spChg>
      </pc:sldChg>
      <pc:sldChg chg="modSp new del mod">
        <pc:chgData name="Susan Pocotte" userId="24348b69a7140f30" providerId="LiveId" clId="{40278008-7D06-48DF-9969-41B8FB401FC1}" dt="2023-01-23T15:24:59.822" v="5912" actId="2696"/>
        <pc:sldMkLst>
          <pc:docMk/>
          <pc:sldMk cId="1528326014" sldId="390"/>
        </pc:sldMkLst>
        <pc:spChg chg="mod">
          <ac:chgData name="Susan Pocotte" userId="24348b69a7140f30" providerId="LiveId" clId="{40278008-7D06-48DF-9969-41B8FB401FC1}" dt="2023-01-22T20:08:30.857" v="1087"/>
          <ac:spMkLst>
            <pc:docMk/>
            <pc:sldMk cId="1528326014" sldId="390"/>
            <ac:spMk id="3" creationId="{9A8BE1CB-C591-1797-E180-DB32FE7E4994}"/>
          </ac:spMkLst>
        </pc:spChg>
      </pc:sldChg>
      <pc:sldChg chg="modSp new mod">
        <pc:chgData name="Susan Pocotte" userId="24348b69a7140f30" providerId="LiveId" clId="{40278008-7D06-48DF-9969-41B8FB401FC1}" dt="2023-01-23T17:48:36.117" v="6946" actId="20577"/>
        <pc:sldMkLst>
          <pc:docMk/>
          <pc:sldMk cId="564693151" sldId="391"/>
        </pc:sldMkLst>
        <pc:spChg chg="mod">
          <ac:chgData name="Susan Pocotte" userId="24348b69a7140f30" providerId="LiveId" clId="{40278008-7D06-48DF-9969-41B8FB401FC1}" dt="2023-01-23T17:48:36.117" v="6946" actId="20577"/>
          <ac:spMkLst>
            <pc:docMk/>
            <pc:sldMk cId="564693151" sldId="391"/>
            <ac:spMk id="2" creationId="{88413327-C53E-AD1B-3A15-8D6DC1FBB04F}"/>
          </ac:spMkLst>
        </pc:spChg>
        <pc:spChg chg="mod">
          <ac:chgData name="Susan Pocotte" userId="24348b69a7140f30" providerId="LiveId" clId="{40278008-7D06-48DF-9969-41B8FB401FC1}" dt="2023-01-23T17:48:13.278" v="6924" actId="113"/>
          <ac:spMkLst>
            <pc:docMk/>
            <pc:sldMk cId="564693151" sldId="391"/>
            <ac:spMk id="3" creationId="{8FA1DE25-E78D-FE60-3410-41877540D950}"/>
          </ac:spMkLst>
        </pc:spChg>
      </pc:sldChg>
      <pc:sldChg chg="addSp modSp new mod ord modClrScheme chgLayout">
        <pc:chgData name="Susan Pocotte" userId="24348b69a7140f30" providerId="LiveId" clId="{40278008-7D06-48DF-9969-41B8FB401FC1}" dt="2023-01-23T18:01:11.388" v="7000" actId="20577"/>
        <pc:sldMkLst>
          <pc:docMk/>
          <pc:sldMk cId="2033375782" sldId="392"/>
        </pc:sldMkLst>
        <pc:spChg chg="add mod">
          <ac:chgData name="Susan Pocotte" userId="24348b69a7140f30" providerId="LiveId" clId="{40278008-7D06-48DF-9969-41B8FB401FC1}" dt="2023-01-23T18:01:11.388" v="7000" actId="20577"/>
          <ac:spMkLst>
            <pc:docMk/>
            <pc:sldMk cId="2033375782" sldId="392"/>
            <ac:spMk id="2" creationId="{9B276270-72E2-5900-8882-D41458CA9B6C}"/>
          </ac:spMkLst>
        </pc:spChg>
        <pc:spChg chg="add mod">
          <ac:chgData name="Susan Pocotte" userId="24348b69a7140f30" providerId="LiveId" clId="{40278008-7D06-48DF-9969-41B8FB401FC1}" dt="2023-01-23T15:28:16.872" v="5935" actId="20577"/>
          <ac:spMkLst>
            <pc:docMk/>
            <pc:sldMk cId="2033375782" sldId="392"/>
            <ac:spMk id="3" creationId="{36F73F23-BD48-B4A6-6A50-90B59AA3A892}"/>
          </ac:spMkLst>
        </pc:spChg>
      </pc:sldChg>
      <pc:sldChg chg="modSp new mod ord">
        <pc:chgData name="Susan Pocotte" userId="24348b69a7140f30" providerId="LiveId" clId="{40278008-7D06-48DF-9969-41B8FB401FC1}" dt="2023-01-23T18:01:17.474" v="7002" actId="20577"/>
        <pc:sldMkLst>
          <pc:docMk/>
          <pc:sldMk cId="2220964115" sldId="393"/>
        </pc:sldMkLst>
        <pc:spChg chg="mod">
          <ac:chgData name="Susan Pocotte" userId="24348b69a7140f30" providerId="LiveId" clId="{40278008-7D06-48DF-9969-41B8FB401FC1}" dt="2023-01-23T18:01:17.474" v="7002" actId="20577"/>
          <ac:spMkLst>
            <pc:docMk/>
            <pc:sldMk cId="2220964115" sldId="393"/>
            <ac:spMk id="2" creationId="{787F2D96-07E1-BABC-FAF2-BEE6E3321449}"/>
          </ac:spMkLst>
        </pc:spChg>
        <pc:spChg chg="mod">
          <ac:chgData name="Susan Pocotte" userId="24348b69a7140f30" providerId="LiveId" clId="{40278008-7D06-48DF-9969-41B8FB401FC1}" dt="2023-01-23T15:28:55.688" v="5941" actId="6549"/>
          <ac:spMkLst>
            <pc:docMk/>
            <pc:sldMk cId="2220964115" sldId="393"/>
            <ac:spMk id="3" creationId="{FEFA062C-EDE9-6C35-9B4F-A102A48D4BBF}"/>
          </ac:spMkLst>
        </pc:spChg>
      </pc:sldChg>
      <pc:sldChg chg="modSp new del mod ord">
        <pc:chgData name="Susan Pocotte" userId="24348b69a7140f30" providerId="LiveId" clId="{40278008-7D06-48DF-9969-41B8FB401FC1}" dt="2023-01-23T15:28:27.734" v="5936" actId="2696"/>
        <pc:sldMkLst>
          <pc:docMk/>
          <pc:sldMk cId="2605783027" sldId="394"/>
        </pc:sldMkLst>
        <pc:spChg chg="mod">
          <ac:chgData name="Susan Pocotte" userId="24348b69a7140f30" providerId="LiveId" clId="{40278008-7D06-48DF-9969-41B8FB401FC1}" dt="2023-01-22T20:21:49.863" v="1495"/>
          <ac:spMkLst>
            <pc:docMk/>
            <pc:sldMk cId="2605783027" sldId="394"/>
            <ac:spMk id="2" creationId="{F3EDB97B-15D8-4136-AE9E-1B16994CA17C}"/>
          </ac:spMkLst>
        </pc:spChg>
        <pc:spChg chg="mod">
          <ac:chgData name="Susan Pocotte" userId="24348b69a7140f30" providerId="LiveId" clId="{40278008-7D06-48DF-9969-41B8FB401FC1}" dt="2023-01-22T20:21:24.356" v="1493"/>
          <ac:spMkLst>
            <pc:docMk/>
            <pc:sldMk cId="2605783027" sldId="394"/>
            <ac:spMk id="3" creationId="{34E87074-65C6-6A94-0307-B24D3D2391F9}"/>
          </ac:spMkLst>
        </pc:spChg>
      </pc:sldChg>
      <pc:sldChg chg="addSp delSp modSp new mod setBg modClrScheme chgLayout">
        <pc:chgData name="Susan Pocotte" userId="24348b69a7140f30" providerId="LiveId" clId="{40278008-7D06-48DF-9969-41B8FB401FC1}" dt="2023-01-23T16:28:46.714" v="6823" actId="13926"/>
        <pc:sldMkLst>
          <pc:docMk/>
          <pc:sldMk cId="3257632507" sldId="395"/>
        </pc:sldMkLst>
        <pc:spChg chg="del">
          <ac:chgData name="Susan Pocotte" userId="24348b69a7140f30" providerId="LiveId" clId="{40278008-7D06-48DF-9969-41B8FB401FC1}" dt="2023-01-22T20:25:03.728" v="1502" actId="700"/>
          <ac:spMkLst>
            <pc:docMk/>
            <pc:sldMk cId="3257632507" sldId="395"/>
            <ac:spMk id="2" creationId="{CDCA7636-F4D8-5917-2E11-AC2EDE25826F}"/>
          </ac:spMkLst>
        </pc:spChg>
        <pc:spChg chg="del">
          <ac:chgData name="Susan Pocotte" userId="24348b69a7140f30" providerId="LiveId" clId="{40278008-7D06-48DF-9969-41B8FB401FC1}" dt="2023-01-22T20:25:03.728" v="1502" actId="700"/>
          <ac:spMkLst>
            <pc:docMk/>
            <pc:sldMk cId="3257632507" sldId="395"/>
            <ac:spMk id="3" creationId="{423D14D9-2E82-8C72-7DE5-D97474C6C489}"/>
          </ac:spMkLst>
        </pc:spChg>
        <pc:spChg chg="add del mod">
          <ac:chgData name="Susan Pocotte" userId="24348b69a7140f30" providerId="LiveId" clId="{40278008-7D06-48DF-9969-41B8FB401FC1}" dt="2023-01-22T20:25:18.149" v="1506"/>
          <ac:spMkLst>
            <pc:docMk/>
            <pc:sldMk cId="3257632507" sldId="395"/>
            <ac:spMk id="5" creationId="{E871BE42-AD81-8ED9-90B8-0083504F1452}"/>
          </ac:spMkLst>
        </pc:spChg>
        <pc:spChg chg="add del mod">
          <ac:chgData name="Susan Pocotte" userId="24348b69a7140f30" providerId="LiveId" clId="{40278008-7D06-48DF-9969-41B8FB401FC1}" dt="2023-01-22T20:26:42.954" v="1518"/>
          <ac:spMkLst>
            <pc:docMk/>
            <pc:sldMk cId="3257632507" sldId="395"/>
            <ac:spMk id="7" creationId="{CA31E3FA-10DE-C18A-8B0E-ED60914A2BC8}"/>
          </ac:spMkLst>
        </pc:spChg>
        <pc:spChg chg="add">
          <ac:chgData name="Susan Pocotte" userId="24348b69a7140f30" providerId="LiveId" clId="{40278008-7D06-48DF-9969-41B8FB401FC1}" dt="2023-01-22T20:26:07.286" v="1513" actId="26606"/>
          <ac:spMkLst>
            <pc:docMk/>
            <pc:sldMk cId="3257632507" sldId="395"/>
            <ac:spMk id="8" creationId="{01D0AF59-99C3-4251-AB9A-C966C6AD4400}"/>
          </ac:spMkLst>
        </pc:spChg>
        <pc:spChg chg="add">
          <ac:chgData name="Susan Pocotte" userId="24348b69a7140f30" providerId="LiveId" clId="{40278008-7D06-48DF-9969-41B8FB401FC1}" dt="2023-01-22T20:26:07.286" v="1513" actId="26606"/>
          <ac:spMkLst>
            <pc:docMk/>
            <pc:sldMk cId="3257632507" sldId="395"/>
            <ac:spMk id="9" creationId="{1855405F-37A2-4869-9154-F8BE3BECE6C3}"/>
          </ac:spMkLst>
        </pc:spChg>
        <pc:spChg chg="add mod">
          <ac:chgData name="Susan Pocotte" userId="24348b69a7140f30" providerId="LiveId" clId="{40278008-7D06-48DF-9969-41B8FB401FC1}" dt="2023-01-22T20:27:15.960" v="1538" actId="1076"/>
          <ac:spMkLst>
            <pc:docMk/>
            <pc:sldMk cId="3257632507" sldId="395"/>
            <ac:spMk id="10" creationId="{6324536F-88E2-8F1A-DE3D-FCE01B1B2516}"/>
          </ac:spMkLst>
        </pc:spChg>
        <pc:spChg chg="add del">
          <ac:chgData name="Susan Pocotte" userId="24348b69a7140f30" providerId="LiveId" clId="{40278008-7D06-48DF-9969-41B8FB401FC1}" dt="2023-01-22T20:26:00.243" v="1510" actId="26606"/>
          <ac:spMkLst>
            <pc:docMk/>
            <pc:sldMk cId="3257632507" sldId="395"/>
            <ac:spMk id="11" creationId="{01D0AF59-99C3-4251-AB9A-C966C6AD4400}"/>
          </ac:spMkLst>
        </pc:spChg>
        <pc:spChg chg="add del">
          <ac:chgData name="Susan Pocotte" userId="24348b69a7140f30" providerId="LiveId" clId="{40278008-7D06-48DF-9969-41B8FB401FC1}" dt="2023-01-22T20:26:00.243" v="1510" actId="26606"/>
          <ac:spMkLst>
            <pc:docMk/>
            <pc:sldMk cId="3257632507" sldId="395"/>
            <ac:spMk id="13" creationId="{1855405F-37A2-4869-9154-F8BE3BECE6C3}"/>
          </ac:spMkLst>
        </pc:spChg>
        <pc:graphicFrameChg chg="add del mod">
          <ac:chgData name="Susan Pocotte" userId="24348b69a7140f30" providerId="LiveId" clId="{40278008-7D06-48DF-9969-41B8FB401FC1}" dt="2023-01-22T20:25:18.149" v="1506"/>
          <ac:graphicFrameMkLst>
            <pc:docMk/>
            <pc:sldMk cId="3257632507" sldId="395"/>
            <ac:graphicFrameMk id="4" creationId="{9FB73273-B536-0B2A-5430-479D2A75D296}"/>
          </ac:graphicFrameMkLst>
        </pc:graphicFrameChg>
        <pc:graphicFrameChg chg="add mod modGraphic">
          <ac:chgData name="Susan Pocotte" userId="24348b69a7140f30" providerId="LiveId" clId="{40278008-7D06-48DF-9969-41B8FB401FC1}" dt="2023-01-23T16:28:46.714" v="6823" actId="13926"/>
          <ac:graphicFrameMkLst>
            <pc:docMk/>
            <pc:sldMk cId="3257632507" sldId="395"/>
            <ac:graphicFrameMk id="6" creationId="{8D244A54-6A54-20F5-9041-FA8C118B7339}"/>
          </ac:graphicFrameMkLst>
        </pc:graphicFrameChg>
      </pc:sldChg>
      <pc:sldChg chg="addSp delSp modSp new mod setBg">
        <pc:chgData name="Susan Pocotte" userId="24348b69a7140f30" providerId="LiveId" clId="{40278008-7D06-48DF-9969-41B8FB401FC1}" dt="2023-01-23T16:29:16.939" v="6826" actId="13926"/>
        <pc:sldMkLst>
          <pc:docMk/>
          <pc:sldMk cId="2528984500" sldId="396"/>
        </pc:sldMkLst>
        <pc:spChg chg="add mod">
          <ac:chgData name="Susan Pocotte" userId="24348b69a7140f30" providerId="LiveId" clId="{40278008-7D06-48DF-9969-41B8FB401FC1}" dt="2023-01-22T20:29:53.181" v="1559" actId="113"/>
          <ac:spMkLst>
            <pc:docMk/>
            <pc:sldMk cId="2528984500" sldId="396"/>
            <ac:spMk id="3" creationId="{338B77F4-FA48-F7A5-DC0D-AD420BF1470F}"/>
          </ac:spMkLst>
        </pc:spChg>
        <pc:spChg chg="add del">
          <ac:chgData name="Susan Pocotte" userId="24348b69a7140f30" providerId="LiveId" clId="{40278008-7D06-48DF-9969-41B8FB401FC1}" dt="2023-01-22T20:28:11.708" v="1545" actId="26606"/>
          <ac:spMkLst>
            <pc:docMk/>
            <pc:sldMk cId="2528984500" sldId="396"/>
            <ac:spMk id="7" creationId="{01D0AF59-99C3-4251-AB9A-C966C6AD4400}"/>
          </ac:spMkLst>
        </pc:spChg>
        <pc:spChg chg="add del">
          <ac:chgData name="Susan Pocotte" userId="24348b69a7140f30" providerId="LiveId" clId="{40278008-7D06-48DF-9969-41B8FB401FC1}" dt="2023-01-22T20:28:11.708" v="1545" actId="26606"/>
          <ac:spMkLst>
            <pc:docMk/>
            <pc:sldMk cId="2528984500" sldId="396"/>
            <ac:spMk id="9" creationId="{1855405F-37A2-4869-9154-F8BE3BECE6C3}"/>
          </ac:spMkLst>
        </pc:spChg>
        <pc:graphicFrameChg chg="add mod modGraphic">
          <ac:chgData name="Susan Pocotte" userId="24348b69a7140f30" providerId="LiveId" clId="{40278008-7D06-48DF-9969-41B8FB401FC1}" dt="2023-01-23T16:29:16.939" v="6826" actId="13926"/>
          <ac:graphicFrameMkLst>
            <pc:docMk/>
            <pc:sldMk cId="2528984500" sldId="396"/>
            <ac:graphicFrameMk id="2" creationId="{EBC2BA4C-040B-95F5-4469-D9872119EF63}"/>
          </ac:graphicFrameMkLst>
        </pc:graphicFrameChg>
      </pc:sldChg>
      <pc:sldChg chg="addSp delSp modSp new mod ord setBg">
        <pc:chgData name="Susan Pocotte" userId="24348b69a7140f30" providerId="LiveId" clId="{40278008-7D06-48DF-9969-41B8FB401FC1}" dt="2023-01-23T14:38:11.381" v="5496"/>
        <pc:sldMkLst>
          <pc:docMk/>
          <pc:sldMk cId="44454851" sldId="397"/>
        </pc:sldMkLst>
        <pc:spChg chg="mod">
          <ac:chgData name="Susan Pocotte" userId="24348b69a7140f30" providerId="LiveId" clId="{40278008-7D06-48DF-9969-41B8FB401FC1}" dt="2023-01-22T22:53:40.935" v="5484" actId="20577"/>
          <ac:spMkLst>
            <pc:docMk/>
            <pc:sldMk cId="44454851" sldId="397"/>
            <ac:spMk id="2" creationId="{39A236D7-464A-C2AF-7769-9AB2ADCC1950}"/>
          </ac:spMkLst>
        </pc:spChg>
        <pc:spChg chg="del">
          <ac:chgData name="Susan Pocotte" userId="24348b69a7140f30" providerId="LiveId" clId="{40278008-7D06-48DF-9969-41B8FB401FC1}" dt="2023-01-22T20:39:17.354" v="1595" actId="931"/>
          <ac:spMkLst>
            <pc:docMk/>
            <pc:sldMk cId="44454851" sldId="397"/>
            <ac:spMk id="3" creationId="{A2078EA5-44F1-5D97-74A8-BDE69809262F}"/>
          </ac:spMkLst>
        </pc:spChg>
        <pc:spChg chg="add del">
          <ac:chgData name="Susan Pocotte" userId="24348b69a7140f30" providerId="LiveId" clId="{40278008-7D06-48DF-9969-41B8FB401FC1}" dt="2023-01-22T20:40:34.416" v="1674" actId="26606"/>
          <ac:spMkLst>
            <pc:docMk/>
            <pc:sldMk cId="44454851" sldId="397"/>
            <ac:spMk id="10" creationId="{53F29798-D584-4792-9B62-3F5F5C36D619}"/>
          </ac:spMkLst>
        </pc:spChg>
        <pc:spChg chg="add">
          <ac:chgData name="Susan Pocotte" userId="24348b69a7140f30" providerId="LiveId" clId="{40278008-7D06-48DF-9969-41B8FB401FC1}" dt="2023-01-22T20:40:34.416" v="1674" actId="26606"/>
          <ac:spMkLst>
            <pc:docMk/>
            <pc:sldMk cId="44454851" sldId="397"/>
            <ac:spMk id="15" creationId="{3C54F4CE-85F0-46ED-80DA-9518C9251AD1}"/>
          </ac:spMkLst>
        </pc:spChg>
        <pc:spChg chg="add">
          <ac:chgData name="Susan Pocotte" userId="24348b69a7140f30" providerId="LiveId" clId="{40278008-7D06-48DF-9969-41B8FB401FC1}" dt="2023-01-22T20:40:34.416" v="1674" actId="26606"/>
          <ac:spMkLst>
            <pc:docMk/>
            <pc:sldMk cId="44454851" sldId="397"/>
            <ac:spMk id="17" creationId="{DADD1FCA-8ACB-4958-81DD-4CDD6D3E1921}"/>
          </ac:spMkLst>
        </pc:spChg>
        <pc:picChg chg="add mod">
          <ac:chgData name="Susan Pocotte" userId="24348b69a7140f30" providerId="LiveId" clId="{40278008-7D06-48DF-9969-41B8FB401FC1}" dt="2023-01-22T20:40:34.416" v="1674" actId="26606"/>
          <ac:picMkLst>
            <pc:docMk/>
            <pc:sldMk cId="44454851" sldId="397"/>
            <ac:picMk id="5" creationId="{1C0B00C1-8598-5E89-CDC5-B90A891299C3}"/>
          </ac:picMkLst>
        </pc:picChg>
      </pc:sldChg>
      <pc:sldChg chg="addSp delSp modSp new del mod ord setBg">
        <pc:chgData name="Susan Pocotte" userId="24348b69a7140f30" providerId="LiveId" clId="{40278008-7D06-48DF-9969-41B8FB401FC1}" dt="2023-01-24T00:48:14.333" v="13357" actId="2696"/>
        <pc:sldMkLst>
          <pc:docMk/>
          <pc:sldMk cId="2680283287" sldId="398"/>
        </pc:sldMkLst>
        <pc:spChg chg="mod">
          <ac:chgData name="Susan Pocotte" userId="24348b69a7140f30" providerId="LiveId" clId="{40278008-7D06-48DF-9969-41B8FB401FC1}" dt="2023-01-24T00:48:05.821" v="13356" actId="6549"/>
          <ac:spMkLst>
            <pc:docMk/>
            <pc:sldMk cId="2680283287" sldId="398"/>
            <ac:spMk id="2" creationId="{29738672-54A2-0FD6-C7CB-A6A6002D71C2}"/>
          </ac:spMkLst>
        </pc:spChg>
        <pc:spChg chg="del">
          <ac:chgData name="Susan Pocotte" userId="24348b69a7140f30" providerId="LiveId" clId="{40278008-7D06-48DF-9969-41B8FB401FC1}" dt="2023-01-22T20:43:22.424" v="1676" actId="931"/>
          <ac:spMkLst>
            <pc:docMk/>
            <pc:sldMk cId="2680283287" sldId="398"/>
            <ac:spMk id="3" creationId="{EB8BB169-FB0A-AC18-F7AF-A0594B832D43}"/>
          </ac:spMkLst>
        </pc:spChg>
        <pc:spChg chg="add">
          <ac:chgData name="Susan Pocotte" userId="24348b69a7140f30" providerId="LiveId" clId="{40278008-7D06-48DF-9969-41B8FB401FC1}" dt="2023-01-22T20:44:44.313" v="1797" actId="26606"/>
          <ac:spMkLst>
            <pc:docMk/>
            <pc:sldMk cId="2680283287" sldId="398"/>
            <ac:spMk id="10" creationId="{3C54F4CE-85F0-46ED-80DA-9518C9251AD1}"/>
          </ac:spMkLst>
        </pc:spChg>
        <pc:spChg chg="add">
          <ac:chgData name="Susan Pocotte" userId="24348b69a7140f30" providerId="LiveId" clId="{40278008-7D06-48DF-9969-41B8FB401FC1}" dt="2023-01-22T20:44:44.313" v="1797" actId="26606"/>
          <ac:spMkLst>
            <pc:docMk/>
            <pc:sldMk cId="2680283287" sldId="398"/>
            <ac:spMk id="12" creationId="{DADD1FCA-8ACB-4958-81DD-4CDD6D3E1921}"/>
          </ac:spMkLst>
        </pc:spChg>
        <pc:picChg chg="add mod">
          <ac:chgData name="Susan Pocotte" userId="24348b69a7140f30" providerId="LiveId" clId="{40278008-7D06-48DF-9969-41B8FB401FC1}" dt="2023-01-22T20:44:44.313" v="1797" actId="26606"/>
          <ac:picMkLst>
            <pc:docMk/>
            <pc:sldMk cId="2680283287" sldId="398"/>
            <ac:picMk id="5" creationId="{D7DF8D82-E6CD-46AD-4196-8086EC32FDB2}"/>
          </ac:picMkLst>
        </pc:picChg>
      </pc:sldChg>
      <pc:sldChg chg="addSp delSp modSp new mod ord setBg modClrScheme chgLayout">
        <pc:chgData name="Susan Pocotte" userId="24348b69a7140f30" providerId="LiveId" clId="{40278008-7D06-48DF-9969-41B8FB401FC1}" dt="2023-01-23T14:38:21.675" v="5498"/>
        <pc:sldMkLst>
          <pc:docMk/>
          <pc:sldMk cId="1408568929" sldId="399"/>
        </pc:sldMkLst>
        <pc:spChg chg="mod ord">
          <ac:chgData name="Susan Pocotte" userId="24348b69a7140f30" providerId="LiveId" clId="{40278008-7D06-48DF-9969-41B8FB401FC1}" dt="2023-01-22T21:02:26.643" v="1991" actId="20577"/>
          <ac:spMkLst>
            <pc:docMk/>
            <pc:sldMk cId="1408568929" sldId="399"/>
            <ac:spMk id="2" creationId="{503A750E-DA5F-5D11-E12C-3F4D273FD669}"/>
          </ac:spMkLst>
        </pc:spChg>
        <pc:spChg chg="del mod ord">
          <ac:chgData name="Susan Pocotte" userId="24348b69a7140f30" providerId="LiveId" clId="{40278008-7D06-48DF-9969-41B8FB401FC1}" dt="2023-01-22T20:52:23.750" v="1947" actId="700"/>
          <ac:spMkLst>
            <pc:docMk/>
            <pc:sldMk cId="1408568929" sldId="399"/>
            <ac:spMk id="3" creationId="{8BA3250C-3439-9DD5-0422-B29F8B10ACEE}"/>
          </ac:spMkLst>
        </pc:spChg>
        <pc:spChg chg="add del mod ord">
          <ac:chgData name="Susan Pocotte" userId="24348b69a7140f30" providerId="LiveId" clId="{40278008-7D06-48DF-9969-41B8FB401FC1}" dt="2023-01-22T20:53:30.769" v="1953" actId="700"/>
          <ac:spMkLst>
            <pc:docMk/>
            <pc:sldMk cId="1408568929" sldId="399"/>
            <ac:spMk id="4" creationId="{831225D1-AE7F-6319-B9A9-60B3C63E827D}"/>
          </ac:spMkLst>
        </pc:spChg>
        <pc:spChg chg="add">
          <ac:chgData name="Susan Pocotte" userId="24348b69a7140f30" providerId="LiveId" clId="{40278008-7D06-48DF-9969-41B8FB401FC1}" dt="2023-01-22T20:53:36.658" v="1955" actId="26606"/>
          <ac:spMkLst>
            <pc:docMk/>
            <pc:sldMk cId="1408568929" sldId="399"/>
            <ac:spMk id="7" creationId="{16F6A608-4CCB-4D48-BF00-4A579AC8C52C}"/>
          </ac:spMkLst>
        </pc:spChg>
      </pc:sldChg>
      <pc:sldChg chg="addSp delSp modSp new mod modClrScheme chgLayout">
        <pc:chgData name="Susan Pocotte" userId="24348b69a7140f30" providerId="LiveId" clId="{40278008-7D06-48DF-9969-41B8FB401FC1}" dt="2023-01-23T18:43:28.229" v="7846" actId="6549"/>
        <pc:sldMkLst>
          <pc:docMk/>
          <pc:sldMk cId="3115115903" sldId="400"/>
        </pc:sldMkLst>
        <pc:spChg chg="del mod ord">
          <ac:chgData name="Susan Pocotte" userId="24348b69a7140f30" providerId="LiveId" clId="{40278008-7D06-48DF-9969-41B8FB401FC1}" dt="2023-01-22T21:21:15.029" v="2001" actId="700"/>
          <ac:spMkLst>
            <pc:docMk/>
            <pc:sldMk cId="3115115903" sldId="400"/>
            <ac:spMk id="2" creationId="{106189CE-EB66-3F30-167E-E183E01EE74D}"/>
          </ac:spMkLst>
        </pc:spChg>
        <pc:spChg chg="del mod ord">
          <ac:chgData name="Susan Pocotte" userId="24348b69a7140f30" providerId="LiveId" clId="{40278008-7D06-48DF-9969-41B8FB401FC1}" dt="2023-01-22T21:21:15.029" v="2001" actId="700"/>
          <ac:spMkLst>
            <pc:docMk/>
            <pc:sldMk cId="3115115903" sldId="400"/>
            <ac:spMk id="3" creationId="{02A63092-64D2-863E-1AB5-862A8F5C7988}"/>
          </ac:spMkLst>
        </pc:spChg>
        <pc:spChg chg="del">
          <ac:chgData name="Susan Pocotte" userId="24348b69a7140f30" providerId="LiveId" clId="{40278008-7D06-48DF-9969-41B8FB401FC1}" dt="2023-01-22T21:21:15.029" v="2001" actId="700"/>
          <ac:spMkLst>
            <pc:docMk/>
            <pc:sldMk cId="3115115903" sldId="400"/>
            <ac:spMk id="4" creationId="{4AC28701-CFB4-62D6-E06E-6499939D3539}"/>
          </ac:spMkLst>
        </pc:spChg>
        <pc:spChg chg="add mod ord">
          <ac:chgData name="Susan Pocotte" userId="24348b69a7140f30" providerId="LiveId" clId="{40278008-7D06-48DF-9969-41B8FB401FC1}" dt="2023-01-23T18:42:46.711" v="7841" actId="122"/>
          <ac:spMkLst>
            <pc:docMk/>
            <pc:sldMk cId="3115115903" sldId="400"/>
            <ac:spMk id="5" creationId="{85CE2AD9-8845-2987-AA90-C18265F4EB5A}"/>
          </ac:spMkLst>
        </pc:spChg>
        <pc:spChg chg="add mod ord">
          <ac:chgData name="Susan Pocotte" userId="24348b69a7140f30" providerId="LiveId" clId="{40278008-7D06-48DF-9969-41B8FB401FC1}" dt="2023-01-23T18:43:28.229" v="7846" actId="6549"/>
          <ac:spMkLst>
            <pc:docMk/>
            <pc:sldMk cId="3115115903" sldId="400"/>
            <ac:spMk id="6" creationId="{F952466B-D95F-DA72-017F-16B33CBA1DB6}"/>
          </ac:spMkLst>
        </pc:spChg>
      </pc:sldChg>
      <pc:sldChg chg="modSp new mod ord">
        <pc:chgData name="Susan Pocotte" userId="24348b69a7140f30" providerId="LiveId" clId="{40278008-7D06-48DF-9969-41B8FB401FC1}" dt="2023-01-23T18:54:12.819" v="7980" actId="27636"/>
        <pc:sldMkLst>
          <pc:docMk/>
          <pc:sldMk cId="822355941" sldId="401"/>
        </pc:sldMkLst>
        <pc:spChg chg="mod">
          <ac:chgData name="Susan Pocotte" userId="24348b69a7140f30" providerId="LiveId" clId="{40278008-7D06-48DF-9969-41B8FB401FC1}" dt="2023-01-23T18:54:12.819" v="7980" actId="27636"/>
          <ac:spMkLst>
            <pc:docMk/>
            <pc:sldMk cId="822355941" sldId="401"/>
            <ac:spMk id="2" creationId="{57D293BA-E8A0-8726-E10D-9125918A54E1}"/>
          </ac:spMkLst>
        </pc:spChg>
        <pc:spChg chg="mod">
          <ac:chgData name="Susan Pocotte" userId="24348b69a7140f30" providerId="LiveId" clId="{40278008-7D06-48DF-9969-41B8FB401FC1}" dt="2023-01-23T18:53:29.979" v="7943" actId="20577"/>
          <ac:spMkLst>
            <pc:docMk/>
            <pc:sldMk cId="822355941" sldId="401"/>
            <ac:spMk id="3" creationId="{F12E3BF6-AB8C-22CD-1B43-C4F8FB0C8587}"/>
          </ac:spMkLst>
        </pc:spChg>
      </pc:sldChg>
      <pc:sldChg chg="modSp new mod">
        <pc:chgData name="Susan Pocotte" userId="24348b69a7140f30" providerId="LiveId" clId="{40278008-7D06-48DF-9969-41B8FB401FC1}" dt="2023-01-23T18:44:16.888" v="7848" actId="6549"/>
        <pc:sldMkLst>
          <pc:docMk/>
          <pc:sldMk cId="176659549" sldId="402"/>
        </pc:sldMkLst>
        <pc:spChg chg="mod">
          <ac:chgData name="Susan Pocotte" userId="24348b69a7140f30" providerId="LiveId" clId="{40278008-7D06-48DF-9969-41B8FB401FC1}" dt="2023-01-23T18:43:59.870" v="7847" actId="122"/>
          <ac:spMkLst>
            <pc:docMk/>
            <pc:sldMk cId="176659549" sldId="402"/>
            <ac:spMk id="2" creationId="{CB533E8C-3323-AEE2-1E80-1FDEBD9FACA7}"/>
          </ac:spMkLst>
        </pc:spChg>
        <pc:spChg chg="mod">
          <ac:chgData name="Susan Pocotte" userId="24348b69a7140f30" providerId="LiveId" clId="{40278008-7D06-48DF-9969-41B8FB401FC1}" dt="2023-01-23T18:44:16.888" v="7848" actId="6549"/>
          <ac:spMkLst>
            <pc:docMk/>
            <pc:sldMk cId="176659549" sldId="402"/>
            <ac:spMk id="3" creationId="{60334894-B18C-259A-E730-EEB770C92AB0}"/>
          </ac:spMkLst>
        </pc:spChg>
      </pc:sldChg>
      <pc:sldChg chg="modSp new mod">
        <pc:chgData name="Susan Pocotte" userId="24348b69a7140f30" providerId="LiveId" clId="{40278008-7D06-48DF-9969-41B8FB401FC1}" dt="2023-01-23T22:04:45.015" v="13277"/>
        <pc:sldMkLst>
          <pc:docMk/>
          <pc:sldMk cId="4258634096" sldId="403"/>
        </pc:sldMkLst>
        <pc:spChg chg="mod">
          <ac:chgData name="Susan Pocotte" userId="24348b69a7140f30" providerId="LiveId" clId="{40278008-7D06-48DF-9969-41B8FB401FC1}" dt="2023-01-22T21:27:19.729" v="2178" actId="20577"/>
          <ac:spMkLst>
            <pc:docMk/>
            <pc:sldMk cId="4258634096" sldId="403"/>
            <ac:spMk id="2" creationId="{5A51356B-F6D5-200A-4849-35CE7AA5B6EE}"/>
          </ac:spMkLst>
        </pc:spChg>
        <pc:spChg chg="mod">
          <ac:chgData name="Susan Pocotte" userId="24348b69a7140f30" providerId="LiveId" clId="{40278008-7D06-48DF-9969-41B8FB401FC1}" dt="2023-01-23T22:04:45.015" v="13277"/>
          <ac:spMkLst>
            <pc:docMk/>
            <pc:sldMk cId="4258634096" sldId="403"/>
            <ac:spMk id="3" creationId="{E16EFEF3-9164-D9E9-CD58-2D9C4D1E1648}"/>
          </ac:spMkLst>
        </pc:spChg>
      </pc:sldChg>
      <pc:sldChg chg="modSp new mod ord">
        <pc:chgData name="Susan Pocotte" userId="24348b69a7140f30" providerId="LiveId" clId="{40278008-7D06-48DF-9969-41B8FB401FC1}" dt="2023-01-24T00:47:14.716" v="13353" actId="6549"/>
        <pc:sldMkLst>
          <pc:docMk/>
          <pc:sldMk cId="853773004" sldId="404"/>
        </pc:sldMkLst>
        <pc:spChg chg="mod">
          <ac:chgData name="Susan Pocotte" userId="24348b69a7140f30" providerId="LiveId" clId="{40278008-7D06-48DF-9969-41B8FB401FC1}" dt="2023-01-23T22:02:59.852" v="13274"/>
          <ac:spMkLst>
            <pc:docMk/>
            <pc:sldMk cId="853773004" sldId="404"/>
            <ac:spMk id="2" creationId="{2C708315-0FDD-0C04-1EBA-E950B2B3C1F6}"/>
          </ac:spMkLst>
        </pc:spChg>
        <pc:spChg chg="mod">
          <ac:chgData name="Susan Pocotte" userId="24348b69a7140f30" providerId="LiveId" clId="{40278008-7D06-48DF-9969-41B8FB401FC1}" dt="2023-01-24T00:47:14.716" v="13353" actId="6549"/>
          <ac:spMkLst>
            <pc:docMk/>
            <pc:sldMk cId="853773004" sldId="404"/>
            <ac:spMk id="3" creationId="{DF64F3B5-D931-3862-95E5-6A8310AD208F}"/>
          </ac:spMkLst>
        </pc:spChg>
      </pc:sldChg>
      <pc:sldChg chg="modSp new mod">
        <pc:chgData name="Susan Pocotte" userId="24348b69a7140f30" providerId="LiveId" clId="{40278008-7D06-48DF-9969-41B8FB401FC1}" dt="2023-01-23T21:40:20.568" v="12617" actId="20577"/>
        <pc:sldMkLst>
          <pc:docMk/>
          <pc:sldMk cId="2510721567" sldId="405"/>
        </pc:sldMkLst>
        <pc:spChg chg="mod">
          <ac:chgData name="Susan Pocotte" userId="24348b69a7140f30" providerId="LiveId" clId="{40278008-7D06-48DF-9969-41B8FB401FC1}" dt="2023-01-23T21:35:30.318" v="12090" actId="20577"/>
          <ac:spMkLst>
            <pc:docMk/>
            <pc:sldMk cId="2510721567" sldId="405"/>
            <ac:spMk id="2" creationId="{E171F6A8-A3A7-BF67-6F0E-6DDC020AB16C}"/>
          </ac:spMkLst>
        </pc:spChg>
        <pc:spChg chg="mod">
          <ac:chgData name="Susan Pocotte" userId="24348b69a7140f30" providerId="LiveId" clId="{40278008-7D06-48DF-9969-41B8FB401FC1}" dt="2023-01-23T21:40:20.568" v="12617" actId="20577"/>
          <ac:spMkLst>
            <pc:docMk/>
            <pc:sldMk cId="2510721567" sldId="405"/>
            <ac:spMk id="3" creationId="{70A78883-941E-25BC-1F03-2597568C8088}"/>
          </ac:spMkLst>
        </pc:spChg>
      </pc:sldChg>
      <pc:sldChg chg="addSp modSp new del mod ord modClrScheme chgLayout">
        <pc:chgData name="Susan Pocotte" userId="24348b69a7140f30" providerId="LiveId" clId="{40278008-7D06-48DF-9969-41B8FB401FC1}" dt="2023-01-23T22:54:33.502" v="13334" actId="2696"/>
        <pc:sldMkLst>
          <pc:docMk/>
          <pc:sldMk cId="3143871893" sldId="406"/>
        </pc:sldMkLst>
        <pc:spChg chg="add mod">
          <ac:chgData name="Susan Pocotte" userId="24348b69a7140f30" providerId="LiveId" clId="{40278008-7D06-48DF-9969-41B8FB401FC1}" dt="2023-01-22T22:15:25.645" v="3127" actId="20577"/>
          <ac:spMkLst>
            <pc:docMk/>
            <pc:sldMk cId="3143871893" sldId="406"/>
            <ac:spMk id="2" creationId="{EDF56A89-B8F7-139B-81AE-71FF53A5C47E}"/>
          </ac:spMkLst>
        </pc:spChg>
        <pc:spChg chg="add mod">
          <ac:chgData name="Susan Pocotte" userId="24348b69a7140f30" providerId="LiveId" clId="{40278008-7D06-48DF-9969-41B8FB401FC1}" dt="2023-01-22T22:26:38.146" v="4006" actId="20577"/>
          <ac:spMkLst>
            <pc:docMk/>
            <pc:sldMk cId="3143871893" sldId="406"/>
            <ac:spMk id="3" creationId="{78EB0503-6F9C-A8C0-DAE0-9DEE29ED3A21}"/>
          </ac:spMkLst>
        </pc:spChg>
      </pc:sldChg>
      <pc:sldChg chg="addSp modSp new mod modClrScheme chgLayout">
        <pc:chgData name="Susan Pocotte" userId="24348b69a7140f30" providerId="LiveId" clId="{40278008-7D06-48DF-9969-41B8FB401FC1}" dt="2023-01-23T22:10:21.919" v="13329" actId="20577"/>
        <pc:sldMkLst>
          <pc:docMk/>
          <pc:sldMk cId="3827731669" sldId="407"/>
        </pc:sldMkLst>
        <pc:spChg chg="add mod">
          <ac:chgData name="Susan Pocotte" userId="24348b69a7140f30" providerId="LiveId" clId="{40278008-7D06-48DF-9969-41B8FB401FC1}" dt="2023-01-22T22:30:49.579" v="4348" actId="6549"/>
          <ac:spMkLst>
            <pc:docMk/>
            <pc:sldMk cId="3827731669" sldId="407"/>
            <ac:spMk id="2" creationId="{0D4E9D55-3522-0759-3E75-E7CE6B4D16B0}"/>
          </ac:spMkLst>
        </pc:spChg>
        <pc:spChg chg="add mod">
          <ac:chgData name="Susan Pocotte" userId="24348b69a7140f30" providerId="LiveId" clId="{40278008-7D06-48DF-9969-41B8FB401FC1}" dt="2023-01-23T22:10:21.919" v="13329" actId="20577"/>
          <ac:spMkLst>
            <pc:docMk/>
            <pc:sldMk cId="3827731669" sldId="407"/>
            <ac:spMk id="3" creationId="{28077470-BC82-D4B3-4E05-F32CD9473CCC}"/>
          </ac:spMkLst>
        </pc:spChg>
      </pc:sldChg>
      <pc:sldChg chg="addSp delSp modSp new mod ord modClrScheme chgLayout">
        <pc:chgData name="Susan Pocotte" userId="24348b69a7140f30" providerId="LiveId" clId="{40278008-7D06-48DF-9969-41B8FB401FC1}" dt="2023-01-23T19:14:44.091" v="8590" actId="20577"/>
        <pc:sldMkLst>
          <pc:docMk/>
          <pc:sldMk cId="2132141425" sldId="408"/>
        </pc:sldMkLst>
        <pc:spChg chg="mod ord">
          <ac:chgData name="Susan Pocotte" userId="24348b69a7140f30" providerId="LiveId" clId="{40278008-7D06-48DF-9969-41B8FB401FC1}" dt="2023-01-23T19:14:31.538" v="8584" actId="20577"/>
          <ac:spMkLst>
            <pc:docMk/>
            <pc:sldMk cId="2132141425" sldId="408"/>
            <ac:spMk id="2" creationId="{A37F06AB-FE4D-99BD-83ED-B9544F3D4AF8}"/>
          </ac:spMkLst>
        </pc:spChg>
        <pc:spChg chg="del mod ord">
          <ac:chgData name="Susan Pocotte" userId="24348b69a7140f30" providerId="LiveId" clId="{40278008-7D06-48DF-9969-41B8FB401FC1}" dt="2023-01-22T22:40:05.007" v="5297" actId="700"/>
          <ac:spMkLst>
            <pc:docMk/>
            <pc:sldMk cId="2132141425" sldId="408"/>
            <ac:spMk id="3" creationId="{2070FC27-68B6-5C5D-EF76-395D0B52864C}"/>
          </ac:spMkLst>
        </pc:spChg>
        <pc:spChg chg="add mod ord">
          <ac:chgData name="Susan Pocotte" userId="24348b69a7140f30" providerId="LiveId" clId="{40278008-7D06-48DF-9969-41B8FB401FC1}" dt="2023-01-23T19:14:44.091" v="8590" actId="20577"/>
          <ac:spMkLst>
            <pc:docMk/>
            <pc:sldMk cId="2132141425" sldId="408"/>
            <ac:spMk id="4" creationId="{89FCAA0C-B43D-867F-BC6A-C29CB292A815}"/>
          </ac:spMkLst>
        </pc:spChg>
      </pc:sldChg>
      <pc:sldChg chg="addSp modSp new mod ord">
        <pc:chgData name="Susan Pocotte" userId="24348b69a7140f30" providerId="LiveId" clId="{40278008-7D06-48DF-9969-41B8FB401FC1}" dt="2023-01-23T18:14:34.968" v="7377" actId="20577"/>
        <pc:sldMkLst>
          <pc:docMk/>
          <pc:sldMk cId="1650940361" sldId="409"/>
        </pc:sldMkLst>
        <pc:spChg chg="add mod">
          <ac:chgData name="Susan Pocotte" userId="24348b69a7140f30" providerId="LiveId" clId="{40278008-7D06-48DF-9969-41B8FB401FC1}" dt="2023-01-23T18:14:34.968" v="7377" actId="20577"/>
          <ac:spMkLst>
            <pc:docMk/>
            <pc:sldMk cId="1650940361" sldId="409"/>
            <ac:spMk id="3" creationId="{595FF3DF-F954-963F-F458-2C4F1770ED28}"/>
          </ac:spMkLst>
        </pc:spChg>
      </pc:sldChg>
      <pc:sldChg chg="addSp delSp modSp new mod setBg">
        <pc:chgData name="Susan Pocotte" userId="24348b69a7140f30" providerId="LiveId" clId="{40278008-7D06-48DF-9969-41B8FB401FC1}" dt="2023-01-23T16:36:55.787" v="6916" actId="255"/>
        <pc:sldMkLst>
          <pc:docMk/>
          <pc:sldMk cId="661290605" sldId="410"/>
        </pc:sldMkLst>
        <pc:spChg chg="del">
          <ac:chgData name="Susan Pocotte" userId="24348b69a7140f30" providerId="LiveId" clId="{40278008-7D06-48DF-9969-41B8FB401FC1}" dt="2023-01-22T22:47:13.048" v="5449" actId="26606"/>
          <ac:spMkLst>
            <pc:docMk/>
            <pc:sldMk cId="661290605" sldId="410"/>
            <ac:spMk id="2" creationId="{992E2627-78AC-DA9F-F285-00C10C184F00}"/>
          </ac:spMkLst>
        </pc:spChg>
        <pc:spChg chg="del">
          <ac:chgData name="Susan Pocotte" userId="24348b69a7140f30" providerId="LiveId" clId="{40278008-7D06-48DF-9969-41B8FB401FC1}" dt="2023-01-22T22:47:05.380" v="5448" actId="931"/>
          <ac:spMkLst>
            <pc:docMk/>
            <pc:sldMk cId="661290605" sldId="410"/>
            <ac:spMk id="3" creationId="{7DC5287C-9135-AD39-CC73-EBF0E3FCD034}"/>
          </ac:spMkLst>
        </pc:spChg>
        <pc:spChg chg="add del">
          <ac:chgData name="Susan Pocotte" userId="24348b69a7140f30" providerId="LiveId" clId="{40278008-7D06-48DF-9969-41B8FB401FC1}" dt="2023-01-23T16:36:18.978" v="6887" actId="26606"/>
          <ac:spMkLst>
            <pc:docMk/>
            <pc:sldMk cId="661290605" sldId="410"/>
            <ac:spMk id="10" creationId="{42A4FC2C-047E-45A5-965D-8E1E3BF09BC6}"/>
          </ac:spMkLst>
        </pc:spChg>
        <pc:spChg chg="add mod">
          <ac:chgData name="Susan Pocotte" userId="24348b69a7140f30" providerId="LiveId" clId="{40278008-7D06-48DF-9969-41B8FB401FC1}" dt="2023-01-23T16:36:55.787" v="6916" actId="255"/>
          <ac:spMkLst>
            <pc:docMk/>
            <pc:sldMk cId="661290605" sldId="410"/>
            <ac:spMk id="14" creationId="{FD138269-1A61-55ED-F5A7-8DF819C21EF6}"/>
          </ac:spMkLst>
        </pc:spChg>
        <pc:spChg chg="add">
          <ac:chgData name="Susan Pocotte" userId="24348b69a7140f30" providerId="LiveId" clId="{40278008-7D06-48DF-9969-41B8FB401FC1}" dt="2023-01-23T16:36:18.978" v="6887" actId="26606"/>
          <ac:spMkLst>
            <pc:docMk/>
            <pc:sldMk cId="661290605" sldId="410"/>
            <ac:spMk id="17" creationId="{2B566528-1B12-4246-9431-5C2D7D081168}"/>
          </ac:spMkLst>
        </pc:spChg>
        <pc:grpChg chg="add">
          <ac:chgData name="Susan Pocotte" userId="24348b69a7140f30" providerId="LiveId" clId="{40278008-7D06-48DF-9969-41B8FB401FC1}" dt="2023-01-23T16:36:18.978" v="6887" actId="26606"/>
          <ac:grpSpMkLst>
            <pc:docMk/>
            <pc:sldMk cId="661290605" sldId="410"/>
            <ac:grpSpMk id="19" creationId="{828A5161-06F1-46CF-8AD7-844680A59E13}"/>
          </ac:grpSpMkLst>
        </pc:grpChg>
        <pc:grpChg chg="add">
          <ac:chgData name="Susan Pocotte" userId="24348b69a7140f30" providerId="LiveId" clId="{40278008-7D06-48DF-9969-41B8FB401FC1}" dt="2023-01-23T16:36:18.978" v="6887" actId="26606"/>
          <ac:grpSpMkLst>
            <pc:docMk/>
            <pc:sldMk cId="661290605" sldId="410"/>
            <ac:grpSpMk id="23" creationId="{5995D10D-E9C9-47DB-AE7E-801FEF38F5C9}"/>
          </ac:grpSpMkLst>
        </pc:grpChg>
        <pc:picChg chg="add mod">
          <ac:chgData name="Susan Pocotte" userId="24348b69a7140f30" providerId="LiveId" clId="{40278008-7D06-48DF-9969-41B8FB401FC1}" dt="2023-01-23T16:36:18.978" v="6887" actId="26606"/>
          <ac:picMkLst>
            <pc:docMk/>
            <pc:sldMk cId="661290605" sldId="410"/>
            <ac:picMk id="5" creationId="{9C53C065-D6F0-318E-F213-FC5EBAAB5E04}"/>
          </ac:picMkLst>
        </pc:picChg>
      </pc:sldChg>
      <pc:sldChg chg="addSp delSp modSp new mod setBg">
        <pc:chgData name="Susan Pocotte" userId="24348b69a7140f30" providerId="LiveId" clId="{40278008-7D06-48DF-9969-41B8FB401FC1}" dt="2023-01-22T22:50:15.104" v="5459" actId="26606"/>
        <pc:sldMkLst>
          <pc:docMk/>
          <pc:sldMk cId="1176998344" sldId="411"/>
        </pc:sldMkLst>
        <pc:spChg chg="add del">
          <ac:chgData name="Susan Pocotte" userId="24348b69a7140f30" providerId="LiveId" clId="{40278008-7D06-48DF-9969-41B8FB401FC1}" dt="2023-01-22T22:50:15.104" v="5459" actId="26606"/>
          <ac:spMkLst>
            <pc:docMk/>
            <pc:sldMk cId="1176998344" sldId="411"/>
            <ac:spMk id="2" creationId="{68118D2E-9C6C-45EC-6FEF-A60B6B394927}"/>
          </ac:spMkLst>
        </pc:spChg>
        <pc:spChg chg="del">
          <ac:chgData name="Susan Pocotte" userId="24348b69a7140f30" providerId="LiveId" clId="{40278008-7D06-48DF-9969-41B8FB401FC1}" dt="2023-01-22T22:50:01.458" v="5454" actId="931"/>
          <ac:spMkLst>
            <pc:docMk/>
            <pc:sldMk cId="1176998344" sldId="411"/>
            <ac:spMk id="3" creationId="{B492E3DE-2434-5535-92EB-A1DC8DD8E2E4}"/>
          </ac:spMkLst>
        </pc:spChg>
        <pc:spChg chg="add mod">
          <ac:chgData name="Susan Pocotte" userId="24348b69a7140f30" providerId="LiveId" clId="{40278008-7D06-48DF-9969-41B8FB401FC1}" dt="2023-01-22T22:50:15.104" v="5459" actId="26606"/>
          <ac:spMkLst>
            <pc:docMk/>
            <pc:sldMk cId="1176998344" sldId="411"/>
            <ac:spMk id="6" creationId="{9CF6689C-5FE0-435A-5A1D-BC5F6D4F572A}"/>
          </ac:spMkLst>
        </pc:spChg>
        <pc:spChg chg="add">
          <ac:chgData name="Susan Pocotte" userId="24348b69a7140f30" providerId="LiveId" clId="{40278008-7D06-48DF-9969-41B8FB401FC1}" dt="2023-01-22T22:50:15.104" v="5459" actId="26606"/>
          <ac:spMkLst>
            <pc:docMk/>
            <pc:sldMk cId="1176998344" sldId="411"/>
            <ac:spMk id="11" creationId="{86FF76B9-219D-4469-AF87-0236D29032F1}"/>
          </ac:spMkLst>
        </pc:spChg>
        <pc:spChg chg="add">
          <ac:chgData name="Susan Pocotte" userId="24348b69a7140f30" providerId="LiveId" clId="{40278008-7D06-48DF-9969-41B8FB401FC1}" dt="2023-01-22T22:50:15.104" v="5459" actId="26606"/>
          <ac:spMkLst>
            <pc:docMk/>
            <pc:sldMk cId="1176998344" sldId="411"/>
            <ac:spMk id="17" creationId="{2E80C965-DB6D-4F81-9E9E-B027384D0BD6}"/>
          </ac:spMkLst>
        </pc:spChg>
        <pc:spChg chg="add">
          <ac:chgData name="Susan Pocotte" userId="24348b69a7140f30" providerId="LiveId" clId="{40278008-7D06-48DF-9969-41B8FB401FC1}" dt="2023-01-22T22:50:15.104" v="5459" actId="26606"/>
          <ac:spMkLst>
            <pc:docMk/>
            <pc:sldMk cId="1176998344" sldId="411"/>
            <ac:spMk id="19" creationId="{633C5E46-DAC5-4661-9C87-22B08E2A512F}"/>
          </ac:spMkLst>
        </pc:spChg>
        <pc:grpChg chg="add">
          <ac:chgData name="Susan Pocotte" userId="24348b69a7140f30" providerId="LiveId" clId="{40278008-7D06-48DF-9969-41B8FB401FC1}" dt="2023-01-22T22:50:15.104" v="5459" actId="26606"/>
          <ac:grpSpMkLst>
            <pc:docMk/>
            <pc:sldMk cId="1176998344" sldId="411"/>
            <ac:grpSpMk id="13" creationId="{DB88BD78-87E1-424D-B479-C37D8E41B12E}"/>
          </ac:grpSpMkLst>
        </pc:grpChg>
        <pc:picChg chg="add mod">
          <ac:chgData name="Susan Pocotte" userId="24348b69a7140f30" providerId="LiveId" clId="{40278008-7D06-48DF-9969-41B8FB401FC1}" dt="2023-01-22T22:50:15.104" v="5459" actId="26606"/>
          <ac:picMkLst>
            <pc:docMk/>
            <pc:sldMk cId="1176998344" sldId="411"/>
            <ac:picMk id="5" creationId="{95D94D9F-DDD7-8A70-BED5-C1ADAD98BB7A}"/>
          </ac:picMkLst>
        </pc:picChg>
      </pc:sldChg>
      <pc:sldChg chg="addSp delSp modSp new del">
        <pc:chgData name="Susan Pocotte" userId="24348b69a7140f30" providerId="LiveId" clId="{40278008-7D06-48DF-9969-41B8FB401FC1}" dt="2023-01-22T22:48:48.460" v="5452" actId="2696"/>
        <pc:sldMkLst>
          <pc:docMk/>
          <pc:sldMk cId="3048468102" sldId="411"/>
        </pc:sldMkLst>
        <pc:spChg chg="del">
          <ac:chgData name="Susan Pocotte" userId="24348b69a7140f30" providerId="LiveId" clId="{40278008-7D06-48DF-9969-41B8FB401FC1}" dt="2023-01-22T22:48:36.865" v="5451" actId="931"/>
          <ac:spMkLst>
            <pc:docMk/>
            <pc:sldMk cId="3048468102" sldId="411"/>
            <ac:spMk id="3" creationId="{E435BF1A-9E54-79BD-D2EB-A8BD552DB3DF}"/>
          </ac:spMkLst>
        </pc:spChg>
        <pc:picChg chg="add mod">
          <ac:chgData name="Susan Pocotte" userId="24348b69a7140f30" providerId="LiveId" clId="{40278008-7D06-48DF-9969-41B8FB401FC1}" dt="2023-01-22T22:48:36.865" v="5451" actId="931"/>
          <ac:picMkLst>
            <pc:docMk/>
            <pc:sldMk cId="3048468102" sldId="411"/>
            <ac:picMk id="5" creationId="{1EA15741-80C5-69DB-FE6E-8E37520F7A31}"/>
          </ac:picMkLst>
        </pc:picChg>
      </pc:sldChg>
      <pc:sldChg chg="modSp new mod">
        <pc:chgData name="Susan Pocotte" userId="24348b69a7140f30" providerId="LiveId" clId="{40278008-7D06-48DF-9969-41B8FB401FC1}" dt="2023-01-23T19:16:37.864" v="8608" actId="20577"/>
        <pc:sldMkLst>
          <pc:docMk/>
          <pc:sldMk cId="4027355930" sldId="412"/>
        </pc:sldMkLst>
        <pc:spChg chg="mod">
          <ac:chgData name="Susan Pocotte" userId="24348b69a7140f30" providerId="LiveId" clId="{40278008-7D06-48DF-9969-41B8FB401FC1}" dt="2023-01-23T15:53:36.716" v="6040"/>
          <ac:spMkLst>
            <pc:docMk/>
            <pc:sldMk cId="4027355930" sldId="412"/>
            <ac:spMk id="2" creationId="{CEE5451F-3294-4354-D464-BF6ED24CD4B2}"/>
          </ac:spMkLst>
        </pc:spChg>
        <pc:spChg chg="mod">
          <ac:chgData name="Susan Pocotte" userId="24348b69a7140f30" providerId="LiveId" clId="{40278008-7D06-48DF-9969-41B8FB401FC1}" dt="2023-01-23T19:16:37.864" v="8608" actId="20577"/>
          <ac:spMkLst>
            <pc:docMk/>
            <pc:sldMk cId="4027355930" sldId="412"/>
            <ac:spMk id="3" creationId="{343EF856-45C7-87C4-588B-0A5026181CEA}"/>
          </ac:spMkLst>
        </pc:spChg>
      </pc:sldChg>
      <pc:sldChg chg="addSp delSp modSp new mod setBg modClrScheme chgLayout">
        <pc:chgData name="Susan Pocotte" userId="24348b69a7140f30" providerId="LiveId" clId="{40278008-7D06-48DF-9969-41B8FB401FC1}" dt="2023-01-23T20:17:36.956" v="10602" actId="13926"/>
        <pc:sldMkLst>
          <pc:docMk/>
          <pc:sldMk cId="898490744" sldId="413"/>
        </pc:sldMkLst>
        <pc:spChg chg="del mod ord">
          <ac:chgData name="Susan Pocotte" userId="24348b69a7140f30" providerId="LiveId" clId="{40278008-7D06-48DF-9969-41B8FB401FC1}" dt="2023-01-23T18:16:20.766" v="7383" actId="700"/>
          <ac:spMkLst>
            <pc:docMk/>
            <pc:sldMk cId="898490744" sldId="413"/>
            <ac:spMk id="2" creationId="{C8FFBB39-70AB-751C-B07A-1259A459B534}"/>
          </ac:spMkLst>
        </pc:spChg>
        <pc:spChg chg="del">
          <ac:chgData name="Susan Pocotte" userId="24348b69a7140f30" providerId="LiveId" clId="{40278008-7D06-48DF-9969-41B8FB401FC1}" dt="2023-01-23T18:16:20.766" v="7383" actId="700"/>
          <ac:spMkLst>
            <pc:docMk/>
            <pc:sldMk cId="898490744" sldId="413"/>
            <ac:spMk id="3" creationId="{583925D5-E89B-1454-0158-94F3F5CDC876}"/>
          </ac:spMkLst>
        </pc:spChg>
        <pc:spChg chg="del mod ord">
          <ac:chgData name="Susan Pocotte" userId="24348b69a7140f30" providerId="LiveId" clId="{40278008-7D06-48DF-9969-41B8FB401FC1}" dt="2023-01-23T18:16:20.766" v="7383" actId="700"/>
          <ac:spMkLst>
            <pc:docMk/>
            <pc:sldMk cId="898490744" sldId="413"/>
            <ac:spMk id="4" creationId="{F629C496-3687-2291-E02D-BC8BFC1FE44A}"/>
          </ac:spMkLst>
        </pc:spChg>
        <pc:spChg chg="add mod ord">
          <ac:chgData name="Susan Pocotte" userId="24348b69a7140f30" providerId="LiveId" clId="{40278008-7D06-48DF-9969-41B8FB401FC1}" dt="2023-01-23T20:17:36.956" v="10602" actId="13926"/>
          <ac:spMkLst>
            <pc:docMk/>
            <pc:sldMk cId="898490744" sldId="413"/>
            <ac:spMk id="5" creationId="{FD07EDD3-5B90-9210-A9F3-74D4304038B1}"/>
          </ac:spMkLst>
        </pc:spChg>
        <pc:spChg chg="add mod ord">
          <ac:chgData name="Susan Pocotte" userId="24348b69a7140f30" providerId="LiveId" clId="{40278008-7D06-48DF-9969-41B8FB401FC1}" dt="2023-01-23T18:16:30.092" v="7384" actId="26606"/>
          <ac:spMkLst>
            <pc:docMk/>
            <pc:sldMk cId="898490744" sldId="413"/>
            <ac:spMk id="6" creationId="{46381BA4-163A-4E18-EFBC-A15F8CE88E9F}"/>
          </ac:spMkLst>
        </pc:spChg>
        <pc:spChg chg="add">
          <ac:chgData name="Susan Pocotte" userId="24348b69a7140f30" providerId="LiveId" clId="{40278008-7D06-48DF-9969-41B8FB401FC1}" dt="2023-01-23T18:16:30.092" v="7384" actId="26606"/>
          <ac:spMkLst>
            <pc:docMk/>
            <pc:sldMk cId="898490744" sldId="413"/>
            <ac:spMk id="11" creationId="{88294908-8B00-4F58-BBBA-20F71A40AA9E}"/>
          </ac:spMkLst>
        </pc:spChg>
        <pc:spChg chg="add">
          <ac:chgData name="Susan Pocotte" userId="24348b69a7140f30" providerId="LiveId" clId="{40278008-7D06-48DF-9969-41B8FB401FC1}" dt="2023-01-23T18:16:30.092" v="7384" actId="26606"/>
          <ac:spMkLst>
            <pc:docMk/>
            <pc:sldMk cId="898490744" sldId="413"/>
            <ac:spMk id="13" creationId="{4364C879-1404-4203-8E9D-CC5DE0A621A2}"/>
          </ac:spMkLst>
        </pc:spChg>
        <pc:spChg chg="add">
          <ac:chgData name="Susan Pocotte" userId="24348b69a7140f30" providerId="LiveId" clId="{40278008-7D06-48DF-9969-41B8FB401FC1}" dt="2023-01-23T18:16:30.092" v="7384" actId="26606"/>
          <ac:spMkLst>
            <pc:docMk/>
            <pc:sldMk cId="898490744" sldId="413"/>
            <ac:spMk id="15" creationId="{84617302-4B0D-4351-A6BB-6F0930D943AC}"/>
          </ac:spMkLst>
        </pc:spChg>
        <pc:spChg chg="add">
          <ac:chgData name="Susan Pocotte" userId="24348b69a7140f30" providerId="LiveId" clId="{40278008-7D06-48DF-9969-41B8FB401FC1}" dt="2023-01-23T18:16:30.092" v="7384" actId="26606"/>
          <ac:spMkLst>
            <pc:docMk/>
            <pc:sldMk cId="898490744" sldId="413"/>
            <ac:spMk id="17" creationId="{DA2C7802-C2E0-4218-8F89-8DD7CCD2CD1C}"/>
          </ac:spMkLst>
        </pc:spChg>
        <pc:spChg chg="add">
          <ac:chgData name="Susan Pocotte" userId="24348b69a7140f30" providerId="LiveId" clId="{40278008-7D06-48DF-9969-41B8FB401FC1}" dt="2023-01-23T18:16:30.092" v="7384" actId="26606"/>
          <ac:spMkLst>
            <pc:docMk/>
            <pc:sldMk cId="898490744" sldId="413"/>
            <ac:spMk id="19" creationId="{A6D7111A-21E5-4EE9-8A78-10E5530F0116}"/>
          </ac:spMkLst>
        </pc:spChg>
        <pc:spChg chg="add">
          <ac:chgData name="Susan Pocotte" userId="24348b69a7140f30" providerId="LiveId" clId="{40278008-7D06-48DF-9969-41B8FB401FC1}" dt="2023-01-23T18:16:30.092" v="7384" actId="26606"/>
          <ac:spMkLst>
            <pc:docMk/>
            <pc:sldMk cId="898490744" sldId="413"/>
            <ac:spMk id="21" creationId="{A3969E80-A77B-49FC-9122-D89AFD5EE118}"/>
          </ac:spMkLst>
        </pc:spChg>
        <pc:spChg chg="add">
          <ac:chgData name="Susan Pocotte" userId="24348b69a7140f30" providerId="LiveId" clId="{40278008-7D06-48DF-9969-41B8FB401FC1}" dt="2023-01-23T18:16:30.092" v="7384" actId="26606"/>
          <ac:spMkLst>
            <pc:docMk/>
            <pc:sldMk cId="898490744" sldId="413"/>
            <ac:spMk id="23" creationId="{1849CA57-76BD-4CF2-80BA-D7A46A01B7B1}"/>
          </ac:spMkLst>
        </pc:spChg>
        <pc:spChg chg="add">
          <ac:chgData name="Susan Pocotte" userId="24348b69a7140f30" providerId="LiveId" clId="{40278008-7D06-48DF-9969-41B8FB401FC1}" dt="2023-01-23T18:16:30.092" v="7384" actId="26606"/>
          <ac:spMkLst>
            <pc:docMk/>
            <pc:sldMk cId="898490744" sldId="413"/>
            <ac:spMk id="25" creationId="{35E9085E-E730-4768-83D4-6CB7E9897153}"/>
          </ac:spMkLst>
        </pc:spChg>
        <pc:spChg chg="add">
          <ac:chgData name="Susan Pocotte" userId="24348b69a7140f30" providerId="LiveId" clId="{40278008-7D06-48DF-9969-41B8FB401FC1}" dt="2023-01-23T18:16:30.092" v="7384" actId="26606"/>
          <ac:spMkLst>
            <pc:docMk/>
            <pc:sldMk cId="898490744" sldId="413"/>
            <ac:spMk id="27" creationId="{973272FE-A474-4CAE-8CA2-BCC8B476C3F4}"/>
          </ac:spMkLst>
        </pc:spChg>
        <pc:spChg chg="add">
          <ac:chgData name="Susan Pocotte" userId="24348b69a7140f30" providerId="LiveId" clId="{40278008-7D06-48DF-9969-41B8FB401FC1}" dt="2023-01-23T18:16:30.092" v="7384" actId="26606"/>
          <ac:spMkLst>
            <pc:docMk/>
            <pc:sldMk cId="898490744" sldId="413"/>
            <ac:spMk id="29" creationId="{E07981EA-05A6-437C-88D7-B377B92B031D}"/>
          </ac:spMkLst>
        </pc:spChg>
        <pc:spChg chg="add">
          <ac:chgData name="Susan Pocotte" userId="24348b69a7140f30" providerId="LiveId" clId="{40278008-7D06-48DF-9969-41B8FB401FC1}" dt="2023-01-23T18:16:30.092" v="7384" actId="26606"/>
          <ac:spMkLst>
            <pc:docMk/>
            <pc:sldMk cId="898490744" sldId="413"/>
            <ac:spMk id="31" creationId="{15E3C750-986E-4769-B1AE-49289FBEE757}"/>
          </ac:spMkLst>
        </pc:spChg>
      </pc:sldChg>
      <pc:sldChg chg="addSp delSp modSp new mod setBg modClrScheme chgLayout">
        <pc:chgData name="Susan Pocotte" userId="24348b69a7140f30" providerId="LiveId" clId="{40278008-7D06-48DF-9969-41B8FB401FC1}" dt="2023-01-24T00:55:04.013" v="13361" actId="13926"/>
        <pc:sldMkLst>
          <pc:docMk/>
          <pc:sldMk cId="4169712770" sldId="414"/>
        </pc:sldMkLst>
        <pc:spChg chg="del mod ord">
          <ac:chgData name="Susan Pocotte" userId="24348b69a7140f30" providerId="LiveId" clId="{40278008-7D06-48DF-9969-41B8FB401FC1}" dt="2023-01-23T18:18:33.667" v="7455" actId="700"/>
          <ac:spMkLst>
            <pc:docMk/>
            <pc:sldMk cId="4169712770" sldId="414"/>
            <ac:spMk id="2" creationId="{919681E2-3774-1076-05DD-79BF13C4F62C}"/>
          </ac:spMkLst>
        </pc:spChg>
        <pc:spChg chg="del">
          <ac:chgData name="Susan Pocotte" userId="24348b69a7140f30" providerId="LiveId" clId="{40278008-7D06-48DF-9969-41B8FB401FC1}" dt="2023-01-23T18:18:33.667" v="7455" actId="700"/>
          <ac:spMkLst>
            <pc:docMk/>
            <pc:sldMk cId="4169712770" sldId="414"/>
            <ac:spMk id="3" creationId="{7075E6E9-4026-0B45-31E2-782E4418BFDA}"/>
          </ac:spMkLst>
        </pc:spChg>
        <pc:spChg chg="del mod ord">
          <ac:chgData name="Susan Pocotte" userId="24348b69a7140f30" providerId="LiveId" clId="{40278008-7D06-48DF-9969-41B8FB401FC1}" dt="2023-01-23T18:18:33.667" v="7455" actId="700"/>
          <ac:spMkLst>
            <pc:docMk/>
            <pc:sldMk cId="4169712770" sldId="414"/>
            <ac:spMk id="4" creationId="{4FA97FED-D350-A78B-E43F-4792590527BB}"/>
          </ac:spMkLst>
        </pc:spChg>
        <pc:spChg chg="add mod ord">
          <ac:chgData name="Susan Pocotte" userId="24348b69a7140f30" providerId="LiveId" clId="{40278008-7D06-48DF-9969-41B8FB401FC1}" dt="2023-01-24T00:55:04.013" v="13361" actId="13926"/>
          <ac:spMkLst>
            <pc:docMk/>
            <pc:sldMk cId="4169712770" sldId="414"/>
            <ac:spMk id="5" creationId="{8BE90B1D-C8F0-15A4-16AE-B1FC95F517BD}"/>
          </ac:spMkLst>
        </pc:spChg>
        <pc:spChg chg="add mod ord">
          <ac:chgData name="Susan Pocotte" userId="24348b69a7140f30" providerId="LiveId" clId="{40278008-7D06-48DF-9969-41B8FB401FC1}" dt="2023-01-23T19:35:14.249" v="9489" actId="20577"/>
          <ac:spMkLst>
            <pc:docMk/>
            <pc:sldMk cId="4169712770" sldId="414"/>
            <ac:spMk id="6" creationId="{42CDCBB5-8CE3-7615-672E-642112BDA20B}"/>
          </ac:spMkLst>
        </pc:spChg>
        <pc:spChg chg="add del">
          <ac:chgData name="Susan Pocotte" userId="24348b69a7140f30" providerId="LiveId" clId="{40278008-7D06-48DF-9969-41B8FB401FC1}" dt="2023-01-23T18:22:57.744" v="7495" actId="26606"/>
          <ac:spMkLst>
            <pc:docMk/>
            <pc:sldMk cId="4169712770" sldId="414"/>
            <ac:spMk id="13" creationId="{026A84AF-6F58-471A-BF1F-10D8C03511C4}"/>
          </ac:spMkLst>
        </pc:spChg>
        <pc:picChg chg="add del mod">
          <ac:chgData name="Susan Pocotte" userId="24348b69a7140f30" providerId="LiveId" clId="{40278008-7D06-48DF-9969-41B8FB401FC1}" dt="2023-01-23T18:23:06.261" v="7496" actId="21"/>
          <ac:picMkLst>
            <pc:docMk/>
            <pc:sldMk cId="4169712770" sldId="414"/>
            <ac:picMk id="8" creationId="{A943E0B7-1FF5-341E-608A-0F11B8BA5463}"/>
          </ac:picMkLst>
        </pc:picChg>
      </pc:sldChg>
      <pc:sldChg chg="addSp delSp modSp new mod setBg modClrScheme delDesignElem chgLayout">
        <pc:chgData name="Susan Pocotte" userId="24348b69a7140f30" providerId="LiveId" clId="{40278008-7D06-48DF-9969-41B8FB401FC1}" dt="2023-01-23T20:22:11.958" v="10898" actId="20577"/>
        <pc:sldMkLst>
          <pc:docMk/>
          <pc:sldMk cId="346982563" sldId="415"/>
        </pc:sldMkLst>
        <pc:spChg chg="del mod ord">
          <ac:chgData name="Susan Pocotte" userId="24348b69a7140f30" providerId="LiveId" clId="{40278008-7D06-48DF-9969-41B8FB401FC1}" dt="2023-01-23T18:55:12.128" v="7982" actId="700"/>
          <ac:spMkLst>
            <pc:docMk/>
            <pc:sldMk cId="346982563" sldId="415"/>
            <ac:spMk id="2" creationId="{BC961188-25D3-3724-2F36-5AAE2DDB6169}"/>
          </ac:spMkLst>
        </pc:spChg>
        <pc:spChg chg="del mod ord">
          <ac:chgData name="Susan Pocotte" userId="24348b69a7140f30" providerId="LiveId" clId="{40278008-7D06-48DF-9969-41B8FB401FC1}" dt="2023-01-23T18:55:12.128" v="7982" actId="700"/>
          <ac:spMkLst>
            <pc:docMk/>
            <pc:sldMk cId="346982563" sldId="415"/>
            <ac:spMk id="3" creationId="{D99FDD4B-753F-9CAC-504E-79C02E4A367B}"/>
          </ac:spMkLst>
        </pc:spChg>
        <pc:spChg chg="add mod ord">
          <ac:chgData name="Susan Pocotte" userId="24348b69a7140f30" providerId="LiveId" clId="{40278008-7D06-48DF-9969-41B8FB401FC1}" dt="2023-01-23T20:21:28.913" v="10873" actId="1076"/>
          <ac:spMkLst>
            <pc:docMk/>
            <pc:sldMk cId="346982563" sldId="415"/>
            <ac:spMk id="4" creationId="{2B7203B1-EAE8-7F72-1E3A-AF177EAF32DD}"/>
          </ac:spMkLst>
        </pc:spChg>
        <pc:spChg chg="add del mod ord">
          <ac:chgData name="Susan Pocotte" userId="24348b69a7140f30" providerId="LiveId" clId="{40278008-7D06-48DF-9969-41B8FB401FC1}" dt="2023-01-23T20:18:23.885" v="10612" actId="700"/>
          <ac:spMkLst>
            <pc:docMk/>
            <pc:sldMk cId="346982563" sldId="415"/>
            <ac:spMk id="5" creationId="{82136019-159B-020C-35D3-D0AF617213C6}"/>
          </ac:spMkLst>
        </pc:spChg>
        <pc:spChg chg="add mod ord">
          <ac:chgData name="Susan Pocotte" userId="24348b69a7140f30" providerId="LiveId" clId="{40278008-7D06-48DF-9969-41B8FB401FC1}" dt="2023-01-23T20:22:11.958" v="10898" actId="20577"/>
          <ac:spMkLst>
            <pc:docMk/>
            <pc:sldMk cId="346982563" sldId="415"/>
            <ac:spMk id="6" creationId="{90564B5C-EFB9-9BF8-0382-A054ABDBC5B5}"/>
          </ac:spMkLst>
        </pc:spChg>
        <pc:spChg chg="add del">
          <ac:chgData name="Susan Pocotte" userId="24348b69a7140f30" providerId="LiveId" clId="{40278008-7D06-48DF-9969-41B8FB401FC1}" dt="2023-01-23T20:18:23.885" v="10612" actId="700"/>
          <ac:spMkLst>
            <pc:docMk/>
            <pc:sldMk cId="346982563" sldId="415"/>
            <ac:spMk id="10" creationId="{88294908-8B00-4F58-BBBA-20F71A40AA9E}"/>
          </ac:spMkLst>
        </pc:spChg>
        <pc:spChg chg="add del">
          <ac:chgData name="Susan Pocotte" userId="24348b69a7140f30" providerId="LiveId" clId="{40278008-7D06-48DF-9969-41B8FB401FC1}" dt="2023-01-23T20:19:45.132" v="10701" actId="26606"/>
          <ac:spMkLst>
            <pc:docMk/>
            <pc:sldMk cId="346982563" sldId="415"/>
            <ac:spMk id="11" creationId="{BAD76F3E-3A97-486B-B402-44400A8B9173}"/>
          </ac:spMkLst>
        </pc:spChg>
        <pc:spChg chg="add del">
          <ac:chgData name="Susan Pocotte" userId="24348b69a7140f30" providerId="LiveId" clId="{40278008-7D06-48DF-9969-41B8FB401FC1}" dt="2023-01-23T20:18:23.885" v="10612" actId="700"/>
          <ac:spMkLst>
            <pc:docMk/>
            <pc:sldMk cId="346982563" sldId="415"/>
            <ac:spMk id="12" creationId="{4364C879-1404-4203-8E9D-CC5DE0A621A2}"/>
          </ac:spMkLst>
        </pc:spChg>
        <pc:spChg chg="add del">
          <ac:chgData name="Susan Pocotte" userId="24348b69a7140f30" providerId="LiveId" clId="{40278008-7D06-48DF-9969-41B8FB401FC1}" dt="2023-01-23T20:19:45.132" v="10701" actId="26606"/>
          <ac:spMkLst>
            <pc:docMk/>
            <pc:sldMk cId="346982563" sldId="415"/>
            <ac:spMk id="13" creationId="{391F6B52-91F4-4AEB-B6DB-29FEBCF28C8B}"/>
          </ac:spMkLst>
        </pc:spChg>
        <pc:spChg chg="add del">
          <ac:chgData name="Susan Pocotte" userId="24348b69a7140f30" providerId="LiveId" clId="{40278008-7D06-48DF-9969-41B8FB401FC1}" dt="2023-01-23T20:18:23.885" v="10612" actId="700"/>
          <ac:spMkLst>
            <pc:docMk/>
            <pc:sldMk cId="346982563" sldId="415"/>
            <ac:spMk id="14" creationId="{84617302-4B0D-4351-A6BB-6F0930D943AC}"/>
          </ac:spMkLst>
        </pc:spChg>
        <pc:spChg chg="add del">
          <ac:chgData name="Susan Pocotte" userId="24348b69a7140f30" providerId="LiveId" clId="{40278008-7D06-48DF-9969-41B8FB401FC1}" dt="2023-01-23T20:19:45.132" v="10701" actId="26606"/>
          <ac:spMkLst>
            <pc:docMk/>
            <pc:sldMk cId="346982563" sldId="415"/>
            <ac:spMk id="15" creationId="{2CD6F061-7C53-44F4-9794-953DB70A451B}"/>
          </ac:spMkLst>
        </pc:spChg>
        <pc:spChg chg="add del">
          <ac:chgData name="Susan Pocotte" userId="24348b69a7140f30" providerId="LiveId" clId="{40278008-7D06-48DF-9969-41B8FB401FC1}" dt="2023-01-23T20:18:23.885" v="10612" actId="700"/>
          <ac:spMkLst>
            <pc:docMk/>
            <pc:sldMk cId="346982563" sldId="415"/>
            <ac:spMk id="16" creationId="{DA2C7802-C2E0-4218-8F89-8DD7CCD2CD1C}"/>
          </ac:spMkLst>
        </pc:spChg>
        <pc:spChg chg="add del">
          <ac:chgData name="Susan Pocotte" userId="24348b69a7140f30" providerId="LiveId" clId="{40278008-7D06-48DF-9969-41B8FB401FC1}" dt="2023-01-23T20:21:23.418" v="10871" actId="700"/>
          <ac:spMkLst>
            <pc:docMk/>
            <pc:sldMk cId="346982563" sldId="415"/>
            <ac:spMk id="17" creationId="{FFD48BC7-DC40-47DE-87EE-9F4B6ECB9ABB}"/>
          </ac:spMkLst>
        </pc:spChg>
        <pc:spChg chg="add del">
          <ac:chgData name="Susan Pocotte" userId="24348b69a7140f30" providerId="LiveId" clId="{40278008-7D06-48DF-9969-41B8FB401FC1}" dt="2023-01-23T20:18:23.885" v="10612" actId="700"/>
          <ac:spMkLst>
            <pc:docMk/>
            <pc:sldMk cId="346982563" sldId="415"/>
            <ac:spMk id="18" creationId="{A6D7111A-21E5-4EE9-8A78-10E5530F0116}"/>
          </ac:spMkLst>
        </pc:spChg>
        <pc:spChg chg="add del">
          <ac:chgData name="Susan Pocotte" userId="24348b69a7140f30" providerId="LiveId" clId="{40278008-7D06-48DF-9969-41B8FB401FC1}" dt="2023-01-23T20:21:23.418" v="10871" actId="700"/>
          <ac:spMkLst>
            <pc:docMk/>
            <pc:sldMk cId="346982563" sldId="415"/>
            <ac:spMk id="19" creationId="{E502BBC7-2C76-46F3-BC24-5985BC13DB88}"/>
          </ac:spMkLst>
        </pc:spChg>
        <pc:spChg chg="add del">
          <ac:chgData name="Susan Pocotte" userId="24348b69a7140f30" providerId="LiveId" clId="{40278008-7D06-48DF-9969-41B8FB401FC1}" dt="2023-01-23T20:18:23.885" v="10612" actId="700"/>
          <ac:spMkLst>
            <pc:docMk/>
            <pc:sldMk cId="346982563" sldId="415"/>
            <ac:spMk id="20" creationId="{A3969E80-A77B-49FC-9122-D89AFD5EE118}"/>
          </ac:spMkLst>
        </pc:spChg>
        <pc:spChg chg="add del">
          <ac:chgData name="Susan Pocotte" userId="24348b69a7140f30" providerId="LiveId" clId="{40278008-7D06-48DF-9969-41B8FB401FC1}" dt="2023-01-23T20:21:23.418" v="10871" actId="700"/>
          <ac:spMkLst>
            <pc:docMk/>
            <pc:sldMk cId="346982563" sldId="415"/>
            <ac:spMk id="21" creationId="{C7F28D52-2A5F-4D23-81AE-7CB8B591C7AF}"/>
          </ac:spMkLst>
        </pc:spChg>
        <pc:spChg chg="add del">
          <ac:chgData name="Susan Pocotte" userId="24348b69a7140f30" providerId="LiveId" clId="{40278008-7D06-48DF-9969-41B8FB401FC1}" dt="2023-01-23T20:18:23.885" v="10612" actId="700"/>
          <ac:spMkLst>
            <pc:docMk/>
            <pc:sldMk cId="346982563" sldId="415"/>
            <ac:spMk id="22" creationId="{1849CA57-76BD-4CF2-80BA-D7A46A01B7B1}"/>
          </ac:spMkLst>
        </pc:spChg>
        <pc:spChg chg="add del">
          <ac:chgData name="Susan Pocotte" userId="24348b69a7140f30" providerId="LiveId" clId="{40278008-7D06-48DF-9969-41B8FB401FC1}" dt="2023-01-23T20:21:23.418" v="10871" actId="700"/>
          <ac:spMkLst>
            <pc:docMk/>
            <pc:sldMk cId="346982563" sldId="415"/>
            <ac:spMk id="23" creationId="{3629484E-3792-4B3D-89AD-7C8A1ED0E0D4}"/>
          </ac:spMkLst>
        </pc:spChg>
        <pc:spChg chg="add del">
          <ac:chgData name="Susan Pocotte" userId="24348b69a7140f30" providerId="LiveId" clId="{40278008-7D06-48DF-9969-41B8FB401FC1}" dt="2023-01-23T20:18:23.885" v="10612" actId="700"/>
          <ac:spMkLst>
            <pc:docMk/>
            <pc:sldMk cId="346982563" sldId="415"/>
            <ac:spMk id="24" creationId="{35E9085E-E730-4768-83D4-6CB7E9897153}"/>
          </ac:spMkLst>
        </pc:spChg>
        <pc:spChg chg="add del">
          <ac:chgData name="Susan Pocotte" userId="24348b69a7140f30" providerId="LiveId" clId="{40278008-7D06-48DF-9969-41B8FB401FC1}" dt="2023-01-23T20:18:23.885" v="10612" actId="700"/>
          <ac:spMkLst>
            <pc:docMk/>
            <pc:sldMk cId="346982563" sldId="415"/>
            <ac:spMk id="26" creationId="{973272FE-A474-4CAE-8CA2-BCC8B476C3F4}"/>
          </ac:spMkLst>
        </pc:spChg>
        <pc:spChg chg="add del">
          <ac:chgData name="Susan Pocotte" userId="24348b69a7140f30" providerId="LiveId" clId="{40278008-7D06-48DF-9969-41B8FB401FC1}" dt="2023-01-23T20:18:23.885" v="10612" actId="700"/>
          <ac:spMkLst>
            <pc:docMk/>
            <pc:sldMk cId="346982563" sldId="415"/>
            <ac:spMk id="28" creationId="{E07981EA-05A6-437C-88D7-B377B92B031D}"/>
          </ac:spMkLst>
        </pc:spChg>
        <pc:spChg chg="add del">
          <ac:chgData name="Susan Pocotte" userId="24348b69a7140f30" providerId="LiveId" clId="{40278008-7D06-48DF-9969-41B8FB401FC1}" dt="2023-01-23T20:18:23.885" v="10612" actId="700"/>
          <ac:spMkLst>
            <pc:docMk/>
            <pc:sldMk cId="346982563" sldId="415"/>
            <ac:spMk id="30" creationId="{15E3C750-986E-4769-B1AE-49289FBEE757}"/>
          </ac:spMkLst>
        </pc:spChg>
      </pc:sldChg>
      <pc:sldChg chg="addSp delSp modSp new mod modClrScheme chgLayout">
        <pc:chgData name="Susan Pocotte" userId="24348b69a7140f30" providerId="LiveId" clId="{40278008-7D06-48DF-9969-41B8FB401FC1}" dt="2023-01-24T00:54:36.361" v="13358" actId="13926"/>
        <pc:sldMkLst>
          <pc:docMk/>
          <pc:sldMk cId="786663699" sldId="416"/>
        </pc:sldMkLst>
        <pc:spChg chg="del mod ord">
          <ac:chgData name="Susan Pocotte" userId="24348b69a7140f30" providerId="LiveId" clId="{40278008-7D06-48DF-9969-41B8FB401FC1}" dt="2023-01-23T19:04:27.143" v="8107" actId="700"/>
          <ac:spMkLst>
            <pc:docMk/>
            <pc:sldMk cId="786663699" sldId="416"/>
            <ac:spMk id="2" creationId="{088B64C6-8444-9175-DEDC-552CDB9EAEB1}"/>
          </ac:spMkLst>
        </pc:spChg>
        <pc:spChg chg="del mod ord">
          <ac:chgData name="Susan Pocotte" userId="24348b69a7140f30" providerId="LiveId" clId="{40278008-7D06-48DF-9969-41B8FB401FC1}" dt="2023-01-23T19:04:27.143" v="8107" actId="700"/>
          <ac:spMkLst>
            <pc:docMk/>
            <pc:sldMk cId="786663699" sldId="416"/>
            <ac:spMk id="3" creationId="{1F20A1D3-D171-E767-522E-BA05C16A0DBC}"/>
          </ac:spMkLst>
        </pc:spChg>
        <pc:spChg chg="add mod ord">
          <ac:chgData name="Susan Pocotte" userId="24348b69a7140f30" providerId="LiveId" clId="{40278008-7D06-48DF-9969-41B8FB401FC1}" dt="2023-01-24T00:54:36.361" v="13358" actId="13926"/>
          <ac:spMkLst>
            <pc:docMk/>
            <pc:sldMk cId="786663699" sldId="416"/>
            <ac:spMk id="4" creationId="{9E4C5B66-4265-3185-92E8-E3E4B6E678B4}"/>
          </ac:spMkLst>
        </pc:spChg>
        <pc:spChg chg="add mod ord">
          <ac:chgData name="Susan Pocotte" userId="24348b69a7140f30" providerId="LiveId" clId="{40278008-7D06-48DF-9969-41B8FB401FC1}" dt="2023-01-23T19:13:14.071" v="8546" actId="20577"/>
          <ac:spMkLst>
            <pc:docMk/>
            <pc:sldMk cId="786663699" sldId="416"/>
            <ac:spMk id="5" creationId="{B48F6012-81AA-B475-4877-0D57D82A1185}"/>
          </ac:spMkLst>
        </pc:spChg>
      </pc:sldChg>
      <pc:sldChg chg="modSp add">
        <pc:chgData name="Susan Pocotte" userId="24348b69a7140f30" providerId="LiveId" clId="{40278008-7D06-48DF-9969-41B8FB401FC1}" dt="2023-01-23T21:16:06.408" v="11910" actId="255"/>
        <pc:sldMkLst>
          <pc:docMk/>
          <pc:sldMk cId="0" sldId="417"/>
        </pc:sldMkLst>
        <pc:spChg chg="mod">
          <ac:chgData name="Susan Pocotte" userId="24348b69a7140f30" providerId="LiveId" clId="{40278008-7D06-48DF-9969-41B8FB401FC1}" dt="2023-01-23T21:16:06.408" v="11910" actId="255"/>
          <ac:spMkLst>
            <pc:docMk/>
            <pc:sldMk cId="0" sldId="417"/>
            <ac:spMk id="51202" creationId="{C0A23DD1-926A-FC7C-06A2-2444CC47DD98}"/>
          </ac:spMkLst>
        </pc:spChg>
      </pc:sldChg>
      <pc:sldChg chg="addSp modSp new mod setBg modClrScheme chgLayout">
        <pc:chgData name="Susan Pocotte" userId="24348b69a7140f30" providerId="LiveId" clId="{40278008-7D06-48DF-9969-41B8FB401FC1}" dt="2023-01-24T00:54:42.765" v="13359" actId="13926"/>
        <pc:sldMkLst>
          <pc:docMk/>
          <pc:sldMk cId="3352811543" sldId="418"/>
        </pc:sldMkLst>
        <pc:spChg chg="add mod">
          <ac:chgData name="Susan Pocotte" userId="24348b69a7140f30" providerId="LiveId" clId="{40278008-7D06-48DF-9969-41B8FB401FC1}" dt="2023-01-24T00:54:42.765" v="13359" actId="13926"/>
          <ac:spMkLst>
            <pc:docMk/>
            <pc:sldMk cId="3352811543" sldId="418"/>
            <ac:spMk id="2" creationId="{279C07B7-798C-5483-12B5-118E48741D3D}"/>
          </ac:spMkLst>
        </pc:spChg>
        <pc:spChg chg="add mod">
          <ac:chgData name="Susan Pocotte" userId="24348b69a7140f30" providerId="LiveId" clId="{40278008-7D06-48DF-9969-41B8FB401FC1}" dt="2023-01-23T19:28:40.299" v="9322" actId="26606"/>
          <ac:spMkLst>
            <pc:docMk/>
            <pc:sldMk cId="3352811543" sldId="418"/>
            <ac:spMk id="3" creationId="{850DEAB6-4891-BA93-5802-9201FD860060}"/>
          </ac:spMkLst>
        </pc:spChg>
        <pc:spChg chg="add">
          <ac:chgData name="Susan Pocotte" userId="24348b69a7140f30" providerId="LiveId" clId="{40278008-7D06-48DF-9969-41B8FB401FC1}" dt="2023-01-23T19:28:40.299" v="9322" actId="26606"/>
          <ac:spMkLst>
            <pc:docMk/>
            <pc:sldMk cId="3352811543" sldId="418"/>
            <ac:spMk id="10" creationId="{2791B33F-CE76-4EF1-8227-54ED041CD4BD}"/>
          </ac:spMkLst>
        </pc:spChg>
        <pc:picChg chg="add mod">
          <ac:chgData name="Susan Pocotte" userId="24348b69a7140f30" providerId="LiveId" clId="{40278008-7D06-48DF-9969-41B8FB401FC1}" dt="2023-01-23T19:28:57.744" v="9323" actId="1076"/>
          <ac:picMkLst>
            <pc:docMk/>
            <pc:sldMk cId="3352811543" sldId="418"/>
            <ac:picMk id="5" creationId="{52C583A8-DE03-C9F9-0A0E-933B2D9AD6BA}"/>
          </ac:picMkLst>
        </pc:picChg>
      </pc:sldChg>
      <pc:sldChg chg="addSp modSp new mod modClrScheme chgLayout">
        <pc:chgData name="Susan Pocotte" userId="24348b69a7140f30" providerId="LiveId" clId="{40278008-7D06-48DF-9969-41B8FB401FC1}" dt="2023-01-24T00:54:56.312" v="13360" actId="13926"/>
        <pc:sldMkLst>
          <pc:docMk/>
          <pc:sldMk cId="2243351059" sldId="419"/>
        </pc:sldMkLst>
        <pc:spChg chg="add mod">
          <ac:chgData name="Susan Pocotte" userId="24348b69a7140f30" providerId="LiveId" clId="{40278008-7D06-48DF-9969-41B8FB401FC1}" dt="2023-01-24T00:54:56.312" v="13360" actId="13926"/>
          <ac:spMkLst>
            <pc:docMk/>
            <pc:sldMk cId="2243351059" sldId="419"/>
            <ac:spMk id="2" creationId="{A83350F2-67CA-1938-14B7-803DB687793D}"/>
          </ac:spMkLst>
        </pc:spChg>
        <pc:spChg chg="add mod">
          <ac:chgData name="Susan Pocotte" userId="24348b69a7140f30" providerId="LiveId" clId="{40278008-7D06-48DF-9969-41B8FB401FC1}" dt="2023-01-23T19:25:19.245" v="9262" actId="20577"/>
          <ac:spMkLst>
            <pc:docMk/>
            <pc:sldMk cId="2243351059" sldId="419"/>
            <ac:spMk id="3" creationId="{079FFE91-EEBA-0F71-29FF-E5364C256D23}"/>
          </ac:spMkLst>
        </pc:spChg>
      </pc:sldChg>
      <pc:sldChg chg="modSp new mod">
        <pc:chgData name="Susan Pocotte" userId="24348b69a7140f30" providerId="LiveId" clId="{40278008-7D06-48DF-9969-41B8FB401FC1}" dt="2023-01-23T20:11:35.134" v="10545" actId="114"/>
        <pc:sldMkLst>
          <pc:docMk/>
          <pc:sldMk cId="3191958731" sldId="420"/>
        </pc:sldMkLst>
        <pc:spChg chg="mod">
          <ac:chgData name="Susan Pocotte" userId="24348b69a7140f30" providerId="LiveId" clId="{40278008-7D06-48DF-9969-41B8FB401FC1}" dt="2023-01-23T20:02:32.106" v="9872" actId="20577"/>
          <ac:spMkLst>
            <pc:docMk/>
            <pc:sldMk cId="3191958731" sldId="420"/>
            <ac:spMk id="2" creationId="{0E9E90E6-253B-48A9-E897-1614E7F421A4}"/>
          </ac:spMkLst>
        </pc:spChg>
        <pc:spChg chg="mod">
          <ac:chgData name="Susan Pocotte" userId="24348b69a7140f30" providerId="LiveId" clId="{40278008-7D06-48DF-9969-41B8FB401FC1}" dt="2023-01-23T20:11:35.134" v="10545" actId="114"/>
          <ac:spMkLst>
            <pc:docMk/>
            <pc:sldMk cId="3191958731" sldId="420"/>
            <ac:spMk id="3" creationId="{83C67068-C7E9-2763-DC61-44F6C08BDBB0}"/>
          </ac:spMkLst>
        </pc:spChg>
      </pc:sldChg>
      <pc:sldChg chg="addSp delSp modSp new mod modClrScheme chgLayout">
        <pc:chgData name="Susan Pocotte" userId="24348b69a7140f30" providerId="LiveId" clId="{40278008-7D06-48DF-9969-41B8FB401FC1}" dt="2023-01-23T20:26:58.436" v="11111" actId="6549"/>
        <pc:sldMkLst>
          <pc:docMk/>
          <pc:sldMk cId="2137692831" sldId="421"/>
        </pc:sldMkLst>
        <pc:spChg chg="del mod ord">
          <ac:chgData name="Susan Pocotte" userId="24348b69a7140f30" providerId="LiveId" clId="{40278008-7D06-48DF-9969-41B8FB401FC1}" dt="2023-01-23T20:23:55.981" v="10901" actId="700"/>
          <ac:spMkLst>
            <pc:docMk/>
            <pc:sldMk cId="2137692831" sldId="421"/>
            <ac:spMk id="2" creationId="{17080150-84E5-AB76-7926-61B6F7C7B69B}"/>
          </ac:spMkLst>
        </pc:spChg>
        <pc:spChg chg="del mod ord">
          <ac:chgData name="Susan Pocotte" userId="24348b69a7140f30" providerId="LiveId" clId="{40278008-7D06-48DF-9969-41B8FB401FC1}" dt="2023-01-23T20:23:55.981" v="10901" actId="700"/>
          <ac:spMkLst>
            <pc:docMk/>
            <pc:sldMk cId="2137692831" sldId="421"/>
            <ac:spMk id="3" creationId="{6715343E-0948-D631-1389-ECA7CCF2746D}"/>
          </ac:spMkLst>
        </pc:spChg>
        <pc:spChg chg="add mod ord">
          <ac:chgData name="Susan Pocotte" userId="24348b69a7140f30" providerId="LiveId" clId="{40278008-7D06-48DF-9969-41B8FB401FC1}" dt="2023-01-23T20:24:55.332" v="11007" actId="27636"/>
          <ac:spMkLst>
            <pc:docMk/>
            <pc:sldMk cId="2137692831" sldId="421"/>
            <ac:spMk id="4" creationId="{5C3B207B-CE19-C884-BB77-24443ADBCD51}"/>
          </ac:spMkLst>
        </pc:spChg>
        <pc:spChg chg="add mod ord">
          <ac:chgData name="Susan Pocotte" userId="24348b69a7140f30" providerId="LiveId" clId="{40278008-7D06-48DF-9969-41B8FB401FC1}" dt="2023-01-23T20:26:58.436" v="11111" actId="6549"/>
          <ac:spMkLst>
            <pc:docMk/>
            <pc:sldMk cId="2137692831" sldId="421"/>
            <ac:spMk id="5" creationId="{1D631F4F-0AD1-6E75-3EE4-2A8756733F1D}"/>
          </ac:spMkLst>
        </pc:spChg>
      </pc:sldChg>
      <pc:sldChg chg="modSp new mod">
        <pc:chgData name="Susan Pocotte" userId="24348b69a7140f30" providerId="LiveId" clId="{40278008-7D06-48DF-9969-41B8FB401FC1}" dt="2023-01-23T20:30:26.653" v="11594" actId="13926"/>
        <pc:sldMkLst>
          <pc:docMk/>
          <pc:sldMk cId="166669251" sldId="422"/>
        </pc:sldMkLst>
        <pc:spChg chg="mod">
          <ac:chgData name="Susan Pocotte" userId="24348b69a7140f30" providerId="LiveId" clId="{40278008-7D06-48DF-9969-41B8FB401FC1}" dt="2023-01-23T20:30:26.653" v="11594" actId="13926"/>
          <ac:spMkLst>
            <pc:docMk/>
            <pc:sldMk cId="166669251" sldId="422"/>
            <ac:spMk id="2" creationId="{0AC33E12-22A9-79A8-F844-EB18D4999611}"/>
          </ac:spMkLst>
        </pc:spChg>
        <pc:spChg chg="mod">
          <ac:chgData name="Susan Pocotte" userId="24348b69a7140f30" providerId="LiveId" clId="{40278008-7D06-48DF-9969-41B8FB401FC1}" dt="2023-01-23T20:30:06.667" v="11590" actId="20577"/>
          <ac:spMkLst>
            <pc:docMk/>
            <pc:sldMk cId="166669251" sldId="422"/>
            <ac:spMk id="3" creationId="{AE83AD38-AE29-65A8-2F2A-00020F7F090D}"/>
          </ac:spMkLst>
        </pc:spChg>
      </pc:sldChg>
      <pc:sldChg chg="addSp modSp new mod modClrScheme chgLayout">
        <pc:chgData name="Susan Pocotte" userId="24348b69a7140f30" providerId="LiveId" clId="{40278008-7D06-48DF-9969-41B8FB401FC1}" dt="2023-01-23T20:39:35.059" v="11907" actId="20577"/>
        <pc:sldMkLst>
          <pc:docMk/>
          <pc:sldMk cId="4019377930" sldId="423"/>
        </pc:sldMkLst>
        <pc:spChg chg="add mod">
          <ac:chgData name="Susan Pocotte" userId="24348b69a7140f30" providerId="LiveId" clId="{40278008-7D06-48DF-9969-41B8FB401FC1}" dt="2023-01-23T20:37:47.052" v="11688" actId="20577"/>
          <ac:spMkLst>
            <pc:docMk/>
            <pc:sldMk cId="4019377930" sldId="423"/>
            <ac:spMk id="2" creationId="{3A19FC26-2CAB-A6EA-BF2C-14CEF0881E41}"/>
          </ac:spMkLst>
        </pc:spChg>
        <pc:spChg chg="add mod">
          <ac:chgData name="Susan Pocotte" userId="24348b69a7140f30" providerId="LiveId" clId="{40278008-7D06-48DF-9969-41B8FB401FC1}" dt="2023-01-23T20:39:35.059" v="11907" actId="20577"/>
          <ac:spMkLst>
            <pc:docMk/>
            <pc:sldMk cId="4019377930" sldId="423"/>
            <ac:spMk id="3" creationId="{4F1992FB-6973-F27D-85B0-C52C6605A7E2}"/>
          </ac:spMkLst>
        </pc:spChg>
      </pc:sldChg>
      <pc:sldChg chg="addSp delSp modSp new mod modClrScheme chgLayout">
        <pc:chgData name="Susan Pocotte" userId="24348b69a7140f30" providerId="LiveId" clId="{40278008-7D06-48DF-9969-41B8FB401FC1}" dt="2023-01-24T00:55:35.251" v="13362" actId="13926"/>
        <pc:sldMkLst>
          <pc:docMk/>
          <pc:sldMk cId="2709187040" sldId="424"/>
        </pc:sldMkLst>
        <pc:spChg chg="del mod ord">
          <ac:chgData name="Susan Pocotte" userId="24348b69a7140f30" providerId="LiveId" clId="{40278008-7D06-48DF-9969-41B8FB401FC1}" dt="2023-01-23T21:33:29.692" v="11997" actId="700"/>
          <ac:spMkLst>
            <pc:docMk/>
            <pc:sldMk cId="2709187040" sldId="424"/>
            <ac:spMk id="2" creationId="{2D76288D-DBF5-2AB7-FB3C-86DDE1D3E709}"/>
          </ac:spMkLst>
        </pc:spChg>
        <pc:spChg chg="del mod ord">
          <ac:chgData name="Susan Pocotte" userId="24348b69a7140f30" providerId="LiveId" clId="{40278008-7D06-48DF-9969-41B8FB401FC1}" dt="2023-01-23T21:33:29.692" v="11997" actId="700"/>
          <ac:spMkLst>
            <pc:docMk/>
            <pc:sldMk cId="2709187040" sldId="424"/>
            <ac:spMk id="3" creationId="{3800CA38-8EAB-C739-F7CE-C196AF1B6086}"/>
          </ac:spMkLst>
        </pc:spChg>
        <pc:spChg chg="add mod ord">
          <ac:chgData name="Susan Pocotte" userId="24348b69a7140f30" providerId="LiveId" clId="{40278008-7D06-48DF-9969-41B8FB401FC1}" dt="2023-01-24T00:55:35.251" v="13362" actId="13926"/>
          <ac:spMkLst>
            <pc:docMk/>
            <pc:sldMk cId="2709187040" sldId="424"/>
            <ac:spMk id="4" creationId="{01D2CAD7-901E-E85B-834A-4D38A499224F}"/>
          </ac:spMkLst>
        </pc:spChg>
        <pc:spChg chg="add mod ord">
          <ac:chgData name="Susan Pocotte" userId="24348b69a7140f30" providerId="LiveId" clId="{40278008-7D06-48DF-9969-41B8FB401FC1}" dt="2023-01-23T21:35:08.860" v="12081" actId="20577"/>
          <ac:spMkLst>
            <pc:docMk/>
            <pc:sldMk cId="2709187040" sldId="424"/>
            <ac:spMk id="5" creationId="{F2CECD03-DADC-96EA-E2E2-4650DE3964E5}"/>
          </ac:spMkLst>
        </pc:spChg>
      </pc:sldChg>
      <pc:sldChg chg="modSp new mod">
        <pc:chgData name="Susan Pocotte" userId="24348b69a7140f30" providerId="LiveId" clId="{40278008-7D06-48DF-9969-41B8FB401FC1}" dt="2023-01-23T21:53:54.159" v="13202" actId="20577"/>
        <pc:sldMkLst>
          <pc:docMk/>
          <pc:sldMk cId="321642453" sldId="425"/>
        </pc:sldMkLst>
        <pc:spChg chg="mod">
          <ac:chgData name="Susan Pocotte" userId="24348b69a7140f30" providerId="LiveId" clId="{40278008-7D06-48DF-9969-41B8FB401FC1}" dt="2023-01-23T21:40:33.107" v="12643" actId="20577"/>
          <ac:spMkLst>
            <pc:docMk/>
            <pc:sldMk cId="321642453" sldId="425"/>
            <ac:spMk id="2" creationId="{05875B80-0E47-742D-1EDB-B2C76C063452}"/>
          </ac:spMkLst>
        </pc:spChg>
        <pc:spChg chg="mod">
          <ac:chgData name="Susan Pocotte" userId="24348b69a7140f30" providerId="LiveId" clId="{40278008-7D06-48DF-9969-41B8FB401FC1}" dt="2023-01-23T21:53:54.159" v="13202" actId="20577"/>
          <ac:spMkLst>
            <pc:docMk/>
            <pc:sldMk cId="321642453" sldId="425"/>
            <ac:spMk id="3" creationId="{EF413818-21B0-3140-B677-7BA99F252241}"/>
          </ac:spMkLst>
        </pc:spChg>
      </pc:sldChg>
      <pc:sldChg chg="modSp new mod">
        <pc:chgData name="Susan Pocotte" userId="24348b69a7140f30" providerId="LiveId" clId="{40278008-7D06-48DF-9969-41B8FB401FC1}" dt="2023-01-23T21:50:43.798" v="13078" actId="15"/>
        <pc:sldMkLst>
          <pc:docMk/>
          <pc:sldMk cId="1858130062" sldId="426"/>
        </pc:sldMkLst>
        <pc:spChg chg="mod">
          <ac:chgData name="Susan Pocotte" userId="24348b69a7140f30" providerId="LiveId" clId="{40278008-7D06-48DF-9969-41B8FB401FC1}" dt="2023-01-23T21:41:20.163" v="12734" actId="20577"/>
          <ac:spMkLst>
            <pc:docMk/>
            <pc:sldMk cId="1858130062" sldId="426"/>
            <ac:spMk id="2" creationId="{C5ACB30C-8EB6-855F-6AAF-06B3756A7E11}"/>
          </ac:spMkLst>
        </pc:spChg>
        <pc:spChg chg="mod">
          <ac:chgData name="Susan Pocotte" userId="24348b69a7140f30" providerId="LiveId" clId="{40278008-7D06-48DF-9969-41B8FB401FC1}" dt="2023-01-23T21:50:43.798" v="13078" actId="15"/>
          <ac:spMkLst>
            <pc:docMk/>
            <pc:sldMk cId="1858130062" sldId="426"/>
            <ac:spMk id="3" creationId="{0387D0CB-3226-642B-00EE-7537F536B2FA}"/>
          </ac:spMkLst>
        </pc:spChg>
      </pc:sldChg>
      <pc:sldChg chg="modSp new mod">
        <pc:chgData name="Susan Pocotte" userId="24348b69a7140f30" providerId="LiveId" clId="{40278008-7D06-48DF-9969-41B8FB401FC1}" dt="2023-01-23T21:58:13.371" v="13225" actId="13926"/>
        <pc:sldMkLst>
          <pc:docMk/>
          <pc:sldMk cId="1898894340" sldId="427"/>
        </pc:sldMkLst>
        <pc:spChg chg="mod">
          <ac:chgData name="Susan Pocotte" userId="24348b69a7140f30" providerId="LiveId" clId="{40278008-7D06-48DF-9969-41B8FB401FC1}" dt="2023-01-23T21:58:06.840" v="13224"/>
          <ac:spMkLst>
            <pc:docMk/>
            <pc:sldMk cId="1898894340" sldId="427"/>
            <ac:spMk id="2" creationId="{51A7625C-16F7-3C8D-56AC-1BEC5D77D8D0}"/>
          </ac:spMkLst>
        </pc:spChg>
        <pc:spChg chg="mod">
          <ac:chgData name="Susan Pocotte" userId="24348b69a7140f30" providerId="LiveId" clId="{40278008-7D06-48DF-9969-41B8FB401FC1}" dt="2023-01-23T21:58:13.371" v="13225" actId="13926"/>
          <ac:spMkLst>
            <pc:docMk/>
            <pc:sldMk cId="1898894340" sldId="427"/>
            <ac:spMk id="3" creationId="{F73BD429-B7D0-A37E-25FB-42E55E26DF6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95CC57-D3DA-4A73-AF14-34A7C3E30BA3}"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5542D-03F5-427C-99D7-2523B5BF61F1}" type="slidenum">
              <a:rPr lang="en-US" smtClean="0"/>
              <a:t>‹#›</a:t>
            </a:fld>
            <a:endParaRPr lang="en-US"/>
          </a:p>
        </p:txBody>
      </p:sp>
    </p:spTree>
    <p:extLst>
      <p:ext uri="{BB962C8B-B14F-4D97-AF65-F5344CB8AC3E}">
        <p14:creationId xmlns:p14="http://schemas.microsoft.com/office/powerpoint/2010/main" val="403466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1F044D86-7BFE-8A41-EC10-1E4EB180C457}"/>
              </a:ext>
            </a:extLst>
          </p:cNvPr>
          <p:cNvSpPr>
            <a:spLocks noGrp="1" noRot="1" noChangeAspect="1" noChangeArrowheads="1" noTextEdit="1"/>
          </p:cNvSpPr>
          <p:nvPr>
            <p:ph type="sldImg"/>
          </p:nvPr>
        </p:nvSpPr>
        <p:spPr>
          <a:ln/>
        </p:spPr>
      </p:sp>
      <p:sp>
        <p:nvSpPr>
          <p:cNvPr id="47106" name="Notes Placeholder 2">
            <a:extLst>
              <a:ext uri="{FF2B5EF4-FFF2-40B4-BE49-F238E27FC236}">
                <a16:creationId xmlns:a16="http://schemas.microsoft.com/office/drawing/2014/main" id="{67161054-A176-3384-B488-261529E913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7" name="Slide Number Placeholder 3">
            <a:extLst>
              <a:ext uri="{FF2B5EF4-FFF2-40B4-BE49-F238E27FC236}">
                <a16:creationId xmlns:a16="http://schemas.microsoft.com/office/drawing/2014/main" id="{A31A0F9D-E258-E99B-3DD8-AAEAE6072D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94F7DF1C-B683-184C-BAEB-9B03D8BA97C6}"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a:extLst>
              <a:ext uri="{FF2B5EF4-FFF2-40B4-BE49-F238E27FC236}">
                <a16:creationId xmlns:a16="http://schemas.microsoft.com/office/drawing/2014/main" id="{2EB6AB20-2D1F-FFF8-A686-E1A7634F1776}"/>
              </a:ext>
            </a:extLst>
          </p:cNvPr>
          <p:cNvSpPr>
            <a:spLocks noGrp="1" noRot="1" noChangeAspect="1" noChangeArrowheads="1" noTextEdit="1"/>
          </p:cNvSpPr>
          <p:nvPr>
            <p:ph type="sldImg"/>
          </p:nvPr>
        </p:nvSpPr>
        <p:spPr>
          <a:ln/>
        </p:spPr>
      </p:sp>
      <p:sp>
        <p:nvSpPr>
          <p:cNvPr id="110594" name="Notes Placeholder 2">
            <a:extLst>
              <a:ext uri="{FF2B5EF4-FFF2-40B4-BE49-F238E27FC236}">
                <a16:creationId xmlns:a16="http://schemas.microsoft.com/office/drawing/2014/main" id="{A877DBF0-B59F-430C-0D35-6AA0B11836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0595" name="Slide Number Placeholder 3">
            <a:extLst>
              <a:ext uri="{FF2B5EF4-FFF2-40B4-BE49-F238E27FC236}">
                <a16:creationId xmlns:a16="http://schemas.microsoft.com/office/drawing/2014/main" id="{9769456C-8D18-3DB4-257C-FCE6C49C36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95BFC69B-326F-B248-B923-AFB19C3D1000}" type="slidenum">
              <a:rPr lang="en-US" altLang="en-US" smtClean="0">
                <a:latin typeface="Times New Roman" panose="02020603050405020304" pitchFamily="18" charset="0"/>
              </a:rPr>
              <a:pPr/>
              <a:t>30</a:t>
            </a:fld>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a:extLst>
              <a:ext uri="{FF2B5EF4-FFF2-40B4-BE49-F238E27FC236}">
                <a16:creationId xmlns:a16="http://schemas.microsoft.com/office/drawing/2014/main" id="{90AD0E4F-4D6B-1B32-F0D3-60BD5CC73B9A}"/>
              </a:ext>
            </a:extLst>
          </p:cNvPr>
          <p:cNvSpPr>
            <a:spLocks noGrp="1" noRot="1" noChangeAspect="1" noChangeArrowheads="1" noTextEdit="1"/>
          </p:cNvSpPr>
          <p:nvPr>
            <p:ph type="sldImg"/>
          </p:nvPr>
        </p:nvSpPr>
        <p:spPr>
          <a:ln/>
        </p:spPr>
      </p:sp>
      <p:sp>
        <p:nvSpPr>
          <p:cNvPr id="112642" name="Notes Placeholder 2">
            <a:extLst>
              <a:ext uri="{FF2B5EF4-FFF2-40B4-BE49-F238E27FC236}">
                <a16:creationId xmlns:a16="http://schemas.microsoft.com/office/drawing/2014/main" id="{5233B518-76AA-4B3F-4DE6-82B5EB665C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2643" name="Slide Number Placeholder 3">
            <a:extLst>
              <a:ext uri="{FF2B5EF4-FFF2-40B4-BE49-F238E27FC236}">
                <a16:creationId xmlns:a16="http://schemas.microsoft.com/office/drawing/2014/main" id="{9408C7AB-4970-1319-868D-924BC07442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9C4E4462-B001-B74E-B06F-2A72787F8551}" type="slidenum">
              <a:rPr lang="en-US" altLang="en-US" smtClean="0">
                <a:latin typeface="Times New Roman" panose="02020603050405020304" pitchFamily="18" charset="0"/>
              </a:rPr>
              <a:pPr/>
              <a:t>31</a:t>
            </a:fld>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a:extLst>
              <a:ext uri="{FF2B5EF4-FFF2-40B4-BE49-F238E27FC236}">
                <a16:creationId xmlns:a16="http://schemas.microsoft.com/office/drawing/2014/main" id="{A225D0E6-846D-606A-F3CF-8AABE756D1CC}"/>
              </a:ext>
            </a:extLst>
          </p:cNvPr>
          <p:cNvSpPr>
            <a:spLocks noGrp="1" noRot="1" noChangeAspect="1" noChangeArrowheads="1" noTextEdit="1"/>
          </p:cNvSpPr>
          <p:nvPr>
            <p:ph type="sldImg"/>
          </p:nvPr>
        </p:nvSpPr>
        <p:spPr>
          <a:ln/>
        </p:spPr>
      </p:sp>
      <p:sp>
        <p:nvSpPr>
          <p:cNvPr id="116738" name="Notes Placeholder 2">
            <a:extLst>
              <a:ext uri="{FF2B5EF4-FFF2-40B4-BE49-F238E27FC236}">
                <a16:creationId xmlns:a16="http://schemas.microsoft.com/office/drawing/2014/main" id="{67A378A4-A155-C998-B4F8-2ADA4C85B8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6739" name="Slide Number Placeholder 3">
            <a:extLst>
              <a:ext uri="{FF2B5EF4-FFF2-40B4-BE49-F238E27FC236}">
                <a16:creationId xmlns:a16="http://schemas.microsoft.com/office/drawing/2014/main" id="{FC75B82B-E916-7A2B-9136-80C634201A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5D719F9D-D004-154B-B5B2-3D3F8CE85E8E}" type="slidenum">
              <a:rPr lang="en-US" altLang="en-US" smtClean="0">
                <a:latin typeface="Times New Roman" panose="02020603050405020304" pitchFamily="18" charset="0"/>
              </a:rPr>
              <a:pPr/>
              <a:t>32</a:t>
            </a:fld>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a:extLst>
              <a:ext uri="{FF2B5EF4-FFF2-40B4-BE49-F238E27FC236}">
                <a16:creationId xmlns:a16="http://schemas.microsoft.com/office/drawing/2014/main" id="{43E0AB00-2950-B99E-AFF4-404105B95E0D}"/>
              </a:ext>
            </a:extLst>
          </p:cNvPr>
          <p:cNvSpPr>
            <a:spLocks noGrp="1" noRot="1" noChangeAspect="1" noChangeArrowheads="1" noTextEdit="1"/>
          </p:cNvSpPr>
          <p:nvPr>
            <p:ph type="sldImg"/>
          </p:nvPr>
        </p:nvSpPr>
        <p:spPr>
          <a:ln/>
        </p:spPr>
      </p:sp>
      <p:sp>
        <p:nvSpPr>
          <p:cNvPr id="120834" name="Notes Placeholder 2">
            <a:extLst>
              <a:ext uri="{FF2B5EF4-FFF2-40B4-BE49-F238E27FC236}">
                <a16:creationId xmlns:a16="http://schemas.microsoft.com/office/drawing/2014/main" id="{8C871733-3532-C117-FCA9-D6285FF2B8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0835" name="Slide Number Placeholder 3">
            <a:extLst>
              <a:ext uri="{FF2B5EF4-FFF2-40B4-BE49-F238E27FC236}">
                <a16:creationId xmlns:a16="http://schemas.microsoft.com/office/drawing/2014/main" id="{AF74673D-8BFF-EC86-8FDD-185477B63E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B0032F10-07CD-8247-A409-4A2087BC436E}" type="slidenum">
              <a:rPr lang="en-US" altLang="en-US" smtClean="0">
                <a:latin typeface="Times New Roman" panose="02020603050405020304" pitchFamily="18" charset="0"/>
              </a:rPr>
              <a:pPr/>
              <a:t>33</a:t>
            </a:fld>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a:extLst>
              <a:ext uri="{FF2B5EF4-FFF2-40B4-BE49-F238E27FC236}">
                <a16:creationId xmlns:a16="http://schemas.microsoft.com/office/drawing/2014/main" id="{D507536C-FFA3-F3CA-C458-1F755E3146D7}"/>
              </a:ext>
            </a:extLst>
          </p:cNvPr>
          <p:cNvSpPr>
            <a:spLocks noGrp="1" noRot="1" noChangeAspect="1" noChangeArrowheads="1" noTextEdit="1"/>
          </p:cNvSpPr>
          <p:nvPr>
            <p:ph type="sldImg"/>
          </p:nvPr>
        </p:nvSpPr>
        <p:spPr>
          <a:ln/>
        </p:spPr>
      </p:sp>
      <p:sp>
        <p:nvSpPr>
          <p:cNvPr id="142338" name="Notes Placeholder 2">
            <a:extLst>
              <a:ext uri="{FF2B5EF4-FFF2-40B4-BE49-F238E27FC236}">
                <a16:creationId xmlns:a16="http://schemas.microsoft.com/office/drawing/2014/main" id="{A8642520-C4C2-2F65-8A19-F6754CD20A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2339" name="Slide Number Placeholder 3">
            <a:extLst>
              <a:ext uri="{FF2B5EF4-FFF2-40B4-BE49-F238E27FC236}">
                <a16:creationId xmlns:a16="http://schemas.microsoft.com/office/drawing/2014/main" id="{144EDB94-CF5E-0CEC-42F9-40A8385BD34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CA01F608-9198-B847-965F-36C5B53BE306}" type="slidenum">
              <a:rPr lang="en-US" altLang="en-US" smtClean="0">
                <a:latin typeface="Times New Roman" panose="02020603050405020304" pitchFamily="18" charset="0"/>
              </a:rPr>
              <a:pPr/>
              <a:t>40</a:t>
            </a:fld>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B7947D47-9516-3AA8-7E38-AAEB22FD12E1}"/>
              </a:ext>
            </a:extLst>
          </p:cNvPr>
          <p:cNvSpPr>
            <a:spLocks noGrp="1" noRot="1" noChangeAspect="1" noChangeArrowheads="1" noTextEdit="1"/>
          </p:cNvSpPr>
          <p:nvPr>
            <p:ph type="sldImg"/>
          </p:nvPr>
        </p:nvSpPr>
        <p:spPr>
          <a:ln/>
        </p:spPr>
      </p:sp>
      <p:sp>
        <p:nvSpPr>
          <p:cNvPr id="63490" name="Notes Placeholder 2">
            <a:extLst>
              <a:ext uri="{FF2B5EF4-FFF2-40B4-BE49-F238E27FC236}">
                <a16:creationId xmlns:a16="http://schemas.microsoft.com/office/drawing/2014/main" id="{27C5D504-2B24-12EB-AAB3-46907DF22F7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3491" name="Slide Number Placeholder 3">
            <a:extLst>
              <a:ext uri="{FF2B5EF4-FFF2-40B4-BE49-F238E27FC236}">
                <a16:creationId xmlns:a16="http://schemas.microsoft.com/office/drawing/2014/main" id="{CE644859-ACF4-33A6-59DC-2249EEFACF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6959B3D4-8B2A-314B-8FA0-F35D4CBBFFC1}" type="slidenum">
              <a:rPr lang="en-US" altLang="en-US" smtClean="0">
                <a:latin typeface="Times New Roman" panose="02020603050405020304" pitchFamily="18" charset="0"/>
              </a:rPr>
              <a:pPr/>
              <a:t>42</a:t>
            </a:fld>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3D1951F4-1612-E9F2-B61F-25DCF28382C6}"/>
              </a:ext>
            </a:extLst>
          </p:cNvPr>
          <p:cNvSpPr>
            <a:spLocks noGrp="1" noRot="1" noChangeAspect="1" noChangeArrowheads="1" noTextEdit="1"/>
          </p:cNvSpPr>
          <p:nvPr>
            <p:ph type="sldImg"/>
          </p:nvPr>
        </p:nvSpPr>
        <p:spPr>
          <a:ln/>
        </p:spPr>
      </p:sp>
      <p:sp>
        <p:nvSpPr>
          <p:cNvPr id="69634" name="Notes Placeholder 2">
            <a:extLst>
              <a:ext uri="{FF2B5EF4-FFF2-40B4-BE49-F238E27FC236}">
                <a16:creationId xmlns:a16="http://schemas.microsoft.com/office/drawing/2014/main" id="{6462D23D-9DBB-270C-C9F6-277E9FD77D7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9635" name="Slide Number Placeholder 3">
            <a:extLst>
              <a:ext uri="{FF2B5EF4-FFF2-40B4-BE49-F238E27FC236}">
                <a16:creationId xmlns:a16="http://schemas.microsoft.com/office/drawing/2014/main" id="{43DF2B2A-631B-F0D8-2A2D-A06FF5E488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2CBD12E0-D66A-5D4B-986C-0D653A0A9E21}" type="slidenum">
              <a:rPr lang="en-US" altLang="en-US" smtClean="0">
                <a:latin typeface="Times New Roman" panose="02020603050405020304" pitchFamily="18" charset="0"/>
              </a:rPr>
              <a:pPr/>
              <a:t>44</a:t>
            </a:fld>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4219E758-7F5A-58C2-6FC5-D6075714C80A}"/>
              </a:ext>
            </a:extLst>
          </p:cNvPr>
          <p:cNvSpPr>
            <a:spLocks noGrp="1" noRot="1" noChangeAspect="1" noChangeArrowheads="1" noTextEdit="1"/>
          </p:cNvSpPr>
          <p:nvPr>
            <p:ph type="sldImg"/>
          </p:nvPr>
        </p:nvSpPr>
        <p:spPr>
          <a:ln/>
        </p:spPr>
      </p:sp>
      <p:sp>
        <p:nvSpPr>
          <p:cNvPr id="81922" name="Notes Placeholder 2">
            <a:extLst>
              <a:ext uri="{FF2B5EF4-FFF2-40B4-BE49-F238E27FC236}">
                <a16:creationId xmlns:a16="http://schemas.microsoft.com/office/drawing/2014/main" id="{7C830427-6E7A-59DC-5203-6BBB37F139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23" name="Slide Number Placeholder 3">
            <a:extLst>
              <a:ext uri="{FF2B5EF4-FFF2-40B4-BE49-F238E27FC236}">
                <a16:creationId xmlns:a16="http://schemas.microsoft.com/office/drawing/2014/main" id="{177DB29A-A357-F651-6695-379BAFD0EC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2A720AF6-1C01-9644-AB33-C966CDB98997}" type="slidenum">
              <a:rPr lang="en-US" altLang="en-US" smtClean="0">
                <a:latin typeface="Times New Roman" panose="02020603050405020304" pitchFamily="18" charset="0"/>
              </a:rPr>
              <a:pPr/>
              <a:t>46</a:t>
            </a:fld>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a:extLst>
              <a:ext uri="{FF2B5EF4-FFF2-40B4-BE49-F238E27FC236}">
                <a16:creationId xmlns:a16="http://schemas.microsoft.com/office/drawing/2014/main" id="{3C5E4ADE-39DF-6D0E-B6A1-48B2E3AB5681}"/>
              </a:ext>
            </a:extLst>
          </p:cNvPr>
          <p:cNvSpPr>
            <a:spLocks noGrp="1" noRot="1" noChangeAspect="1" noChangeArrowheads="1" noTextEdit="1"/>
          </p:cNvSpPr>
          <p:nvPr>
            <p:ph type="sldImg"/>
          </p:nvPr>
        </p:nvSpPr>
        <p:spPr>
          <a:ln/>
        </p:spPr>
      </p:sp>
      <p:sp>
        <p:nvSpPr>
          <p:cNvPr id="83970" name="Notes Placeholder 2">
            <a:extLst>
              <a:ext uri="{FF2B5EF4-FFF2-40B4-BE49-F238E27FC236}">
                <a16:creationId xmlns:a16="http://schemas.microsoft.com/office/drawing/2014/main" id="{A87DABEC-AFB4-8509-7417-88BF8B2BBD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3971" name="Slide Number Placeholder 3">
            <a:extLst>
              <a:ext uri="{FF2B5EF4-FFF2-40B4-BE49-F238E27FC236}">
                <a16:creationId xmlns:a16="http://schemas.microsoft.com/office/drawing/2014/main" id="{27408E36-1EB5-6CD6-FF93-C600237F18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0850A693-766A-4647-AE2F-62F61182C59C}" type="slidenum">
              <a:rPr lang="en-US" altLang="en-US" smtClean="0">
                <a:latin typeface="Times New Roman" panose="02020603050405020304" pitchFamily="18" charset="0"/>
              </a:rPr>
              <a:pPr/>
              <a:t>47</a:t>
            </a:fld>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a:extLst>
              <a:ext uri="{FF2B5EF4-FFF2-40B4-BE49-F238E27FC236}">
                <a16:creationId xmlns:a16="http://schemas.microsoft.com/office/drawing/2014/main" id="{3B19DFB1-8FED-A5DE-8AB3-C8CEDB9BE793}"/>
              </a:ext>
            </a:extLst>
          </p:cNvPr>
          <p:cNvSpPr>
            <a:spLocks noGrp="1" noRot="1" noChangeAspect="1" noChangeArrowheads="1" noTextEdit="1"/>
          </p:cNvSpPr>
          <p:nvPr>
            <p:ph type="sldImg"/>
          </p:nvPr>
        </p:nvSpPr>
        <p:spPr>
          <a:ln/>
        </p:spPr>
      </p:sp>
      <p:sp>
        <p:nvSpPr>
          <p:cNvPr id="135170" name="Notes Placeholder 2">
            <a:extLst>
              <a:ext uri="{FF2B5EF4-FFF2-40B4-BE49-F238E27FC236}">
                <a16:creationId xmlns:a16="http://schemas.microsoft.com/office/drawing/2014/main" id="{D7A92B2A-9EA3-7424-151E-9F2D065A3E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5171" name="Slide Number Placeholder 3">
            <a:extLst>
              <a:ext uri="{FF2B5EF4-FFF2-40B4-BE49-F238E27FC236}">
                <a16:creationId xmlns:a16="http://schemas.microsoft.com/office/drawing/2014/main" id="{EA5EEFA3-34D1-236E-FBBF-593EA05C12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9F4F0109-F6C3-424E-B7B5-59BA5205F7C3}" type="slidenum">
              <a:rPr lang="en-US" altLang="en-US" smtClean="0">
                <a:latin typeface="Times New Roman" panose="02020603050405020304" pitchFamily="18" charset="0"/>
              </a:rPr>
              <a:pPr/>
              <a:t>53</a:t>
            </a:fld>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995E17C3-CA40-315C-61C1-EEFDE3D7466D}"/>
              </a:ext>
            </a:extLst>
          </p:cNvPr>
          <p:cNvSpPr>
            <a:spLocks noGrp="1" noRot="1" noChangeAspect="1" noChangeArrowheads="1" noTextEdit="1"/>
          </p:cNvSpPr>
          <p:nvPr>
            <p:ph type="sldImg"/>
          </p:nvPr>
        </p:nvSpPr>
        <p:spPr>
          <a:ln/>
        </p:spPr>
      </p:sp>
      <p:sp>
        <p:nvSpPr>
          <p:cNvPr id="52226" name="Notes Placeholder 2">
            <a:extLst>
              <a:ext uri="{FF2B5EF4-FFF2-40B4-BE49-F238E27FC236}">
                <a16:creationId xmlns:a16="http://schemas.microsoft.com/office/drawing/2014/main" id="{BB8FA86C-DDCA-2E69-44EA-3B92F28560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227" name="Slide Number Placeholder 3">
            <a:extLst>
              <a:ext uri="{FF2B5EF4-FFF2-40B4-BE49-F238E27FC236}">
                <a16:creationId xmlns:a16="http://schemas.microsoft.com/office/drawing/2014/main" id="{5D7E437E-8D5F-2295-B5B3-5105986EC9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FB69B4A9-A291-7944-B949-82F80D119768}" type="slidenum">
              <a:rPr lang="en-US" altLang="en-US" smtClean="0">
                <a:latin typeface="Times New Roman" panose="02020603050405020304" pitchFamily="18" charset="0"/>
              </a:rPr>
              <a:pPr/>
              <a:t>6</a:t>
            </a:fld>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a:extLst>
              <a:ext uri="{FF2B5EF4-FFF2-40B4-BE49-F238E27FC236}">
                <a16:creationId xmlns:a16="http://schemas.microsoft.com/office/drawing/2014/main" id="{B5B5DAA7-C22D-CDA9-5904-BE30CC5F1F7A}"/>
              </a:ext>
            </a:extLst>
          </p:cNvPr>
          <p:cNvSpPr>
            <a:spLocks noGrp="1" noRot="1" noChangeAspect="1" noChangeArrowheads="1" noTextEdit="1"/>
          </p:cNvSpPr>
          <p:nvPr>
            <p:ph type="sldImg"/>
          </p:nvPr>
        </p:nvSpPr>
        <p:spPr>
          <a:ln/>
        </p:spPr>
      </p:sp>
      <p:sp>
        <p:nvSpPr>
          <p:cNvPr id="144386" name="Notes Placeholder 2">
            <a:extLst>
              <a:ext uri="{FF2B5EF4-FFF2-40B4-BE49-F238E27FC236}">
                <a16:creationId xmlns:a16="http://schemas.microsoft.com/office/drawing/2014/main" id="{6A01D3B5-D3E3-1D5E-7253-3D2B683228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387" name="Slide Number Placeholder 3">
            <a:extLst>
              <a:ext uri="{FF2B5EF4-FFF2-40B4-BE49-F238E27FC236}">
                <a16:creationId xmlns:a16="http://schemas.microsoft.com/office/drawing/2014/main" id="{C4B036AD-100D-90A0-458F-69441CB2AE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508A5463-13B1-6E48-88E3-02D0EFB72CAA}" type="slidenum">
              <a:rPr lang="en-US" altLang="en-US" smtClean="0">
                <a:latin typeface="Times New Roman" panose="02020603050405020304" pitchFamily="18" charset="0"/>
              </a:rPr>
              <a:pPr/>
              <a:t>57</a:t>
            </a:fld>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a:extLst>
              <a:ext uri="{FF2B5EF4-FFF2-40B4-BE49-F238E27FC236}">
                <a16:creationId xmlns:a16="http://schemas.microsoft.com/office/drawing/2014/main" id="{AA2A5B36-D31D-54DE-8F86-65F2F470DF87}"/>
              </a:ext>
            </a:extLst>
          </p:cNvPr>
          <p:cNvSpPr>
            <a:spLocks noGrp="1" noRot="1" noChangeAspect="1" noChangeArrowheads="1" noTextEdit="1"/>
          </p:cNvSpPr>
          <p:nvPr>
            <p:ph type="sldImg"/>
          </p:nvPr>
        </p:nvSpPr>
        <p:spPr>
          <a:ln/>
        </p:spPr>
      </p:sp>
      <p:sp>
        <p:nvSpPr>
          <p:cNvPr id="124930" name="Notes Placeholder 2">
            <a:extLst>
              <a:ext uri="{FF2B5EF4-FFF2-40B4-BE49-F238E27FC236}">
                <a16:creationId xmlns:a16="http://schemas.microsoft.com/office/drawing/2014/main" id="{574A431E-7F49-15B7-AC05-82473423C7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4931" name="Slide Number Placeholder 3">
            <a:extLst>
              <a:ext uri="{FF2B5EF4-FFF2-40B4-BE49-F238E27FC236}">
                <a16:creationId xmlns:a16="http://schemas.microsoft.com/office/drawing/2014/main" id="{D4EFC581-670E-E705-BAD0-756298F30C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60118557-168B-474F-93B4-0A34C9197E03}" type="slidenum">
              <a:rPr lang="en-US" altLang="en-US" smtClean="0">
                <a:latin typeface="Times New Roman" panose="02020603050405020304" pitchFamily="18" charset="0"/>
              </a:rPr>
              <a:pPr/>
              <a:t>10</a:t>
            </a:fld>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a:extLst>
              <a:ext uri="{FF2B5EF4-FFF2-40B4-BE49-F238E27FC236}">
                <a16:creationId xmlns:a16="http://schemas.microsoft.com/office/drawing/2014/main" id="{0B694572-7EE6-943F-7898-E74540E520EB}"/>
              </a:ext>
            </a:extLst>
          </p:cNvPr>
          <p:cNvSpPr>
            <a:spLocks noGrp="1" noRot="1" noChangeAspect="1" noChangeArrowheads="1" noTextEdit="1"/>
          </p:cNvSpPr>
          <p:nvPr>
            <p:ph type="sldImg"/>
          </p:nvPr>
        </p:nvSpPr>
        <p:spPr>
          <a:ln/>
        </p:spPr>
      </p:sp>
      <p:sp>
        <p:nvSpPr>
          <p:cNvPr id="102402" name="Notes Placeholder 2">
            <a:extLst>
              <a:ext uri="{FF2B5EF4-FFF2-40B4-BE49-F238E27FC236}">
                <a16:creationId xmlns:a16="http://schemas.microsoft.com/office/drawing/2014/main" id="{7C601F6B-E67C-5691-B370-9CD3169106A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2403" name="Slide Number Placeholder 3">
            <a:extLst>
              <a:ext uri="{FF2B5EF4-FFF2-40B4-BE49-F238E27FC236}">
                <a16:creationId xmlns:a16="http://schemas.microsoft.com/office/drawing/2014/main" id="{754B01CA-4E1C-1262-DED0-2B25B34902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83F4CF5D-DABA-8944-876F-8CCABF244068}" type="slidenum">
              <a:rPr lang="en-US" altLang="en-US" smtClean="0">
                <a:latin typeface="Times New Roman" panose="02020603050405020304" pitchFamily="18" charset="0"/>
              </a:rPr>
              <a:pPr/>
              <a:t>15</a:t>
            </a:fld>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a:extLst>
              <a:ext uri="{FF2B5EF4-FFF2-40B4-BE49-F238E27FC236}">
                <a16:creationId xmlns:a16="http://schemas.microsoft.com/office/drawing/2014/main" id="{0BEC8E88-545B-1E6B-4A00-D4A10325A976}"/>
              </a:ext>
            </a:extLst>
          </p:cNvPr>
          <p:cNvSpPr>
            <a:spLocks noGrp="1" noRot="1" noChangeAspect="1" noChangeArrowheads="1" noTextEdit="1"/>
          </p:cNvSpPr>
          <p:nvPr>
            <p:ph type="sldImg"/>
          </p:nvPr>
        </p:nvSpPr>
        <p:spPr>
          <a:ln/>
        </p:spPr>
      </p:sp>
      <p:sp>
        <p:nvSpPr>
          <p:cNvPr id="98306" name="Notes Placeholder 2">
            <a:extLst>
              <a:ext uri="{FF2B5EF4-FFF2-40B4-BE49-F238E27FC236}">
                <a16:creationId xmlns:a16="http://schemas.microsoft.com/office/drawing/2014/main" id="{26E01923-8B0C-4E9B-6C3E-A6E16F20CB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8307" name="Slide Number Placeholder 3">
            <a:extLst>
              <a:ext uri="{FF2B5EF4-FFF2-40B4-BE49-F238E27FC236}">
                <a16:creationId xmlns:a16="http://schemas.microsoft.com/office/drawing/2014/main" id="{A5F3B254-4400-94D3-0174-B4A3C49A524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F5B2C05D-49EA-D441-BCF7-9B7B36AB38FF}" type="slidenum">
              <a:rPr lang="en-US" altLang="en-US" smtClean="0">
                <a:latin typeface="Times New Roman" panose="02020603050405020304" pitchFamily="18" charset="0"/>
              </a:rPr>
              <a:pPr/>
              <a:t>16</a:t>
            </a:fld>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a:extLst>
              <a:ext uri="{FF2B5EF4-FFF2-40B4-BE49-F238E27FC236}">
                <a16:creationId xmlns:a16="http://schemas.microsoft.com/office/drawing/2014/main" id="{B5B5DAA7-C22D-CDA9-5904-BE30CC5F1F7A}"/>
              </a:ext>
            </a:extLst>
          </p:cNvPr>
          <p:cNvSpPr>
            <a:spLocks noGrp="1" noRot="1" noChangeAspect="1" noChangeArrowheads="1" noTextEdit="1"/>
          </p:cNvSpPr>
          <p:nvPr>
            <p:ph type="sldImg"/>
          </p:nvPr>
        </p:nvSpPr>
        <p:spPr>
          <a:ln/>
        </p:spPr>
      </p:sp>
      <p:sp>
        <p:nvSpPr>
          <p:cNvPr id="144386" name="Notes Placeholder 2">
            <a:extLst>
              <a:ext uri="{FF2B5EF4-FFF2-40B4-BE49-F238E27FC236}">
                <a16:creationId xmlns:a16="http://schemas.microsoft.com/office/drawing/2014/main" id="{6A01D3B5-D3E3-1D5E-7253-3D2B683228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387" name="Slide Number Placeholder 3">
            <a:extLst>
              <a:ext uri="{FF2B5EF4-FFF2-40B4-BE49-F238E27FC236}">
                <a16:creationId xmlns:a16="http://schemas.microsoft.com/office/drawing/2014/main" id="{C4B036AD-100D-90A0-458F-69441CB2AE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508A5463-13B1-6E48-88E3-02D0EFB72CAA}" type="slidenum">
              <a:rPr lang="en-US" altLang="en-US" smtClean="0">
                <a:latin typeface="Times New Roman" panose="02020603050405020304" pitchFamily="18" charset="0"/>
              </a:rPr>
              <a:pPr/>
              <a:t>21</a:t>
            </a:fld>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a:extLst>
              <a:ext uri="{FF2B5EF4-FFF2-40B4-BE49-F238E27FC236}">
                <a16:creationId xmlns:a16="http://schemas.microsoft.com/office/drawing/2014/main" id="{E624CFB7-AAB4-E2ED-C39A-BA8B938081B9}"/>
              </a:ext>
            </a:extLst>
          </p:cNvPr>
          <p:cNvSpPr>
            <a:spLocks noGrp="1" noRot="1" noChangeAspect="1" noChangeArrowheads="1" noTextEdit="1"/>
          </p:cNvSpPr>
          <p:nvPr>
            <p:ph type="sldImg"/>
          </p:nvPr>
        </p:nvSpPr>
        <p:spPr>
          <a:ln/>
        </p:spPr>
      </p:sp>
      <p:sp>
        <p:nvSpPr>
          <p:cNvPr id="108546" name="Notes Placeholder 2">
            <a:extLst>
              <a:ext uri="{FF2B5EF4-FFF2-40B4-BE49-F238E27FC236}">
                <a16:creationId xmlns:a16="http://schemas.microsoft.com/office/drawing/2014/main" id="{37F59274-BCCD-4F26-94DA-5C3BA6041E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8547" name="Slide Number Placeholder 3">
            <a:extLst>
              <a:ext uri="{FF2B5EF4-FFF2-40B4-BE49-F238E27FC236}">
                <a16:creationId xmlns:a16="http://schemas.microsoft.com/office/drawing/2014/main" id="{42456FB4-2A55-8013-BB2B-ED76F84011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C1CCC3CD-D796-C044-9081-4FE738C6F76B}" type="slidenum">
              <a:rPr lang="en-US" altLang="en-US" smtClean="0">
                <a:latin typeface="Times New Roman" panose="02020603050405020304" pitchFamily="18" charset="0"/>
              </a:rPr>
              <a:pPr/>
              <a:t>26</a:t>
            </a:fld>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47A75134-48A7-052B-03F2-6AD57563F0CE}"/>
              </a:ext>
            </a:extLst>
          </p:cNvPr>
          <p:cNvSpPr>
            <a:spLocks noGrp="1" noRot="1" noChangeAspect="1" noChangeArrowheads="1" noTextEdit="1"/>
          </p:cNvSpPr>
          <p:nvPr>
            <p:ph type="sldImg"/>
          </p:nvPr>
        </p:nvSpPr>
        <p:spPr>
          <a:ln/>
        </p:spPr>
      </p:sp>
      <p:sp>
        <p:nvSpPr>
          <p:cNvPr id="55298" name="Notes Placeholder 2">
            <a:extLst>
              <a:ext uri="{FF2B5EF4-FFF2-40B4-BE49-F238E27FC236}">
                <a16:creationId xmlns:a16="http://schemas.microsoft.com/office/drawing/2014/main" id="{DBCAE397-A21B-4925-4D26-0B1FB8BBDA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299" name="Slide Number Placeholder 3">
            <a:extLst>
              <a:ext uri="{FF2B5EF4-FFF2-40B4-BE49-F238E27FC236}">
                <a16:creationId xmlns:a16="http://schemas.microsoft.com/office/drawing/2014/main" id="{B6FAAD43-622D-7365-1F48-7AFDA088DC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49C23057-7CD4-7247-B5F4-9BDC2F418B52}" type="slidenum">
              <a:rPr lang="en-US" altLang="en-US" smtClean="0">
                <a:latin typeface="Times New Roman" panose="02020603050405020304" pitchFamily="18" charset="0"/>
              </a:rPr>
              <a:pPr/>
              <a:t>27</a:t>
            </a:fld>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FF0AB27F-FAC1-A4EA-561E-00F1D563F52B}"/>
              </a:ext>
            </a:extLst>
          </p:cNvPr>
          <p:cNvSpPr>
            <a:spLocks noGrp="1" noRot="1" noChangeAspect="1" noChangeArrowheads="1" noTextEdit="1"/>
          </p:cNvSpPr>
          <p:nvPr>
            <p:ph type="sldImg"/>
          </p:nvPr>
        </p:nvSpPr>
        <p:spPr>
          <a:ln/>
        </p:spPr>
      </p:sp>
      <p:sp>
        <p:nvSpPr>
          <p:cNvPr id="57346" name="Notes Placeholder 2">
            <a:extLst>
              <a:ext uri="{FF2B5EF4-FFF2-40B4-BE49-F238E27FC236}">
                <a16:creationId xmlns:a16="http://schemas.microsoft.com/office/drawing/2014/main" id="{BF84C27C-BD11-235E-83C7-A8CFC81342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7347" name="Slide Number Placeholder 3">
            <a:extLst>
              <a:ext uri="{FF2B5EF4-FFF2-40B4-BE49-F238E27FC236}">
                <a16:creationId xmlns:a16="http://schemas.microsoft.com/office/drawing/2014/main" id="{800C4DB7-A679-BC5A-5C85-184BFBF4D1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45BA6B9A-7AC7-6B44-9B46-F91CA3831553}" type="slidenum">
              <a:rPr lang="en-US" altLang="en-US" smtClean="0">
                <a:latin typeface="Times New Roman" panose="02020603050405020304" pitchFamily="18" charset="0"/>
              </a:rPr>
              <a:pPr/>
              <a:t>28</a:t>
            </a:fld>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B32D2-E2D0-BD63-6EC7-EB1A8390E3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1BE066-D33E-A52C-37C2-60EA7EA0A0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D340F5-6B07-96FF-60DB-D52A68867BC5}"/>
              </a:ext>
            </a:extLst>
          </p:cNvPr>
          <p:cNvSpPr>
            <a:spLocks noGrp="1"/>
          </p:cNvSpPr>
          <p:nvPr>
            <p:ph type="dt" sz="half" idx="10"/>
          </p:nvPr>
        </p:nvSpPr>
        <p:spPr/>
        <p:txBody>
          <a:bodyPr/>
          <a:lstStyle/>
          <a:p>
            <a:fld id="{A0675CEB-C8D7-4ECD-AE51-A32E8C94AA09}" type="datetime1">
              <a:rPr lang="en-US" smtClean="0"/>
              <a:t>1/24/2023</a:t>
            </a:fld>
            <a:endParaRPr lang="en-US"/>
          </a:p>
        </p:txBody>
      </p:sp>
      <p:sp>
        <p:nvSpPr>
          <p:cNvPr id="5" name="Footer Placeholder 4">
            <a:extLst>
              <a:ext uri="{FF2B5EF4-FFF2-40B4-BE49-F238E27FC236}">
                <a16:creationId xmlns:a16="http://schemas.microsoft.com/office/drawing/2014/main" id="{C397EA14-646F-0B71-7356-5D2A945ED4A9}"/>
              </a:ext>
            </a:extLst>
          </p:cNvPr>
          <p:cNvSpPr>
            <a:spLocks noGrp="1"/>
          </p:cNvSpPr>
          <p:nvPr>
            <p:ph type="ftr" sz="quarter" idx="11"/>
          </p:nvPr>
        </p:nvSpPr>
        <p:spPr/>
        <p:txBody>
          <a:bodyPr/>
          <a:lstStyle/>
          <a:p>
            <a:r>
              <a:rPr lang="en-US"/>
              <a:t>UToledo HRPP and Biomed IRB (1/24/2023)  susan.pocotte@utoledo.edu</a:t>
            </a:r>
          </a:p>
        </p:txBody>
      </p:sp>
      <p:sp>
        <p:nvSpPr>
          <p:cNvPr id="6" name="Slide Number Placeholder 5">
            <a:extLst>
              <a:ext uri="{FF2B5EF4-FFF2-40B4-BE49-F238E27FC236}">
                <a16:creationId xmlns:a16="http://schemas.microsoft.com/office/drawing/2014/main" id="{EA4F9405-746B-777E-3042-01A05CFE9A79}"/>
              </a:ext>
            </a:extLst>
          </p:cNvPr>
          <p:cNvSpPr>
            <a:spLocks noGrp="1"/>
          </p:cNvSpPr>
          <p:nvPr>
            <p:ph type="sldNum" sz="quarter" idx="12"/>
          </p:nvPr>
        </p:nvSpPr>
        <p:spPr/>
        <p:txBody>
          <a:bodyPr/>
          <a:lstStyle/>
          <a:p>
            <a:fld id="{119460F7-25EA-4BA0-A9DE-EF2D91C336BC}" type="slidenum">
              <a:rPr lang="en-US" smtClean="0"/>
              <a:t>‹#›</a:t>
            </a:fld>
            <a:endParaRPr lang="en-US"/>
          </a:p>
        </p:txBody>
      </p:sp>
    </p:spTree>
    <p:extLst>
      <p:ext uri="{BB962C8B-B14F-4D97-AF65-F5344CB8AC3E}">
        <p14:creationId xmlns:p14="http://schemas.microsoft.com/office/powerpoint/2010/main" val="3340450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0A8D4-523D-8BCF-56E1-9E238A3163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740BBD-A841-8738-10AC-AB4EE1330A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5BB7C0-C3E8-EBBD-FDC9-823381486EA9}"/>
              </a:ext>
            </a:extLst>
          </p:cNvPr>
          <p:cNvSpPr>
            <a:spLocks noGrp="1"/>
          </p:cNvSpPr>
          <p:nvPr>
            <p:ph type="dt" sz="half" idx="10"/>
          </p:nvPr>
        </p:nvSpPr>
        <p:spPr/>
        <p:txBody>
          <a:bodyPr/>
          <a:lstStyle/>
          <a:p>
            <a:fld id="{91B34347-A97A-422B-92AB-E516489F1FFE}" type="datetime1">
              <a:rPr lang="en-US" smtClean="0"/>
              <a:t>1/24/2023</a:t>
            </a:fld>
            <a:endParaRPr lang="en-US"/>
          </a:p>
        </p:txBody>
      </p:sp>
      <p:sp>
        <p:nvSpPr>
          <p:cNvPr id="5" name="Footer Placeholder 4">
            <a:extLst>
              <a:ext uri="{FF2B5EF4-FFF2-40B4-BE49-F238E27FC236}">
                <a16:creationId xmlns:a16="http://schemas.microsoft.com/office/drawing/2014/main" id="{19948398-FB64-54AC-9608-63ABAA322D4C}"/>
              </a:ext>
            </a:extLst>
          </p:cNvPr>
          <p:cNvSpPr>
            <a:spLocks noGrp="1"/>
          </p:cNvSpPr>
          <p:nvPr>
            <p:ph type="ftr" sz="quarter" idx="11"/>
          </p:nvPr>
        </p:nvSpPr>
        <p:spPr/>
        <p:txBody>
          <a:bodyPr/>
          <a:lstStyle/>
          <a:p>
            <a:r>
              <a:rPr lang="en-US"/>
              <a:t>UToledo HRPP and Biomed IRB (1/24/2023)  susan.pocotte@utoledo.edu</a:t>
            </a:r>
          </a:p>
        </p:txBody>
      </p:sp>
      <p:sp>
        <p:nvSpPr>
          <p:cNvPr id="6" name="Slide Number Placeholder 5">
            <a:extLst>
              <a:ext uri="{FF2B5EF4-FFF2-40B4-BE49-F238E27FC236}">
                <a16:creationId xmlns:a16="http://schemas.microsoft.com/office/drawing/2014/main" id="{69F4779F-B27E-81DD-85A3-FE1AD0993E5B}"/>
              </a:ext>
            </a:extLst>
          </p:cNvPr>
          <p:cNvSpPr>
            <a:spLocks noGrp="1"/>
          </p:cNvSpPr>
          <p:nvPr>
            <p:ph type="sldNum" sz="quarter" idx="12"/>
          </p:nvPr>
        </p:nvSpPr>
        <p:spPr/>
        <p:txBody>
          <a:bodyPr/>
          <a:lstStyle/>
          <a:p>
            <a:fld id="{119460F7-25EA-4BA0-A9DE-EF2D91C336BC}" type="slidenum">
              <a:rPr lang="en-US" smtClean="0"/>
              <a:t>‹#›</a:t>
            </a:fld>
            <a:endParaRPr lang="en-US"/>
          </a:p>
        </p:txBody>
      </p:sp>
    </p:spTree>
    <p:extLst>
      <p:ext uri="{BB962C8B-B14F-4D97-AF65-F5344CB8AC3E}">
        <p14:creationId xmlns:p14="http://schemas.microsoft.com/office/powerpoint/2010/main" val="2448709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2E0336-6502-2442-D628-9491FBB5E6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5746C0-8FDD-CB62-FE23-99B3CDD5C7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3B9A2-859E-41CF-101F-A38F5E977A52}"/>
              </a:ext>
            </a:extLst>
          </p:cNvPr>
          <p:cNvSpPr>
            <a:spLocks noGrp="1"/>
          </p:cNvSpPr>
          <p:nvPr>
            <p:ph type="dt" sz="half" idx="10"/>
          </p:nvPr>
        </p:nvSpPr>
        <p:spPr/>
        <p:txBody>
          <a:bodyPr/>
          <a:lstStyle/>
          <a:p>
            <a:fld id="{0AF20F17-EDED-485E-BB0F-AB5C7B845C24}" type="datetime1">
              <a:rPr lang="en-US" smtClean="0"/>
              <a:t>1/24/2023</a:t>
            </a:fld>
            <a:endParaRPr lang="en-US"/>
          </a:p>
        </p:txBody>
      </p:sp>
      <p:sp>
        <p:nvSpPr>
          <p:cNvPr id="5" name="Footer Placeholder 4">
            <a:extLst>
              <a:ext uri="{FF2B5EF4-FFF2-40B4-BE49-F238E27FC236}">
                <a16:creationId xmlns:a16="http://schemas.microsoft.com/office/drawing/2014/main" id="{F43E07AD-3F33-1D11-EE88-3E472DE1EAF8}"/>
              </a:ext>
            </a:extLst>
          </p:cNvPr>
          <p:cNvSpPr>
            <a:spLocks noGrp="1"/>
          </p:cNvSpPr>
          <p:nvPr>
            <p:ph type="ftr" sz="quarter" idx="11"/>
          </p:nvPr>
        </p:nvSpPr>
        <p:spPr/>
        <p:txBody>
          <a:bodyPr/>
          <a:lstStyle/>
          <a:p>
            <a:r>
              <a:rPr lang="en-US"/>
              <a:t>UToledo HRPP and Biomed IRB (1/24/2023)  susan.pocotte@utoledo.edu</a:t>
            </a:r>
          </a:p>
        </p:txBody>
      </p:sp>
      <p:sp>
        <p:nvSpPr>
          <p:cNvPr id="6" name="Slide Number Placeholder 5">
            <a:extLst>
              <a:ext uri="{FF2B5EF4-FFF2-40B4-BE49-F238E27FC236}">
                <a16:creationId xmlns:a16="http://schemas.microsoft.com/office/drawing/2014/main" id="{CD546308-1752-80E1-77B5-1DE30AFC0F4D}"/>
              </a:ext>
            </a:extLst>
          </p:cNvPr>
          <p:cNvSpPr>
            <a:spLocks noGrp="1"/>
          </p:cNvSpPr>
          <p:nvPr>
            <p:ph type="sldNum" sz="quarter" idx="12"/>
          </p:nvPr>
        </p:nvSpPr>
        <p:spPr/>
        <p:txBody>
          <a:bodyPr/>
          <a:lstStyle/>
          <a:p>
            <a:fld id="{119460F7-25EA-4BA0-A9DE-EF2D91C336BC}" type="slidenum">
              <a:rPr lang="en-US" smtClean="0"/>
              <a:t>‹#›</a:t>
            </a:fld>
            <a:endParaRPr lang="en-US"/>
          </a:p>
        </p:txBody>
      </p:sp>
    </p:spTree>
    <p:extLst>
      <p:ext uri="{BB962C8B-B14F-4D97-AF65-F5344CB8AC3E}">
        <p14:creationId xmlns:p14="http://schemas.microsoft.com/office/powerpoint/2010/main" val="2183018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9E9C5-21EA-A261-F643-916C831AEE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A0363-2BE5-0E00-88CA-ECCAE5E7C6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FC920C-EC13-60B9-C55C-B09D4DEF2D4B}"/>
              </a:ext>
            </a:extLst>
          </p:cNvPr>
          <p:cNvSpPr>
            <a:spLocks noGrp="1"/>
          </p:cNvSpPr>
          <p:nvPr>
            <p:ph type="dt" sz="half" idx="10"/>
          </p:nvPr>
        </p:nvSpPr>
        <p:spPr/>
        <p:txBody>
          <a:bodyPr/>
          <a:lstStyle/>
          <a:p>
            <a:fld id="{658337CB-B85B-4E33-A6FB-C4579ED4E84B}" type="datetime1">
              <a:rPr lang="en-US" smtClean="0"/>
              <a:t>1/24/2023</a:t>
            </a:fld>
            <a:endParaRPr lang="en-US"/>
          </a:p>
        </p:txBody>
      </p:sp>
      <p:sp>
        <p:nvSpPr>
          <p:cNvPr id="5" name="Footer Placeholder 4">
            <a:extLst>
              <a:ext uri="{FF2B5EF4-FFF2-40B4-BE49-F238E27FC236}">
                <a16:creationId xmlns:a16="http://schemas.microsoft.com/office/drawing/2014/main" id="{3AA5BAC4-3D21-2450-73B8-AECDE69FB184}"/>
              </a:ext>
            </a:extLst>
          </p:cNvPr>
          <p:cNvSpPr>
            <a:spLocks noGrp="1"/>
          </p:cNvSpPr>
          <p:nvPr>
            <p:ph type="ftr" sz="quarter" idx="11"/>
          </p:nvPr>
        </p:nvSpPr>
        <p:spPr/>
        <p:txBody>
          <a:bodyPr/>
          <a:lstStyle/>
          <a:p>
            <a:r>
              <a:rPr lang="en-US"/>
              <a:t>UToledo HRPP and Biomed IRB (1/24/2023)  susan.pocotte@utoledo.edu</a:t>
            </a:r>
          </a:p>
        </p:txBody>
      </p:sp>
      <p:sp>
        <p:nvSpPr>
          <p:cNvPr id="6" name="Slide Number Placeholder 5">
            <a:extLst>
              <a:ext uri="{FF2B5EF4-FFF2-40B4-BE49-F238E27FC236}">
                <a16:creationId xmlns:a16="http://schemas.microsoft.com/office/drawing/2014/main" id="{B1D12C21-6B79-6835-DE4A-202ED6AB9276}"/>
              </a:ext>
            </a:extLst>
          </p:cNvPr>
          <p:cNvSpPr>
            <a:spLocks noGrp="1"/>
          </p:cNvSpPr>
          <p:nvPr>
            <p:ph type="sldNum" sz="quarter" idx="12"/>
          </p:nvPr>
        </p:nvSpPr>
        <p:spPr/>
        <p:txBody>
          <a:bodyPr/>
          <a:lstStyle/>
          <a:p>
            <a:fld id="{119460F7-25EA-4BA0-A9DE-EF2D91C336BC}" type="slidenum">
              <a:rPr lang="en-US" smtClean="0"/>
              <a:t>‹#›</a:t>
            </a:fld>
            <a:endParaRPr lang="en-US"/>
          </a:p>
        </p:txBody>
      </p:sp>
    </p:spTree>
    <p:extLst>
      <p:ext uri="{BB962C8B-B14F-4D97-AF65-F5344CB8AC3E}">
        <p14:creationId xmlns:p14="http://schemas.microsoft.com/office/powerpoint/2010/main" val="1001640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0AAAF-D93F-D26D-A9A1-DDC9D5A467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6323BE-A907-C1C4-B716-DB9EF8C841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11AC32-91D1-EE16-FDBE-8FDB1B0F4D97}"/>
              </a:ext>
            </a:extLst>
          </p:cNvPr>
          <p:cNvSpPr>
            <a:spLocks noGrp="1"/>
          </p:cNvSpPr>
          <p:nvPr>
            <p:ph type="dt" sz="half" idx="10"/>
          </p:nvPr>
        </p:nvSpPr>
        <p:spPr/>
        <p:txBody>
          <a:bodyPr/>
          <a:lstStyle/>
          <a:p>
            <a:fld id="{11160566-DC2B-42BD-9837-9EED8C393E82}" type="datetime1">
              <a:rPr lang="en-US" smtClean="0"/>
              <a:t>1/24/2023</a:t>
            </a:fld>
            <a:endParaRPr lang="en-US"/>
          </a:p>
        </p:txBody>
      </p:sp>
      <p:sp>
        <p:nvSpPr>
          <p:cNvPr id="5" name="Footer Placeholder 4">
            <a:extLst>
              <a:ext uri="{FF2B5EF4-FFF2-40B4-BE49-F238E27FC236}">
                <a16:creationId xmlns:a16="http://schemas.microsoft.com/office/drawing/2014/main" id="{7A04B25D-0BDE-4EF1-626D-C0597AD6D752}"/>
              </a:ext>
            </a:extLst>
          </p:cNvPr>
          <p:cNvSpPr>
            <a:spLocks noGrp="1"/>
          </p:cNvSpPr>
          <p:nvPr>
            <p:ph type="ftr" sz="quarter" idx="11"/>
          </p:nvPr>
        </p:nvSpPr>
        <p:spPr/>
        <p:txBody>
          <a:bodyPr/>
          <a:lstStyle/>
          <a:p>
            <a:r>
              <a:rPr lang="en-US"/>
              <a:t>UToledo HRPP and Biomed IRB (1/24/2023)  susan.pocotte@utoledo.edu</a:t>
            </a:r>
          </a:p>
        </p:txBody>
      </p:sp>
      <p:sp>
        <p:nvSpPr>
          <p:cNvPr id="6" name="Slide Number Placeholder 5">
            <a:extLst>
              <a:ext uri="{FF2B5EF4-FFF2-40B4-BE49-F238E27FC236}">
                <a16:creationId xmlns:a16="http://schemas.microsoft.com/office/drawing/2014/main" id="{563F0677-4B4D-2F37-C1A4-93BADF6B26E8}"/>
              </a:ext>
            </a:extLst>
          </p:cNvPr>
          <p:cNvSpPr>
            <a:spLocks noGrp="1"/>
          </p:cNvSpPr>
          <p:nvPr>
            <p:ph type="sldNum" sz="quarter" idx="12"/>
          </p:nvPr>
        </p:nvSpPr>
        <p:spPr/>
        <p:txBody>
          <a:bodyPr/>
          <a:lstStyle/>
          <a:p>
            <a:fld id="{119460F7-25EA-4BA0-A9DE-EF2D91C336BC}" type="slidenum">
              <a:rPr lang="en-US" smtClean="0"/>
              <a:t>‹#›</a:t>
            </a:fld>
            <a:endParaRPr lang="en-US"/>
          </a:p>
        </p:txBody>
      </p:sp>
    </p:spTree>
    <p:extLst>
      <p:ext uri="{BB962C8B-B14F-4D97-AF65-F5344CB8AC3E}">
        <p14:creationId xmlns:p14="http://schemas.microsoft.com/office/powerpoint/2010/main" val="468142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C4FD6-2C5C-D5A5-C8B3-3F67197182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D68E3A-407C-D7C3-E3AB-794FE6FCF5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AFA84-1BFD-CE71-3052-41D46DBC81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97A14A-D0BA-5EC3-259C-131213DD5210}"/>
              </a:ext>
            </a:extLst>
          </p:cNvPr>
          <p:cNvSpPr>
            <a:spLocks noGrp="1"/>
          </p:cNvSpPr>
          <p:nvPr>
            <p:ph type="dt" sz="half" idx="10"/>
          </p:nvPr>
        </p:nvSpPr>
        <p:spPr/>
        <p:txBody>
          <a:bodyPr/>
          <a:lstStyle/>
          <a:p>
            <a:fld id="{AD8717FF-3DA8-45A0-9F4F-DEA5781F6346}" type="datetime1">
              <a:rPr lang="en-US" smtClean="0"/>
              <a:t>1/24/2023</a:t>
            </a:fld>
            <a:endParaRPr lang="en-US"/>
          </a:p>
        </p:txBody>
      </p:sp>
      <p:sp>
        <p:nvSpPr>
          <p:cNvPr id="6" name="Footer Placeholder 5">
            <a:extLst>
              <a:ext uri="{FF2B5EF4-FFF2-40B4-BE49-F238E27FC236}">
                <a16:creationId xmlns:a16="http://schemas.microsoft.com/office/drawing/2014/main" id="{801AD902-DD17-5FF0-59D4-0BCB1807C780}"/>
              </a:ext>
            </a:extLst>
          </p:cNvPr>
          <p:cNvSpPr>
            <a:spLocks noGrp="1"/>
          </p:cNvSpPr>
          <p:nvPr>
            <p:ph type="ftr" sz="quarter" idx="11"/>
          </p:nvPr>
        </p:nvSpPr>
        <p:spPr/>
        <p:txBody>
          <a:bodyPr/>
          <a:lstStyle/>
          <a:p>
            <a:r>
              <a:rPr lang="en-US"/>
              <a:t>UToledo HRPP and Biomed IRB (1/24/2023)  susan.pocotte@utoledo.edu</a:t>
            </a:r>
          </a:p>
        </p:txBody>
      </p:sp>
      <p:sp>
        <p:nvSpPr>
          <p:cNvPr id="7" name="Slide Number Placeholder 6">
            <a:extLst>
              <a:ext uri="{FF2B5EF4-FFF2-40B4-BE49-F238E27FC236}">
                <a16:creationId xmlns:a16="http://schemas.microsoft.com/office/drawing/2014/main" id="{60781266-F02D-0BC0-526D-3FB57C9B645C}"/>
              </a:ext>
            </a:extLst>
          </p:cNvPr>
          <p:cNvSpPr>
            <a:spLocks noGrp="1"/>
          </p:cNvSpPr>
          <p:nvPr>
            <p:ph type="sldNum" sz="quarter" idx="12"/>
          </p:nvPr>
        </p:nvSpPr>
        <p:spPr/>
        <p:txBody>
          <a:bodyPr/>
          <a:lstStyle/>
          <a:p>
            <a:fld id="{119460F7-25EA-4BA0-A9DE-EF2D91C336BC}" type="slidenum">
              <a:rPr lang="en-US" smtClean="0"/>
              <a:t>‹#›</a:t>
            </a:fld>
            <a:endParaRPr lang="en-US"/>
          </a:p>
        </p:txBody>
      </p:sp>
    </p:spTree>
    <p:extLst>
      <p:ext uri="{BB962C8B-B14F-4D97-AF65-F5344CB8AC3E}">
        <p14:creationId xmlns:p14="http://schemas.microsoft.com/office/powerpoint/2010/main" val="1961204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FA035-07E3-814A-76BB-06956BE68E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86AD59-9FA6-8F82-D27F-33EA19C66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FC0F87-435E-A9B4-06A3-733FEF9C45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B30F5E-7C57-DE94-21F2-B2D8D3B4A6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196642-B25C-63B9-3399-7651B3C4BB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CE0100-A8A8-9EA7-C681-9E60E80AAD45}"/>
              </a:ext>
            </a:extLst>
          </p:cNvPr>
          <p:cNvSpPr>
            <a:spLocks noGrp="1"/>
          </p:cNvSpPr>
          <p:nvPr>
            <p:ph type="dt" sz="half" idx="10"/>
          </p:nvPr>
        </p:nvSpPr>
        <p:spPr/>
        <p:txBody>
          <a:bodyPr/>
          <a:lstStyle/>
          <a:p>
            <a:fld id="{01F12388-46A2-44D9-B0C1-42A4D2A02066}" type="datetime1">
              <a:rPr lang="en-US" smtClean="0"/>
              <a:t>1/24/2023</a:t>
            </a:fld>
            <a:endParaRPr lang="en-US"/>
          </a:p>
        </p:txBody>
      </p:sp>
      <p:sp>
        <p:nvSpPr>
          <p:cNvPr id="8" name="Footer Placeholder 7">
            <a:extLst>
              <a:ext uri="{FF2B5EF4-FFF2-40B4-BE49-F238E27FC236}">
                <a16:creationId xmlns:a16="http://schemas.microsoft.com/office/drawing/2014/main" id="{9F813919-F44E-5437-9C4B-40639BB2C057}"/>
              </a:ext>
            </a:extLst>
          </p:cNvPr>
          <p:cNvSpPr>
            <a:spLocks noGrp="1"/>
          </p:cNvSpPr>
          <p:nvPr>
            <p:ph type="ftr" sz="quarter" idx="11"/>
          </p:nvPr>
        </p:nvSpPr>
        <p:spPr/>
        <p:txBody>
          <a:bodyPr/>
          <a:lstStyle/>
          <a:p>
            <a:r>
              <a:rPr lang="en-US"/>
              <a:t>UToledo HRPP and Biomed IRB (1/24/2023)  susan.pocotte@utoledo.edu</a:t>
            </a:r>
          </a:p>
        </p:txBody>
      </p:sp>
      <p:sp>
        <p:nvSpPr>
          <p:cNvPr id="9" name="Slide Number Placeholder 8">
            <a:extLst>
              <a:ext uri="{FF2B5EF4-FFF2-40B4-BE49-F238E27FC236}">
                <a16:creationId xmlns:a16="http://schemas.microsoft.com/office/drawing/2014/main" id="{D4530173-697E-B855-0115-D998BF58ACAB}"/>
              </a:ext>
            </a:extLst>
          </p:cNvPr>
          <p:cNvSpPr>
            <a:spLocks noGrp="1"/>
          </p:cNvSpPr>
          <p:nvPr>
            <p:ph type="sldNum" sz="quarter" idx="12"/>
          </p:nvPr>
        </p:nvSpPr>
        <p:spPr/>
        <p:txBody>
          <a:bodyPr/>
          <a:lstStyle/>
          <a:p>
            <a:fld id="{119460F7-25EA-4BA0-A9DE-EF2D91C336BC}" type="slidenum">
              <a:rPr lang="en-US" smtClean="0"/>
              <a:t>‹#›</a:t>
            </a:fld>
            <a:endParaRPr lang="en-US"/>
          </a:p>
        </p:txBody>
      </p:sp>
    </p:spTree>
    <p:extLst>
      <p:ext uri="{BB962C8B-B14F-4D97-AF65-F5344CB8AC3E}">
        <p14:creationId xmlns:p14="http://schemas.microsoft.com/office/powerpoint/2010/main" val="1277989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481C2-4C7A-1174-6896-3426FC0B5C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6D7098-E28C-6E3B-9581-0CC31D06404D}"/>
              </a:ext>
            </a:extLst>
          </p:cNvPr>
          <p:cNvSpPr>
            <a:spLocks noGrp="1"/>
          </p:cNvSpPr>
          <p:nvPr>
            <p:ph type="dt" sz="half" idx="10"/>
          </p:nvPr>
        </p:nvSpPr>
        <p:spPr/>
        <p:txBody>
          <a:bodyPr/>
          <a:lstStyle/>
          <a:p>
            <a:fld id="{5A75B651-97D9-46A0-B62C-91FE171E6E1F}" type="datetime1">
              <a:rPr lang="en-US" smtClean="0"/>
              <a:t>1/24/2023</a:t>
            </a:fld>
            <a:endParaRPr lang="en-US"/>
          </a:p>
        </p:txBody>
      </p:sp>
      <p:sp>
        <p:nvSpPr>
          <p:cNvPr id="4" name="Footer Placeholder 3">
            <a:extLst>
              <a:ext uri="{FF2B5EF4-FFF2-40B4-BE49-F238E27FC236}">
                <a16:creationId xmlns:a16="http://schemas.microsoft.com/office/drawing/2014/main" id="{B92670E3-0D91-2C99-0F32-9B499819DF2B}"/>
              </a:ext>
            </a:extLst>
          </p:cNvPr>
          <p:cNvSpPr>
            <a:spLocks noGrp="1"/>
          </p:cNvSpPr>
          <p:nvPr>
            <p:ph type="ftr" sz="quarter" idx="11"/>
          </p:nvPr>
        </p:nvSpPr>
        <p:spPr/>
        <p:txBody>
          <a:bodyPr/>
          <a:lstStyle/>
          <a:p>
            <a:r>
              <a:rPr lang="en-US"/>
              <a:t>UToledo HRPP and Biomed IRB (1/24/2023)  susan.pocotte@utoledo.edu</a:t>
            </a:r>
          </a:p>
        </p:txBody>
      </p:sp>
      <p:sp>
        <p:nvSpPr>
          <p:cNvPr id="5" name="Slide Number Placeholder 4">
            <a:extLst>
              <a:ext uri="{FF2B5EF4-FFF2-40B4-BE49-F238E27FC236}">
                <a16:creationId xmlns:a16="http://schemas.microsoft.com/office/drawing/2014/main" id="{0D67B0A0-85A8-9F9C-AE65-01496D24B1C5}"/>
              </a:ext>
            </a:extLst>
          </p:cNvPr>
          <p:cNvSpPr>
            <a:spLocks noGrp="1"/>
          </p:cNvSpPr>
          <p:nvPr>
            <p:ph type="sldNum" sz="quarter" idx="12"/>
          </p:nvPr>
        </p:nvSpPr>
        <p:spPr/>
        <p:txBody>
          <a:bodyPr/>
          <a:lstStyle/>
          <a:p>
            <a:fld id="{119460F7-25EA-4BA0-A9DE-EF2D91C336BC}" type="slidenum">
              <a:rPr lang="en-US" smtClean="0"/>
              <a:t>‹#›</a:t>
            </a:fld>
            <a:endParaRPr lang="en-US"/>
          </a:p>
        </p:txBody>
      </p:sp>
    </p:spTree>
    <p:extLst>
      <p:ext uri="{BB962C8B-B14F-4D97-AF65-F5344CB8AC3E}">
        <p14:creationId xmlns:p14="http://schemas.microsoft.com/office/powerpoint/2010/main" val="4259872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14DD32-E6F7-91ED-AB85-8F7C61DAD352}"/>
              </a:ext>
            </a:extLst>
          </p:cNvPr>
          <p:cNvSpPr>
            <a:spLocks noGrp="1"/>
          </p:cNvSpPr>
          <p:nvPr>
            <p:ph type="dt" sz="half" idx="10"/>
          </p:nvPr>
        </p:nvSpPr>
        <p:spPr/>
        <p:txBody>
          <a:bodyPr/>
          <a:lstStyle/>
          <a:p>
            <a:fld id="{805475A7-D5C8-4678-97A9-6E7D5B09189E}" type="datetime1">
              <a:rPr lang="en-US" smtClean="0"/>
              <a:t>1/24/2023</a:t>
            </a:fld>
            <a:endParaRPr lang="en-US"/>
          </a:p>
        </p:txBody>
      </p:sp>
      <p:sp>
        <p:nvSpPr>
          <p:cNvPr id="3" name="Footer Placeholder 2">
            <a:extLst>
              <a:ext uri="{FF2B5EF4-FFF2-40B4-BE49-F238E27FC236}">
                <a16:creationId xmlns:a16="http://schemas.microsoft.com/office/drawing/2014/main" id="{973A5BBD-A9FB-EC3E-CA68-6F91A485AAD7}"/>
              </a:ext>
            </a:extLst>
          </p:cNvPr>
          <p:cNvSpPr>
            <a:spLocks noGrp="1"/>
          </p:cNvSpPr>
          <p:nvPr>
            <p:ph type="ftr" sz="quarter" idx="11"/>
          </p:nvPr>
        </p:nvSpPr>
        <p:spPr/>
        <p:txBody>
          <a:bodyPr/>
          <a:lstStyle/>
          <a:p>
            <a:r>
              <a:rPr lang="en-US"/>
              <a:t>UToledo HRPP and Biomed IRB (1/24/2023)  susan.pocotte@utoledo.edu</a:t>
            </a:r>
          </a:p>
        </p:txBody>
      </p:sp>
      <p:sp>
        <p:nvSpPr>
          <p:cNvPr id="4" name="Slide Number Placeholder 3">
            <a:extLst>
              <a:ext uri="{FF2B5EF4-FFF2-40B4-BE49-F238E27FC236}">
                <a16:creationId xmlns:a16="http://schemas.microsoft.com/office/drawing/2014/main" id="{D272EA47-AB0D-FAC5-8121-5499A0EE5365}"/>
              </a:ext>
            </a:extLst>
          </p:cNvPr>
          <p:cNvSpPr>
            <a:spLocks noGrp="1"/>
          </p:cNvSpPr>
          <p:nvPr>
            <p:ph type="sldNum" sz="quarter" idx="12"/>
          </p:nvPr>
        </p:nvSpPr>
        <p:spPr/>
        <p:txBody>
          <a:bodyPr/>
          <a:lstStyle/>
          <a:p>
            <a:fld id="{119460F7-25EA-4BA0-A9DE-EF2D91C336BC}" type="slidenum">
              <a:rPr lang="en-US" smtClean="0"/>
              <a:t>‹#›</a:t>
            </a:fld>
            <a:endParaRPr lang="en-US"/>
          </a:p>
        </p:txBody>
      </p:sp>
    </p:spTree>
    <p:extLst>
      <p:ext uri="{BB962C8B-B14F-4D97-AF65-F5344CB8AC3E}">
        <p14:creationId xmlns:p14="http://schemas.microsoft.com/office/powerpoint/2010/main" val="418523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2EF1F-A30D-77B1-75EC-7C12EFEE94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8CEB49-FBD0-B293-3290-2262F8ECC1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2B8380-15BC-D3C1-BD29-956050AB6F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7A7FA-2663-C479-A4A9-063E1241F7E9}"/>
              </a:ext>
            </a:extLst>
          </p:cNvPr>
          <p:cNvSpPr>
            <a:spLocks noGrp="1"/>
          </p:cNvSpPr>
          <p:nvPr>
            <p:ph type="dt" sz="half" idx="10"/>
          </p:nvPr>
        </p:nvSpPr>
        <p:spPr/>
        <p:txBody>
          <a:bodyPr/>
          <a:lstStyle/>
          <a:p>
            <a:fld id="{55A0EFCC-E254-458B-8947-5ADD29059738}" type="datetime1">
              <a:rPr lang="en-US" smtClean="0"/>
              <a:t>1/24/2023</a:t>
            </a:fld>
            <a:endParaRPr lang="en-US"/>
          </a:p>
        </p:txBody>
      </p:sp>
      <p:sp>
        <p:nvSpPr>
          <p:cNvPr id="6" name="Footer Placeholder 5">
            <a:extLst>
              <a:ext uri="{FF2B5EF4-FFF2-40B4-BE49-F238E27FC236}">
                <a16:creationId xmlns:a16="http://schemas.microsoft.com/office/drawing/2014/main" id="{C6AF8FFA-2434-C7C1-97A1-2F0FE93E06D3}"/>
              </a:ext>
            </a:extLst>
          </p:cNvPr>
          <p:cNvSpPr>
            <a:spLocks noGrp="1"/>
          </p:cNvSpPr>
          <p:nvPr>
            <p:ph type="ftr" sz="quarter" idx="11"/>
          </p:nvPr>
        </p:nvSpPr>
        <p:spPr/>
        <p:txBody>
          <a:bodyPr/>
          <a:lstStyle/>
          <a:p>
            <a:r>
              <a:rPr lang="en-US"/>
              <a:t>UToledo HRPP and Biomed IRB (1/24/2023)  susan.pocotte@utoledo.edu</a:t>
            </a:r>
          </a:p>
        </p:txBody>
      </p:sp>
      <p:sp>
        <p:nvSpPr>
          <p:cNvPr id="7" name="Slide Number Placeholder 6">
            <a:extLst>
              <a:ext uri="{FF2B5EF4-FFF2-40B4-BE49-F238E27FC236}">
                <a16:creationId xmlns:a16="http://schemas.microsoft.com/office/drawing/2014/main" id="{9AAFCCB3-4064-D199-F530-7188774E2244}"/>
              </a:ext>
            </a:extLst>
          </p:cNvPr>
          <p:cNvSpPr>
            <a:spLocks noGrp="1"/>
          </p:cNvSpPr>
          <p:nvPr>
            <p:ph type="sldNum" sz="quarter" idx="12"/>
          </p:nvPr>
        </p:nvSpPr>
        <p:spPr/>
        <p:txBody>
          <a:bodyPr/>
          <a:lstStyle/>
          <a:p>
            <a:fld id="{119460F7-25EA-4BA0-A9DE-EF2D91C336BC}" type="slidenum">
              <a:rPr lang="en-US" smtClean="0"/>
              <a:t>‹#›</a:t>
            </a:fld>
            <a:endParaRPr lang="en-US"/>
          </a:p>
        </p:txBody>
      </p:sp>
    </p:spTree>
    <p:extLst>
      <p:ext uri="{BB962C8B-B14F-4D97-AF65-F5344CB8AC3E}">
        <p14:creationId xmlns:p14="http://schemas.microsoft.com/office/powerpoint/2010/main" val="3615950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E9272-F663-FB64-DFB4-9684281ECC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5F8E88-88FB-7FAA-9B00-1CE2A1310E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456D87-78ED-177E-4209-191D5879D4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F84D47-0B36-4062-A89F-9898BDE0741F}"/>
              </a:ext>
            </a:extLst>
          </p:cNvPr>
          <p:cNvSpPr>
            <a:spLocks noGrp="1"/>
          </p:cNvSpPr>
          <p:nvPr>
            <p:ph type="dt" sz="half" idx="10"/>
          </p:nvPr>
        </p:nvSpPr>
        <p:spPr/>
        <p:txBody>
          <a:bodyPr/>
          <a:lstStyle/>
          <a:p>
            <a:fld id="{93F1CAAB-D972-47A1-AB61-790F7042093D}" type="datetime1">
              <a:rPr lang="en-US" smtClean="0"/>
              <a:t>1/24/2023</a:t>
            </a:fld>
            <a:endParaRPr lang="en-US"/>
          </a:p>
        </p:txBody>
      </p:sp>
      <p:sp>
        <p:nvSpPr>
          <p:cNvPr id="6" name="Footer Placeholder 5">
            <a:extLst>
              <a:ext uri="{FF2B5EF4-FFF2-40B4-BE49-F238E27FC236}">
                <a16:creationId xmlns:a16="http://schemas.microsoft.com/office/drawing/2014/main" id="{212DC3A4-C509-C677-3A6B-AAAC3563B963}"/>
              </a:ext>
            </a:extLst>
          </p:cNvPr>
          <p:cNvSpPr>
            <a:spLocks noGrp="1"/>
          </p:cNvSpPr>
          <p:nvPr>
            <p:ph type="ftr" sz="quarter" idx="11"/>
          </p:nvPr>
        </p:nvSpPr>
        <p:spPr/>
        <p:txBody>
          <a:bodyPr/>
          <a:lstStyle/>
          <a:p>
            <a:r>
              <a:rPr lang="en-US"/>
              <a:t>UToledo HRPP and Biomed IRB (1/24/2023)  susan.pocotte@utoledo.edu</a:t>
            </a:r>
          </a:p>
        </p:txBody>
      </p:sp>
      <p:sp>
        <p:nvSpPr>
          <p:cNvPr id="7" name="Slide Number Placeholder 6">
            <a:extLst>
              <a:ext uri="{FF2B5EF4-FFF2-40B4-BE49-F238E27FC236}">
                <a16:creationId xmlns:a16="http://schemas.microsoft.com/office/drawing/2014/main" id="{7EE30D7D-C157-168B-4427-ADE0E0974C8E}"/>
              </a:ext>
            </a:extLst>
          </p:cNvPr>
          <p:cNvSpPr>
            <a:spLocks noGrp="1"/>
          </p:cNvSpPr>
          <p:nvPr>
            <p:ph type="sldNum" sz="quarter" idx="12"/>
          </p:nvPr>
        </p:nvSpPr>
        <p:spPr/>
        <p:txBody>
          <a:bodyPr/>
          <a:lstStyle/>
          <a:p>
            <a:fld id="{119460F7-25EA-4BA0-A9DE-EF2D91C336BC}" type="slidenum">
              <a:rPr lang="en-US" smtClean="0"/>
              <a:t>‹#›</a:t>
            </a:fld>
            <a:endParaRPr lang="en-US"/>
          </a:p>
        </p:txBody>
      </p:sp>
    </p:spTree>
    <p:extLst>
      <p:ext uri="{BB962C8B-B14F-4D97-AF65-F5344CB8AC3E}">
        <p14:creationId xmlns:p14="http://schemas.microsoft.com/office/powerpoint/2010/main" val="573032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906193-B17E-6A57-1B16-9B4D50F867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E0E5B9-331B-E1AC-16E1-BBA542CABB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D8D1D8-2799-C980-9952-3E59CAC940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93A13-27B0-447F-A80B-8843A895B8C7}" type="datetime1">
              <a:rPr lang="en-US" smtClean="0"/>
              <a:t>1/24/2023</a:t>
            </a:fld>
            <a:endParaRPr lang="en-US"/>
          </a:p>
        </p:txBody>
      </p:sp>
      <p:sp>
        <p:nvSpPr>
          <p:cNvPr id="5" name="Footer Placeholder 4">
            <a:extLst>
              <a:ext uri="{FF2B5EF4-FFF2-40B4-BE49-F238E27FC236}">
                <a16:creationId xmlns:a16="http://schemas.microsoft.com/office/drawing/2014/main" id="{79EBA46F-9461-D4B4-1518-8A94FF0B9C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UToledo HRPP and Biomed IRB (1/24/2023)  susan.pocotte@utoledo.edu</a:t>
            </a:r>
          </a:p>
        </p:txBody>
      </p:sp>
      <p:sp>
        <p:nvSpPr>
          <p:cNvPr id="6" name="Slide Number Placeholder 5">
            <a:extLst>
              <a:ext uri="{FF2B5EF4-FFF2-40B4-BE49-F238E27FC236}">
                <a16:creationId xmlns:a16="http://schemas.microsoft.com/office/drawing/2014/main" id="{E93CAF12-0C7A-DA7D-0D20-352997884D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460F7-25EA-4BA0-A9DE-EF2D91C336BC}" type="slidenum">
              <a:rPr lang="en-US" smtClean="0"/>
              <a:t>‹#›</a:t>
            </a:fld>
            <a:endParaRPr lang="en-US"/>
          </a:p>
        </p:txBody>
      </p:sp>
    </p:spTree>
    <p:extLst>
      <p:ext uri="{BB962C8B-B14F-4D97-AF65-F5344CB8AC3E}">
        <p14:creationId xmlns:p14="http://schemas.microsoft.com/office/powerpoint/2010/main" val="2556238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utoledo.edu/research/rsp/irb/"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utoledo.my.irbmanager.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utoledo.edu/offices/compliance/training.html" TargetMode="External"/><Relationship Id="rId2" Type="http://schemas.openxmlformats.org/officeDocument/2006/relationships/hyperlink" Target="https://about.citiprogram.org/en/homepag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utoledo.edu/research/rsp/irb/StaffIRB.html" TargetMode="External"/><Relationship Id="rId2" Type="http://schemas.openxmlformats.org/officeDocument/2006/relationships/hyperlink" Target="https://utoledo.my.irbmanager.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utoledo.edu/research/rsp/irb/"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utoledo.edu/research/rsp/irb/"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utoledo.my.irbmanager.com/"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dollarsandsense.sg/5-insurance-sales-tactics-that-singaporeans-keep-falling-for/"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819A5696-79EA-B7C5-5058-B5D52D7AD0B9}"/>
              </a:ext>
            </a:extLst>
          </p:cNvPr>
          <p:cNvSpPr>
            <a:spLocks noGrp="1"/>
          </p:cNvSpPr>
          <p:nvPr>
            <p:ph type="subTitle" idx="1"/>
          </p:nvPr>
        </p:nvSpPr>
        <p:spPr>
          <a:xfrm>
            <a:off x="4439633" y="4518923"/>
            <a:ext cx="3312734" cy="1141851"/>
          </a:xfrm>
          <a:noFill/>
        </p:spPr>
        <p:txBody>
          <a:bodyPr>
            <a:noAutofit/>
          </a:bodyPr>
          <a:lstStyle/>
          <a:p>
            <a:r>
              <a:rPr lang="en-US" sz="2000" dirty="0">
                <a:solidFill>
                  <a:srgbClr val="080808"/>
                </a:solidFill>
              </a:rPr>
              <a:t>Susan L. Pocotte, Ph.D.</a:t>
            </a:r>
          </a:p>
          <a:p>
            <a:r>
              <a:rPr lang="en-US" sz="2000" dirty="0">
                <a:solidFill>
                  <a:srgbClr val="080808"/>
                </a:solidFill>
              </a:rPr>
              <a:t>Professor, CON</a:t>
            </a:r>
          </a:p>
          <a:p>
            <a:r>
              <a:rPr lang="en-US" sz="2000" dirty="0">
                <a:solidFill>
                  <a:srgbClr val="080808"/>
                </a:solidFill>
              </a:rPr>
              <a:t>Chair, Biomedical Institutional Review Board</a:t>
            </a:r>
          </a:p>
        </p:txBody>
      </p:sp>
      <p:sp>
        <p:nvSpPr>
          <p:cNvPr id="2" name="Title 1">
            <a:extLst>
              <a:ext uri="{FF2B5EF4-FFF2-40B4-BE49-F238E27FC236}">
                <a16:creationId xmlns:a16="http://schemas.microsoft.com/office/drawing/2014/main" id="{081CC6AB-F237-F5D0-F3E4-C35096BF41C6}"/>
              </a:ext>
            </a:extLst>
          </p:cNvPr>
          <p:cNvSpPr>
            <a:spLocks noGrp="1"/>
          </p:cNvSpPr>
          <p:nvPr>
            <p:ph type="ctrTitle"/>
          </p:nvPr>
        </p:nvSpPr>
        <p:spPr>
          <a:xfrm>
            <a:off x="3204642" y="1302327"/>
            <a:ext cx="5782716" cy="3202033"/>
          </a:xfrm>
          <a:noFill/>
        </p:spPr>
        <p:txBody>
          <a:bodyPr anchor="ctr">
            <a:noAutofit/>
          </a:bodyPr>
          <a:lstStyle/>
          <a:p>
            <a:r>
              <a:rPr lang="en-US" b="0" i="0" dirty="0">
                <a:solidFill>
                  <a:srgbClr val="080808"/>
                </a:solidFill>
                <a:effectLst/>
                <a:latin typeface="Calibri" panose="020F0502020204030204" pitchFamily="34" charset="0"/>
              </a:rPr>
              <a:t>Tips to Prepare</a:t>
            </a:r>
            <a:br>
              <a:rPr lang="en-US" b="0" i="0" dirty="0">
                <a:solidFill>
                  <a:srgbClr val="080808"/>
                </a:solidFill>
                <a:effectLst/>
                <a:latin typeface="Calibri" panose="020F0502020204030204" pitchFamily="34" charset="0"/>
              </a:rPr>
            </a:br>
            <a:r>
              <a:rPr lang="en-US" b="0" i="0" dirty="0">
                <a:solidFill>
                  <a:srgbClr val="080808"/>
                </a:solidFill>
                <a:effectLst/>
                <a:latin typeface="Calibri" panose="020F0502020204030204" pitchFamily="34" charset="0"/>
              </a:rPr>
              <a:t> an IRB Protocol</a:t>
            </a:r>
            <a:br>
              <a:rPr lang="en-US" b="0" i="0" dirty="0">
                <a:solidFill>
                  <a:srgbClr val="080808"/>
                </a:solidFill>
                <a:effectLst/>
                <a:latin typeface="Calibri" panose="020F0502020204030204" pitchFamily="34" charset="0"/>
              </a:rPr>
            </a:br>
            <a:r>
              <a:rPr lang="en-US" b="0" i="0" dirty="0">
                <a:solidFill>
                  <a:srgbClr val="080808"/>
                </a:solidFill>
                <a:effectLst/>
                <a:latin typeface="Calibri" panose="020F0502020204030204" pitchFamily="34" charset="0"/>
              </a:rPr>
              <a:t> for a</a:t>
            </a:r>
            <a:br>
              <a:rPr lang="en-US" b="0" i="0" dirty="0">
                <a:solidFill>
                  <a:srgbClr val="080808"/>
                </a:solidFill>
                <a:effectLst/>
                <a:latin typeface="Calibri" panose="020F0502020204030204" pitchFamily="34" charset="0"/>
              </a:rPr>
            </a:br>
            <a:r>
              <a:rPr lang="en-US" b="0" i="0" dirty="0">
                <a:solidFill>
                  <a:srgbClr val="080808"/>
                </a:solidFill>
                <a:effectLst/>
                <a:latin typeface="Calibri" panose="020F0502020204030204" pitchFamily="34" charset="0"/>
              </a:rPr>
              <a:t> Timely Approval</a:t>
            </a:r>
            <a:endParaRPr lang="en-US" dirty="0">
              <a:solidFill>
                <a:srgbClr val="080808"/>
              </a:solidFill>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ooter Placeholder 4">
            <a:extLst>
              <a:ext uri="{FF2B5EF4-FFF2-40B4-BE49-F238E27FC236}">
                <a16:creationId xmlns:a16="http://schemas.microsoft.com/office/drawing/2014/main" id="{3422000B-9885-BADD-56F0-B17C26C8748E}"/>
              </a:ext>
            </a:extLst>
          </p:cNvPr>
          <p:cNvSpPr>
            <a:spLocks noGrp="1"/>
          </p:cNvSpPr>
          <p:nvPr>
            <p:ph type="ftr" sz="quarter" idx="11"/>
          </p:nvPr>
        </p:nvSpPr>
        <p:spPr/>
        <p:txBody>
          <a:bodyPr/>
          <a:lstStyle/>
          <a:p>
            <a:r>
              <a:rPr lang="en-US" dirty="0" err="1"/>
              <a:t>UToledo</a:t>
            </a:r>
            <a:r>
              <a:rPr lang="en-US" dirty="0"/>
              <a:t> HRPP and Biomed IRB (1/24/2023)  susan.pocotte@utoledo.edu</a:t>
            </a:r>
          </a:p>
        </p:txBody>
      </p:sp>
    </p:spTree>
    <p:extLst>
      <p:ext uri="{BB962C8B-B14F-4D97-AF65-F5344CB8AC3E}">
        <p14:creationId xmlns:p14="http://schemas.microsoft.com/office/powerpoint/2010/main" val="3751938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a:extLst>
              <a:ext uri="{FF2B5EF4-FFF2-40B4-BE49-F238E27FC236}">
                <a16:creationId xmlns:a16="http://schemas.microsoft.com/office/drawing/2014/main" id="{70562730-F441-5564-D0E1-25F60633996F}"/>
              </a:ext>
            </a:extLst>
          </p:cNvPr>
          <p:cNvSpPr>
            <a:spLocks noGrp="1"/>
          </p:cNvSpPr>
          <p:nvPr>
            <p:ph type="title"/>
          </p:nvPr>
        </p:nvSpPr>
        <p:spPr>
          <a:xfrm>
            <a:off x="1524000" y="350379"/>
            <a:ext cx="9144000" cy="1286336"/>
          </a:xfrm>
        </p:spPr>
        <p:txBody>
          <a:bodyPr>
            <a:normAutofit fontScale="90000"/>
          </a:bodyPr>
          <a:lstStyle/>
          <a:p>
            <a:pPr algn="ctr" eaLnBrk="1" hangingPunct="1"/>
            <a:r>
              <a:rPr lang="en-US" altLang="en-US" dirty="0"/>
              <a:t>HRPP Processes IRB Applications </a:t>
            </a:r>
            <a:r>
              <a:rPr lang="en-US" altLang="en-US" b="1" dirty="0"/>
              <a:t>before</a:t>
            </a:r>
            <a:r>
              <a:rPr lang="en-US" altLang="en-US" dirty="0"/>
              <a:t> IRBs Review/Approve</a:t>
            </a:r>
          </a:p>
        </p:txBody>
      </p:sp>
      <p:sp>
        <p:nvSpPr>
          <p:cNvPr id="123906" name="Rectangle 3">
            <a:extLst>
              <a:ext uri="{FF2B5EF4-FFF2-40B4-BE49-F238E27FC236}">
                <a16:creationId xmlns:a16="http://schemas.microsoft.com/office/drawing/2014/main" id="{A8715A4A-A31E-0A55-CD73-A6591DFC57C6}"/>
              </a:ext>
            </a:extLst>
          </p:cNvPr>
          <p:cNvSpPr>
            <a:spLocks noGrp="1"/>
          </p:cNvSpPr>
          <p:nvPr>
            <p:ph idx="1"/>
          </p:nvPr>
        </p:nvSpPr>
        <p:spPr>
          <a:xfrm>
            <a:off x="940037" y="1854437"/>
            <a:ext cx="9827663" cy="4089163"/>
          </a:xfrm>
        </p:spPr>
        <p:txBody>
          <a:bodyPr>
            <a:normAutofit fontScale="92500" lnSpcReduction="10000"/>
          </a:bodyPr>
          <a:lstStyle/>
          <a:p>
            <a:pPr eaLnBrk="1" hangingPunct="1">
              <a:buFont typeface="Wingdings" pitchFamily="2" charset="2"/>
              <a:buChar char="Ø"/>
            </a:pPr>
            <a:r>
              <a:rPr lang="en-US" altLang="en-US" dirty="0"/>
              <a:t>Initial point of contact for researcher’s questions.</a:t>
            </a:r>
          </a:p>
          <a:p>
            <a:pPr eaLnBrk="1" hangingPunct="1">
              <a:buFont typeface="Wingdings" pitchFamily="2" charset="2"/>
              <a:buChar char="Ø"/>
            </a:pPr>
            <a:r>
              <a:rPr lang="en-US" altLang="en-US" dirty="0"/>
              <a:t>Receive submission and conduct pre-review.</a:t>
            </a:r>
          </a:p>
          <a:p>
            <a:pPr eaLnBrk="1" hangingPunct="1">
              <a:buFont typeface="Wingdings" pitchFamily="2" charset="2"/>
              <a:buChar char="Ø"/>
            </a:pPr>
            <a:r>
              <a:rPr lang="en-US" altLang="en-US" dirty="0"/>
              <a:t>Check training completion.</a:t>
            </a:r>
          </a:p>
          <a:p>
            <a:pPr eaLnBrk="1" hangingPunct="1">
              <a:buFont typeface="Wingdings" pitchFamily="2" charset="2"/>
              <a:buChar char="Ø"/>
            </a:pPr>
            <a:r>
              <a:rPr lang="en-US" altLang="en-US" dirty="0"/>
              <a:t>Check for electronic signatures.</a:t>
            </a:r>
          </a:p>
          <a:p>
            <a:pPr eaLnBrk="1" hangingPunct="1">
              <a:buFont typeface="Wingdings" pitchFamily="2" charset="2"/>
              <a:buChar char="Ø"/>
            </a:pPr>
            <a:r>
              <a:rPr lang="en-US" altLang="en-US" dirty="0"/>
              <a:t>Check application is complete and documents consistent.</a:t>
            </a:r>
          </a:p>
          <a:p>
            <a:pPr eaLnBrk="1" hangingPunct="1">
              <a:buFont typeface="Wingdings" pitchFamily="2" charset="2"/>
              <a:buChar char="Ø"/>
            </a:pPr>
            <a:r>
              <a:rPr lang="en-US" altLang="en-US" dirty="0"/>
              <a:t>Determine level of review. IRB can change level.</a:t>
            </a:r>
          </a:p>
          <a:p>
            <a:pPr>
              <a:buFont typeface="Wingdings" pitchFamily="2" charset="2"/>
              <a:buChar char="Ø"/>
            </a:pPr>
            <a:r>
              <a:rPr lang="en-US" dirty="0"/>
              <a:t>Determine that a certain application is not human subject research.</a:t>
            </a:r>
          </a:p>
          <a:p>
            <a:pPr>
              <a:buFont typeface="Wingdings" pitchFamily="2" charset="2"/>
              <a:buChar char="Ø"/>
            </a:pPr>
            <a:r>
              <a:rPr lang="en-US" altLang="en-US" dirty="0"/>
              <a:t>Communicate with researcher regarding needed corrections.</a:t>
            </a:r>
          </a:p>
          <a:p>
            <a:pPr eaLnBrk="1" hangingPunct="1">
              <a:buFont typeface="Wingdings" pitchFamily="2" charset="2"/>
              <a:buChar char="Ø"/>
            </a:pPr>
            <a:r>
              <a:rPr lang="en-US" altLang="en-US" dirty="0"/>
              <a:t>Assign for IRB review.</a:t>
            </a:r>
          </a:p>
        </p:txBody>
      </p:sp>
      <p:sp>
        <p:nvSpPr>
          <p:cNvPr id="3" name="Footer Placeholder 2">
            <a:extLst>
              <a:ext uri="{FF2B5EF4-FFF2-40B4-BE49-F238E27FC236}">
                <a16:creationId xmlns:a16="http://schemas.microsoft.com/office/drawing/2014/main" id="{7EE65448-978B-CE33-4D1B-BD617283F8A2}"/>
              </a:ext>
            </a:extLst>
          </p:cNvPr>
          <p:cNvSpPr>
            <a:spLocks noGrp="1"/>
          </p:cNvSpPr>
          <p:nvPr>
            <p:ph type="ftr" sz="quarter" idx="11"/>
          </p:nvPr>
        </p:nvSpPr>
        <p:spPr/>
        <p:txBody>
          <a:bodyPr/>
          <a:lstStyle/>
          <a:p>
            <a:r>
              <a:rPr lang="en-US"/>
              <a:t>UToledo HRPP and Biomed IRB (1/24/2023)  susan.pocotte@utoledo.edu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9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9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9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39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39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390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390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390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a:extLst>
              <a:ext uri="{FF2B5EF4-FFF2-40B4-BE49-F238E27FC236}">
                <a16:creationId xmlns:a16="http://schemas.microsoft.com/office/drawing/2014/main" id="{228ADFDB-F879-CA7D-0FAB-9FD039E46625}"/>
              </a:ext>
            </a:extLst>
          </p:cNvPr>
          <p:cNvSpPr>
            <a:spLocks noGrp="1"/>
          </p:cNvSpPr>
          <p:nvPr>
            <p:ph type="title"/>
          </p:nvPr>
        </p:nvSpPr>
        <p:spPr>
          <a:xfrm>
            <a:off x="1524000" y="1119188"/>
            <a:ext cx="9144000" cy="709612"/>
          </a:xfrm>
        </p:spPr>
        <p:txBody>
          <a:bodyPr>
            <a:normAutofit fontScale="90000"/>
          </a:bodyPr>
          <a:lstStyle/>
          <a:p>
            <a:pPr algn="ctr" eaLnBrk="1" hangingPunct="1"/>
            <a:r>
              <a:rPr lang="en-US" altLang="en-US" dirty="0"/>
              <a:t>Human Research Protection Program (HRPP)</a:t>
            </a:r>
          </a:p>
        </p:txBody>
      </p:sp>
      <p:sp>
        <p:nvSpPr>
          <p:cNvPr id="145412" name="TextBox 8">
            <a:extLst>
              <a:ext uri="{FF2B5EF4-FFF2-40B4-BE49-F238E27FC236}">
                <a16:creationId xmlns:a16="http://schemas.microsoft.com/office/drawing/2014/main" id="{9CB5E5E2-A661-BBD3-EFD8-715BB0497492}"/>
              </a:ext>
            </a:extLst>
          </p:cNvPr>
          <p:cNvSpPr txBox="1">
            <a:spLocks noChangeArrowheads="1"/>
          </p:cNvSpPr>
          <p:nvPr/>
        </p:nvSpPr>
        <p:spPr bwMode="auto">
          <a:xfrm>
            <a:off x="5239545" y="4659719"/>
            <a:ext cx="158432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300" dirty="0">
                <a:latin typeface="Calibri" panose="020F0502020204030204" pitchFamily="34" charset="0"/>
                <a:cs typeface="Calibri" panose="020F0502020204030204" pitchFamily="34" charset="0"/>
              </a:rPr>
              <a:t>Marina Muchnik, BS</a:t>
            </a:r>
          </a:p>
          <a:p>
            <a:pPr eaLnBrk="1" hangingPunct="1"/>
            <a:r>
              <a:rPr lang="en-US" altLang="en-US" sz="1300" dirty="0">
                <a:latin typeface="Calibri" panose="020F0502020204030204" pitchFamily="34" charset="0"/>
                <a:cs typeface="Calibri" panose="020F0502020204030204" pitchFamily="34" charset="0"/>
              </a:rPr>
              <a:t>Associate Analyst</a:t>
            </a:r>
          </a:p>
          <a:p>
            <a:pPr eaLnBrk="1" hangingPunct="1"/>
            <a:r>
              <a:rPr lang="en-US" altLang="en-US" sz="1300" dirty="0">
                <a:latin typeface="Calibri" panose="020F0502020204030204" pitchFamily="34" charset="0"/>
                <a:cs typeface="Calibri" panose="020F0502020204030204" pitchFamily="34" charset="0"/>
              </a:rPr>
              <a:t>Biomedical IRB</a:t>
            </a:r>
          </a:p>
          <a:p>
            <a:pPr eaLnBrk="1" hangingPunct="1"/>
            <a:r>
              <a:rPr lang="en-US" altLang="en-US" sz="1300" dirty="0">
                <a:latin typeface="Calibri" panose="020F0502020204030204" pitchFamily="34" charset="0"/>
                <a:cs typeface="Calibri" panose="020F0502020204030204" pitchFamily="34" charset="0"/>
              </a:rPr>
              <a:t>R1 1020E</a:t>
            </a:r>
          </a:p>
          <a:p>
            <a:pPr eaLnBrk="1" hangingPunct="1"/>
            <a:r>
              <a:rPr lang="en-US" altLang="en-US" sz="1300" dirty="0">
                <a:latin typeface="Calibri" panose="020F0502020204030204" pitchFamily="34" charset="0"/>
                <a:cs typeface="Calibri" panose="020F0502020204030204" pitchFamily="34" charset="0"/>
              </a:rPr>
              <a:t>419-383-6903</a:t>
            </a:r>
          </a:p>
        </p:txBody>
      </p:sp>
      <p:sp>
        <p:nvSpPr>
          <p:cNvPr id="145413" name="TextBox 9">
            <a:extLst>
              <a:ext uri="{FF2B5EF4-FFF2-40B4-BE49-F238E27FC236}">
                <a16:creationId xmlns:a16="http://schemas.microsoft.com/office/drawing/2014/main" id="{00A4A09A-E0A6-4BDC-1006-0327B08AAA27}"/>
              </a:ext>
            </a:extLst>
          </p:cNvPr>
          <p:cNvSpPr txBox="1">
            <a:spLocks noChangeArrowheads="1"/>
          </p:cNvSpPr>
          <p:nvPr/>
        </p:nvSpPr>
        <p:spPr bwMode="auto">
          <a:xfrm>
            <a:off x="6905627" y="4659719"/>
            <a:ext cx="159702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300" dirty="0">
                <a:latin typeface="Calibri" panose="020F0502020204030204" pitchFamily="34" charset="0"/>
                <a:cs typeface="Calibri" panose="020F0502020204030204" pitchFamily="34" charset="0"/>
              </a:rPr>
              <a:t>Madison Rowe, BSE</a:t>
            </a:r>
          </a:p>
          <a:p>
            <a:pPr eaLnBrk="1" hangingPunct="1"/>
            <a:r>
              <a:rPr lang="en-US" altLang="en-US" sz="1300" dirty="0">
                <a:latin typeface="Calibri" panose="020F0502020204030204" pitchFamily="34" charset="0"/>
                <a:cs typeface="Calibri" panose="020F0502020204030204" pitchFamily="34" charset="0"/>
              </a:rPr>
              <a:t>Associate Analyst</a:t>
            </a:r>
          </a:p>
          <a:p>
            <a:pPr eaLnBrk="1" hangingPunct="1"/>
            <a:r>
              <a:rPr lang="en-US" altLang="en-US" sz="1300" dirty="0">
                <a:latin typeface="Calibri" panose="020F0502020204030204" pitchFamily="34" charset="0"/>
                <a:cs typeface="Calibri" panose="020F0502020204030204" pitchFamily="34" charset="0"/>
              </a:rPr>
              <a:t>IRB </a:t>
            </a:r>
          </a:p>
          <a:p>
            <a:pPr eaLnBrk="1" hangingPunct="1"/>
            <a:r>
              <a:rPr lang="en-US" altLang="en-US" sz="1300" dirty="0">
                <a:latin typeface="Calibri" panose="020F0502020204030204" pitchFamily="34" charset="0"/>
                <a:cs typeface="Calibri" panose="020F0502020204030204" pitchFamily="34" charset="0"/>
              </a:rPr>
              <a:t>R1 1020D-3</a:t>
            </a:r>
          </a:p>
          <a:p>
            <a:pPr eaLnBrk="1" hangingPunct="1"/>
            <a:r>
              <a:rPr lang="en-US" altLang="en-US" sz="1300" dirty="0">
                <a:latin typeface="Calibri" panose="020F0502020204030204" pitchFamily="34" charset="0"/>
                <a:cs typeface="Calibri" panose="020F0502020204030204" pitchFamily="34" charset="0"/>
              </a:rPr>
              <a:t>419-383-6904</a:t>
            </a:r>
          </a:p>
        </p:txBody>
      </p:sp>
      <p:sp>
        <p:nvSpPr>
          <p:cNvPr id="145414" name="TextBox 10">
            <a:extLst>
              <a:ext uri="{FF2B5EF4-FFF2-40B4-BE49-F238E27FC236}">
                <a16:creationId xmlns:a16="http://schemas.microsoft.com/office/drawing/2014/main" id="{E68FC808-8565-9B73-BDF2-52611FAC7591}"/>
              </a:ext>
            </a:extLst>
          </p:cNvPr>
          <p:cNvSpPr txBox="1">
            <a:spLocks noChangeArrowheads="1"/>
          </p:cNvSpPr>
          <p:nvPr/>
        </p:nvSpPr>
        <p:spPr bwMode="auto">
          <a:xfrm>
            <a:off x="8591551" y="4647379"/>
            <a:ext cx="1765301"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300" dirty="0">
                <a:latin typeface="Calibri" panose="020F0502020204030204" pitchFamily="34" charset="0"/>
                <a:cs typeface="Calibri" panose="020F0502020204030204" pitchFamily="34" charset="0"/>
              </a:rPr>
              <a:t>Gabrielle McMunn, MS</a:t>
            </a:r>
          </a:p>
          <a:p>
            <a:pPr eaLnBrk="1" hangingPunct="1"/>
            <a:r>
              <a:rPr lang="en-US" altLang="en-US" sz="1300" dirty="0">
                <a:latin typeface="Calibri" panose="020F0502020204030204" pitchFamily="34" charset="0"/>
                <a:cs typeface="Calibri" panose="020F0502020204030204" pitchFamily="34" charset="0"/>
              </a:rPr>
              <a:t>Associate Analyst</a:t>
            </a:r>
          </a:p>
          <a:p>
            <a:pPr eaLnBrk="1" hangingPunct="1"/>
            <a:r>
              <a:rPr lang="en-US" altLang="en-US" sz="1300" dirty="0">
                <a:latin typeface="Calibri" panose="020F0502020204030204" pitchFamily="34" charset="0"/>
                <a:cs typeface="Calibri" panose="020F0502020204030204" pitchFamily="34" charset="0"/>
              </a:rPr>
              <a:t>IRB </a:t>
            </a:r>
          </a:p>
          <a:p>
            <a:pPr eaLnBrk="1" hangingPunct="1"/>
            <a:r>
              <a:rPr lang="en-US" altLang="en-US" sz="1300" dirty="0">
                <a:latin typeface="Calibri" panose="020F0502020204030204" pitchFamily="34" charset="0"/>
                <a:cs typeface="Calibri" panose="020F0502020204030204" pitchFamily="34" charset="0"/>
              </a:rPr>
              <a:t>R1 1020D-4</a:t>
            </a:r>
          </a:p>
          <a:p>
            <a:pPr eaLnBrk="1" hangingPunct="1"/>
            <a:r>
              <a:rPr lang="en-US" altLang="en-US" sz="1300" dirty="0">
                <a:latin typeface="Calibri" panose="020F0502020204030204" pitchFamily="34" charset="0"/>
                <a:cs typeface="Calibri" panose="020F0502020204030204" pitchFamily="34" charset="0"/>
              </a:rPr>
              <a:t>419- 383-6902 </a:t>
            </a:r>
          </a:p>
        </p:txBody>
      </p:sp>
      <p:sp>
        <p:nvSpPr>
          <p:cNvPr id="145416" name="TextBox 10">
            <a:extLst>
              <a:ext uri="{FF2B5EF4-FFF2-40B4-BE49-F238E27FC236}">
                <a16:creationId xmlns:a16="http://schemas.microsoft.com/office/drawing/2014/main" id="{37A726B6-A7C2-260A-B83F-C5E3930AD7AE}"/>
              </a:ext>
            </a:extLst>
          </p:cNvPr>
          <p:cNvSpPr txBox="1">
            <a:spLocks noChangeArrowheads="1"/>
          </p:cNvSpPr>
          <p:nvPr/>
        </p:nvSpPr>
        <p:spPr bwMode="auto">
          <a:xfrm>
            <a:off x="1828801" y="4648200"/>
            <a:ext cx="1997075"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300" dirty="0">
                <a:latin typeface="Calibri" panose="020F0502020204030204" pitchFamily="34" charset="0"/>
                <a:cs typeface="Calibri" panose="020F0502020204030204" pitchFamily="34" charset="0"/>
              </a:rPr>
              <a:t>Mahesh Pillai, MD, PhD</a:t>
            </a:r>
          </a:p>
          <a:p>
            <a:pPr eaLnBrk="1" hangingPunct="1"/>
            <a:r>
              <a:rPr lang="en-US" altLang="en-US" sz="1300" dirty="0">
                <a:latin typeface="Calibri" panose="020F0502020204030204" pitchFamily="34" charset="0"/>
                <a:cs typeface="Calibri" panose="020F0502020204030204" pitchFamily="34" charset="0"/>
              </a:rPr>
              <a:t>Manager</a:t>
            </a:r>
          </a:p>
          <a:p>
            <a:pPr eaLnBrk="1" hangingPunct="1"/>
            <a:r>
              <a:rPr lang="en-US" altLang="en-US" sz="1300" dirty="0">
                <a:latin typeface="Calibri" panose="020F0502020204030204" pitchFamily="34" charset="0"/>
                <a:cs typeface="Calibri" panose="020F0502020204030204" pitchFamily="34" charset="0"/>
              </a:rPr>
              <a:t>Research Compliance</a:t>
            </a:r>
          </a:p>
          <a:p>
            <a:pPr eaLnBrk="1" hangingPunct="1"/>
            <a:r>
              <a:rPr lang="en-US" altLang="en-US" sz="1300" dirty="0">
                <a:latin typeface="Calibri" panose="020F0502020204030204" pitchFamily="34" charset="0"/>
                <a:cs typeface="Calibri" panose="020F0502020204030204" pitchFamily="34" charset="0"/>
              </a:rPr>
              <a:t>R1 1020A</a:t>
            </a:r>
          </a:p>
          <a:p>
            <a:pPr eaLnBrk="1" hangingPunct="1"/>
            <a:r>
              <a:rPr lang="en-US" altLang="en-US" sz="1300" dirty="0">
                <a:latin typeface="Calibri" panose="020F0502020204030204" pitchFamily="34" charset="0"/>
                <a:cs typeface="Calibri" panose="020F0502020204030204" pitchFamily="34" charset="0"/>
              </a:rPr>
              <a:t>419-383-4251 </a:t>
            </a:r>
          </a:p>
        </p:txBody>
      </p:sp>
      <p:sp>
        <p:nvSpPr>
          <p:cNvPr id="145417" name="TextBox 2">
            <a:extLst>
              <a:ext uri="{FF2B5EF4-FFF2-40B4-BE49-F238E27FC236}">
                <a16:creationId xmlns:a16="http://schemas.microsoft.com/office/drawing/2014/main" id="{DCFA6E45-D4EC-8036-9F23-762ECE6ECECC}"/>
              </a:ext>
            </a:extLst>
          </p:cNvPr>
          <p:cNvSpPr txBox="1">
            <a:spLocks noChangeArrowheads="1"/>
          </p:cNvSpPr>
          <p:nvPr/>
        </p:nvSpPr>
        <p:spPr bwMode="auto">
          <a:xfrm>
            <a:off x="1752601" y="6324600"/>
            <a:ext cx="53324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300">
                <a:latin typeface="Calibri" panose="020F0502020204030204" pitchFamily="34" charset="0"/>
                <a:cs typeface="Calibri" panose="020F0502020204030204" pitchFamily="34" charset="0"/>
              </a:rPr>
              <a:t>http://www.utoledo.edu/research/rsp/irb </a:t>
            </a:r>
          </a:p>
        </p:txBody>
      </p:sp>
      <p:sp>
        <p:nvSpPr>
          <p:cNvPr id="145418" name="TextBox 1">
            <a:extLst>
              <a:ext uri="{FF2B5EF4-FFF2-40B4-BE49-F238E27FC236}">
                <a16:creationId xmlns:a16="http://schemas.microsoft.com/office/drawing/2014/main" id="{3D7765D6-6FFF-0DAD-22A1-6990B413E1A6}"/>
              </a:ext>
            </a:extLst>
          </p:cNvPr>
          <p:cNvSpPr txBox="1">
            <a:spLocks noChangeArrowheads="1"/>
          </p:cNvSpPr>
          <p:nvPr/>
        </p:nvSpPr>
        <p:spPr bwMode="auto">
          <a:xfrm>
            <a:off x="8915400" y="6413500"/>
            <a:ext cx="1447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en-US" altLang="en-US" sz="1300" dirty="0">
                <a:latin typeface="Calibri" panose="020F0502020204030204" pitchFamily="34" charset="0"/>
                <a:cs typeface="Calibri" panose="020F0502020204030204" pitchFamily="34" charset="0"/>
              </a:rPr>
              <a:t> </a:t>
            </a:r>
            <a:endParaRPr lang="en-US" altLang="en-US" dirty="0">
              <a:latin typeface="Calibri" panose="020F0502020204030204" pitchFamily="34" charset="0"/>
              <a:cs typeface="Calibri" panose="020F0502020204030204" pitchFamily="34" charset="0"/>
            </a:endParaRPr>
          </a:p>
        </p:txBody>
      </p:sp>
      <p:pic>
        <p:nvPicPr>
          <p:cNvPr id="145419" name="Picture 3" descr="A person wearing glasses&#10;&#10;Description automatically generated with low confidence">
            <a:extLst>
              <a:ext uri="{FF2B5EF4-FFF2-40B4-BE49-F238E27FC236}">
                <a16:creationId xmlns:a16="http://schemas.microsoft.com/office/drawing/2014/main" id="{6F001E56-127B-6F24-CAA9-868DB4A58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6064" y="2372901"/>
            <a:ext cx="1584325" cy="228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8">
            <a:extLst>
              <a:ext uri="{FF2B5EF4-FFF2-40B4-BE49-F238E27FC236}">
                <a16:creationId xmlns:a16="http://schemas.microsoft.com/office/drawing/2014/main" id="{8018941B-C4A5-26FB-3834-871DCDCDCDFA}"/>
              </a:ext>
            </a:extLst>
          </p:cNvPr>
          <p:cNvSpPr txBox="1">
            <a:spLocks noChangeArrowheads="1"/>
          </p:cNvSpPr>
          <p:nvPr/>
        </p:nvSpPr>
        <p:spPr bwMode="auto">
          <a:xfrm>
            <a:off x="3559968" y="4633913"/>
            <a:ext cx="1584325"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300" dirty="0">
                <a:latin typeface="Calibri" panose="020F0502020204030204" pitchFamily="34" charset="0"/>
                <a:cs typeface="Calibri" panose="020F0502020204030204" pitchFamily="34" charset="0"/>
              </a:rPr>
              <a:t>Nicole Lederer, MEd</a:t>
            </a:r>
          </a:p>
          <a:p>
            <a:pPr eaLnBrk="1" hangingPunct="1"/>
            <a:r>
              <a:rPr lang="en-US" altLang="en-US" sz="1300" dirty="0">
                <a:latin typeface="Calibri" panose="020F0502020204030204" pitchFamily="34" charset="0"/>
                <a:cs typeface="Calibri" panose="020F0502020204030204" pitchFamily="34" charset="0"/>
              </a:rPr>
              <a:t>Analyst</a:t>
            </a:r>
          </a:p>
          <a:p>
            <a:pPr eaLnBrk="1" hangingPunct="1"/>
            <a:r>
              <a:rPr lang="en-US" altLang="en-US" sz="1300" dirty="0">
                <a:latin typeface="Calibri" panose="020F0502020204030204" pitchFamily="34" charset="0"/>
                <a:cs typeface="Calibri" panose="020F0502020204030204" pitchFamily="34" charset="0"/>
              </a:rPr>
              <a:t>SBE IRB</a:t>
            </a:r>
          </a:p>
          <a:p>
            <a:pPr eaLnBrk="1" hangingPunct="1"/>
            <a:r>
              <a:rPr lang="en-US" altLang="en-US" sz="1300" dirty="0">
                <a:latin typeface="Calibri" panose="020F0502020204030204" pitchFamily="34" charset="0"/>
                <a:cs typeface="Calibri" panose="020F0502020204030204" pitchFamily="34" charset="0"/>
              </a:rPr>
              <a:t>R1 1020D-1</a:t>
            </a:r>
          </a:p>
          <a:p>
            <a:pPr eaLnBrk="1" hangingPunct="1"/>
            <a:r>
              <a:rPr lang="en-US" altLang="en-US" sz="1300" dirty="0">
                <a:latin typeface="Calibri" panose="020F0502020204030204" pitchFamily="34" charset="0"/>
                <a:cs typeface="Calibri" panose="020F0502020204030204" pitchFamily="34" charset="0"/>
              </a:rPr>
              <a:t>419-530-6167</a:t>
            </a:r>
          </a:p>
        </p:txBody>
      </p:sp>
      <p:pic>
        <p:nvPicPr>
          <p:cNvPr id="7" name="Picture 6" descr="A picture containing person&#10;&#10;Description automatically generated">
            <a:extLst>
              <a:ext uri="{FF2B5EF4-FFF2-40B4-BE49-F238E27FC236}">
                <a16:creationId xmlns:a16="http://schemas.microsoft.com/office/drawing/2014/main" id="{960CE372-F0DD-FE20-E744-0435B390E4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9289" y="2372901"/>
            <a:ext cx="1584325" cy="2274888"/>
          </a:xfrm>
          <a:prstGeom prst="rect">
            <a:avLst/>
          </a:prstGeom>
        </p:spPr>
      </p:pic>
      <p:pic>
        <p:nvPicPr>
          <p:cNvPr id="9" name="Picture 8" descr="A person in a suit and tie&#10;&#10;Description automatically generated with medium confidence">
            <a:extLst>
              <a:ext uri="{FF2B5EF4-FFF2-40B4-BE49-F238E27FC236}">
                <a16:creationId xmlns:a16="http://schemas.microsoft.com/office/drawing/2014/main" id="{66B2A7BA-FCA5-8DD8-7353-EBC3E3CC19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0875" y="2372901"/>
            <a:ext cx="1584326" cy="2286818"/>
          </a:xfrm>
          <a:prstGeom prst="rect">
            <a:avLst/>
          </a:prstGeom>
        </p:spPr>
      </p:pic>
      <p:pic>
        <p:nvPicPr>
          <p:cNvPr id="11" name="Picture 10" descr="A person smiling for the camera&#10;&#10;Description automatically generated with low confidence">
            <a:extLst>
              <a:ext uri="{FF2B5EF4-FFF2-40B4-BE49-F238E27FC236}">
                <a16:creationId xmlns:a16="http://schemas.microsoft.com/office/drawing/2014/main" id="{F28FEB72-C614-D509-81B1-54F5470F13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1724" y="2372901"/>
            <a:ext cx="1584327" cy="2275298"/>
          </a:xfrm>
          <a:prstGeom prst="rect">
            <a:avLst/>
          </a:prstGeom>
        </p:spPr>
      </p:pic>
      <p:pic>
        <p:nvPicPr>
          <p:cNvPr id="3" name="Picture 2" descr="A close-up of a person smiling&#10;&#10;Description automatically generated">
            <a:extLst>
              <a:ext uri="{FF2B5EF4-FFF2-40B4-BE49-F238E27FC236}">
                <a16:creationId xmlns:a16="http://schemas.microsoft.com/office/drawing/2014/main" id="{D95AD15D-38AD-6CA7-9296-485484968C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86801" y="2372901"/>
            <a:ext cx="1572415" cy="2261777"/>
          </a:xfrm>
          <a:prstGeom prst="rect">
            <a:avLst/>
          </a:prstGeom>
        </p:spPr>
      </p:pic>
      <p:sp>
        <p:nvSpPr>
          <p:cNvPr id="4" name="Footer Placeholder 3">
            <a:extLst>
              <a:ext uri="{FF2B5EF4-FFF2-40B4-BE49-F238E27FC236}">
                <a16:creationId xmlns:a16="http://schemas.microsoft.com/office/drawing/2014/main" id="{B745052B-B1BE-535C-8137-2D290751B821}"/>
              </a:ext>
            </a:extLst>
          </p:cNvPr>
          <p:cNvSpPr>
            <a:spLocks noGrp="1"/>
          </p:cNvSpPr>
          <p:nvPr>
            <p:ph type="ftr" sz="quarter" idx="11"/>
          </p:nvPr>
        </p:nvSpPr>
        <p:spPr/>
        <p:txBody>
          <a:bodyPr/>
          <a:lstStyle/>
          <a:p>
            <a:r>
              <a:rPr lang="en-US"/>
              <a:t>UToledo HRPP and Biomed IRB (1/24/2023)  susan.pocotte@utoledo.edu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5BC93-7496-2019-D2A3-53CD410A1629}"/>
              </a:ext>
            </a:extLst>
          </p:cNvPr>
          <p:cNvSpPr>
            <a:spLocks noGrp="1"/>
          </p:cNvSpPr>
          <p:nvPr>
            <p:ph type="title"/>
          </p:nvPr>
        </p:nvSpPr>
        <p:spPr/>
        <p:txBody>
          <a:bodyPr/>
          <a:lstStyle/>
          <a:p>
            <a:r>
              <a:rPr lang="en-US" dirty="0"/>
              <a:t>HRPP Staff </a:t>
            </a:r>
          </a:p>
        </p:txBody>
      </p:sp>
      <p:sp>
        <p:nvSpPr>
          <p:cNvPr id="3" name="Content Placeholder 2">
            <a:extLst>
              <a:ext uri="{FF2B5EF4-FFF2-40B4-BE49-F238E27FC236}">
                <a16:creationId xmlns:a16="http://schemas.microsoft.com/office/drawing/2014/main" id="{DE6120AE-C933-92C7-57FE-AAD921553965}"/>
              </a:ext>
            </a:extLst>
          </p:cNvPr>
          <p:cNvSpPr>
            <a:spLocks noGrp="1"/>
          </p:cNvSpPr>
          <p:nvPr>
            <p:ph idx="1"/>
          </p:nvPr>
        </p:nvSpPr>
        <p:spPr/>
        <p:txBody>
          <a:bodyPr>
            <a:normAutofit lnSpcReduction="10000"/>
          </a:bodyPr>
          <a:lstStyle/>
          <a:p>
            <a:r>
              <a:rPr lang="en-US" b="0" i="0" dirty="0">
                <a:solidFill>
                  <a:srgbClr val="000000"/>
                </a:solidFill>
                <a:effectLst/>
                <a:latin typeface="Calibri" panose="020F0502020204030204" pitchFamily="34" charset="0"/>
              </a:rPr>
              <a:t>2 are certified IRB Professional (CIP) through PRIM&amp;R, others in training</a:t>
            </a:r>
          </a:p>
          <a:p>
            <a:r>
              <a:rPr lang="en-US" b="0" i="0" dirty="0">
                <a:solidFill>
                  <a:srgbClr val="000000"/>
                </a:solidFill>
                <a:effectLst/>
                <a:latin typeface="Calibri" panose="020F0502020204030204" pitchFamily="34" charset="0"/>
              </a:rPr>
              <a:t>Report to Assoc Vice President for Research, Dr. </a:t>
            </a:r>
            <a:r>
              <a:rPr lang="en-US" b="0" i="0" dirty="0" err="1">
                <a:solidFill>
                  <a:srgbClr val="000000"/>
                </a:solidFill>
                <a:effectLst/>
                <a:latin typeface="Calibri" panose="020F0502020204030204" pitchFamily="34" charset="0"/>
              </a:rPr>
              <a:t>Schall</a:t>
            </a:r>
            <a:endParaRPr lang="en-US" b="0" i="0" dirty="0">
              <a:solidFill>
                <a:srgbClr val="000000"/>
              </a:solidFill>
              <a:effectLst/>
              <a:latin typeface="Calibri" panose="020F0502020204030204" pitchFamily="34" charset="0"/>
            </a:endParaRPr>
          </a:p>
          <a:p>
            <a:endParaRPr lang="en-US" dirty="0">
              <a:solidFill>
                <a:srgbClr val="000000"/>
              </a:solidFill>
              <a:latin typeface="Calibri" panose="020F0502020204030204" pitchFamily="34" charset="0"/>
            </a:endParaRPr>
          </a:p>
          <a:p>
            <a:pPr marL="0" indent="0">
              <a:buNone/>
            </a:pPr>
            <a:endParaRPr lang="en-US" dirty="0">
              <a:solidFill>
                <a:srgbClr val="000000"/>
              </a:solidFill>
              <a:latin typeface="Calibri" panose="020F0502020204030204" pitchFamily="34" charset="0"/>
            </a:endParaRPr>
          </a:p>
          <a:p>
            <a:endParaRPr lang="en-US" b="0" i="0" dirty="0">
              <a:solidFill>
                <a:srgbClr val="000000"/>
              </a:solidFill>
              <a:effectLst/>
              <a:latin typeface="Calibri" panose="020F0502020204030204" pitchFamily="34" charset="0"/>
            </a:endParaRPr>
          </a:p>
          <a:p>
            <a:endParaRPr lang="en-US" dirty="0">
              <a:solidFill>
                <a:srgbClr val="000000"/>
              </a:solidFill>
              <a:latin typeface="Calibri" panose="020F0502020204030204" pitchFamily="34" charset="0"/>
            </a:endParaRPr>
          </a:p>
          <a:p>
            <a:r>
              <a:rPr lang="en-US" sz="1700" dirty="0">
                <a:solidFill>
                  <a:srgbClr val="212529"/>
                </a:solidFill>
              </a:rPr>
              <a:t>Public Responsibility in Medicine and Research (PRIM&amp;R) is a 501(c)(3) nonprofit, that works to ensure the highest ethical standards in research by providing education, membership, and other professional resources to the research and research oversight community, including those who work with human subjects protections programs (HRPPs), institutional review boards (IRBs), animal care and use programs, and institutional animal care and use committees (IACUCs). </a:t>
            </a:r>
            <a:endParaRPr lang="en-US" sz="1700" dirty="0"/>
          </a:p>
          <a:p>
            <a:endParaRPr lang="en-US" b="0" i="0" dirty="0">
              <a:solidFill>
                <a:srgbClr val="000000"/>
              </a:solidFill>
              <a:effectLst/>
              <a:latin typeface="Calibri" panose="020F0502020204030204" pitchFamily="34" charset="0"/>
            </a:endParaRPr>
          </a:p>
          <a:p>
            <a:endParaRPr lang="en-US" b="0" i="0" dirty="0">
              <a:solidFill>
                <a:srgbClr val="000000"/>
              </a:solidFill>
              <a:effectLst/>
              <a:latin typeface="Calibri" panose="020F0502020204030204" pitchFamily="34" charset="0"/>
            </a:endParaRPr>
          </a:p>
        </p:txBody>
      </p:sp>
      <p:sp>
        <p:nvSpPr>
          <p:cNvPr id="5" name="Footer Placeholder 4">
            <a:extLst>
              <a:ext uri="{FF2B5EF4-FFF2-40B4-BE49-F238E27FC236}">
                <a16:creationId xmlns:a16="http://schemas.microsoft.com/office/drawing/2014/main" id="{F05CEC90-6F4D-F255-36C6-0816A022AB1A}"/>
              </a:ext>
            </a:extLst>
          </p:cNvPr>
          <p:cNvSpPr>
            <a:spLocks noGrp="1"/>
          </p:cNvSpPr>
          <p:nvPr>
            <p:ph type="ftr" sz="quarter" idx="11"/>
          </p:nvPr>
        </p:nvSpPr>
        <p:spPr/>
        <p:txBody>
          <a:bodyPr/>
          <a:lstStyle/>
          <a:p>
            <a:r>
              <a:rPr lang="en-US"/>
              <a:t>UToledo HRPP and Biomed IRB (1/24/2023)  susan.pocotte@utoledo.edu</a:t>
            </a:r>
          </a:p>
        </p:txBody>
      </p:sp>
    </p:spTree>
    <p:extLst>
      <p:ext uri="{BB962C8B-B14F-4D97-AF65-F5344CB8AC3E}">
        <p14:creationId xmlns:p14="http://schemas.microsoft.com/office/powerpoint/2010/main" val="749756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76270-72E2-5900-8882-D41458CA9B6C}"/>
              </a:ext>
            </a:extLst>
          </p:cNvPr>
          <p:cNvSpPr>
            <a:spLocks noGrp="1"/>
          </p:cNvSpPr>
          <p:nvPr>
            <p:ph type="title"/>
          </p:nvPr>
        </p:nvSpPr>
        <p:spPr/>
        <p:txBody>
          <a:bodyPr/>
          <a:lstStyle/>
          <a:p>
            <a:r>
              <a:rPr lang="en-US" dirty="0" err="1"/>
              <a:t>UToledo</a:t>
            </a:r>
            <a:r>
              <a:rPr lang="en-US" dirty="0"/>
              <a:t> Policy: 3364-70-05 </a:t>
            </a:r>
            <a:br>
              <a:rPr lang="en-US" dirty="0"/>
            </a:br>
            <a:r>
              <a:rPr lang="en-US" dirty="0"/>
              <a:t>Protection of human subjects in research</a:t>
            </a:r>
          </a:p>
        </p:txBody>
      </p:sp>
      <p:sp>
        <p:nvSpPr>
          <p:cNvPr id="3" name="Content Placeholder 2">
            <a:extLst>
              <a:ext uri="{FF2B5EF4-FFF2-40B4-BE49-F238E27FC236}">
                <a16:creationId xmlns:a16="http://schemas.microsoft.com/office/drawing/2014/main" id="{36F73F23-BD48-B4A6-6A50-90B59AA3A892}"/>
              </a:ext>
            </a:extLst>
          </p:cNvPr>
          <p:cNvSpPr>
            <a:spLocks noGrp="1"/>
          </p:cNvSpPr>
          <p:nvPr>
            <p:ph idx="1"/>
          </p:nvPr>
        </p:nvSpPr>
        <p:spPr/>
        <p:txBody>
          <a:bodyPr>
            <a:normAutofit lnSpcReduction="10000"/>
          </a:bodyPr>
          <a:lstStyle/>
          <a:p>
            <a:r>
              <a:rPr lang="en-US" dirty="0"/>
              <a:t>All </a:t>
            </a:r>
            <a:r>
              <a:rPr lang="en-US" dirty="0" err="1"/>
              <a:t>UToledo</a:t>
            </a:r>
            <a:r>
              <a:rPr lang="en-US" dirty="0"/>
              <a:t>-related research involving human subjects must be reviewed and approved by the appropriate </a:t>
            </a:r>
            <a:r>
              <a:rPr lang="en-US" dirty="0" err="1"/>
              <a:t>UToledo</a:t>
            </a:r>
            <a:r>
              <a:rPr lang="en-US" dirty="0"/>
              <a:t> IRB or a </a:t>
            </a:r>
            <a:r>
              <a:rPr lang="en-US" dirty="0" err="1"/>
              <a:t>UToledo</a:t>
            </a:r>
            <a:r>
              <a:rPr lang="en-US" dirty="0"/>
              <a:t>-authorized external IRB prior to beginning the research, and at intervals specified by the reviewing IRB. </a:t>
            </a:r>
          </a:p>
          <a:p>
            <a:r>
              <a:rPr lang="en-US" dirty="0" err="1"/>
              <a:t>UToledo</a:t>
            </a:r>
            <a:r>
              <a:rPr lang="en-US" dirty="0"/>
              <a:t> Biomedical IRB may approve clinical research performed at </a:t>
            </a:r>
            <a:r>
              <a:rPr lang="en-US" dirty="0" err="1"/>
              <a:t>UToledo</a:t>
            </a:r>
            <a:r>
              <a:rPr lang="en-US" dirty="0"/>
              <a:t>-affiliated practice sites or sites where the university is formally authorized to review research. </a:t>
            </a:r>
          </a:p>
          <a:p>
            <a:r>
              <a:rPr lang="en-US" dirty="0"/>
              <a:t>The </a:t>
            </a:r>
            <a:r>
              <a:rPr lang="en-US" dirty="0" err="1"/>
              <a:t>UToledo</a:t>
            </a:r>
            <a:r>
              <a:rPr lang="en-US" dirty="0"/>
              <a:t> IRBs have the authority to determine the appropriate course of action with respect to study deviations and adverse events depending on the degree of risk to subjects or affected individuals and previous deviations by the investigator.</a:t>
            </a:r>
          </a:p>
        </p:txBody>
      </p:sp>
      <p:sp>
        <p:nvSpPr>
          <p:cNvPr id="5" name="Footer Placeholder 4">
            <a:extLst>
              <a:ext uri="{FF2B5EF4-FFF2-40B4-BE49-F238E27FC236}">
                <a16:creationId xmlns:a16="http://schemas.microsoft.com/office/drawing/2014/main" id="{F169384F-523C-A86E-DF55-940E1244B9B0}"/>
              </a:ext>
            </a:extLst>
          </p:cNvPr>
          <p:cNvSpPr>
            <a:spLocks noGrp="1"/>
          </p:cNvSpPr>
          <p:nvPr>
            <p:ph type="ftr" sz="quarter" idx="11"/>
          </p:nvPr>
        </p:nvSpPr>
        <p:spPr/>
        <p:txBody>
          <a:bodyPr/>
          <a:lstStyle/>
          <a:p>
            <a:r>
              <a:rPr lang="en-US"/>
              <a:t>UToledo HRPP and Biomed IRB (1/24/2023)  susan.pocotte@utoledo.edu</a:t>
            </a:r>
          </a:p>
        </p:txBody>
      </p:sp>
    </p:spTree>
    <p:extLst>
      <p:ext uri="{BB962C8B-B14F-4D97-AF65-F5344CB8AC3E}">
        <p14:creationId xmlns:p14="http://schemas.microsoft.com/office/powerpoint/2010/main" val="2033375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F2D96-07E1-BABC-FAF2-BEE6E3321449}"/>
              </a:ext>
            </a:extLst>
          </p:cNvPr>
          <p:cNvSpPr>
            <a:spLocks noGrp="1"/>
          </p:cNvSpPr>
          <p:nvPr>
            <p:ph type="title"/>
          </p:nvPr>
        </p:nvSpPr>
        <p:spPr/>
        <p:txBody>
          <a:bodyPr/>
          <a:lstStyle/>
          <a:p>
            <a:r>
              <a:rPr lang="en-US" dirty="0" err="1"/>
              <a:t>UToledo</a:t>
            </a:r>
            <a:r>
              <a:rPr lang="en-US" dirty="0"/>
              <a:t> Policy: 3364-70-05</a:t>
            </a:r>
            <a:br>
              <a:rPr lang="en-US" dirty="0"/>
            </a:br>
            <a:r>
              <a:rPr lang="en-US" dirty="0"/>
              <a:t>Protection of human subjects in research</a:t>
            </a:r>
          </a:p>
        </p:txBody>
      </p:sp>
      <p:sp>
        <p:nvSpPr>
          <p:cNvPr id="3" name="Content Placeholder 2">
            <a:extLst>
              <a:ext uri="{FF2B5EF4-FFF2-40B4-BE49-F238E27FC236}">
                <a16:creationId xmlns:a16="http://schemas.microsoft.com/office/drawing/2014/main" id="{FEFA062C-EDE9-6C35-9B4F-A102A48D4BBF}"/>
              </a:ext>
            </a:extLst>
          </p:cNvPr>
          <p:cNvSpPr>
            <a:spLocks noGrp="1"/>
          </p:cNvSpPr>
          <p:nvPr>
            <p:ph idx="1"/>
          </p:nvPr>
        </p:nvSpPr>
        <p:spPr/>
        <p:txBody>
          <a:bodyPr/>
          <a:lstStyle/>
          <a:p>
            <a:r>
              <a:rPr lang="en-US" dirty="0"/>
              <a:t>Research covered by this policy that has been approved by an IRB may be subject to further appropriate review and approval or disapproval by officials of the institution. However, those officials may not approve the research if it has not been approved by an IRB.</a:t>
            </a:r>
          </a:p>
        </p:txBody>
      </p:sp>
      <p:sp>
        <p:nvSpPr>
          <p:cNvPr id="5" name="Footer Placeholder 4">
            <a:extLst>
              <a:ext uri="{FF2B5EF4-FFF2-40B4-BE49-F238E27FC236}">
                <a16:creationId xmlns:a16="http://schemas.microsoft.com/office/drawing/2014/main" id="{9AF205E7-D2CB-08E7-4CCB-EDB79673CE12}"/>
              </a:ext>
            </a:extLst>
          </p:cNvPr>
          <p:cNvSpPr>
            <a:spLocks noGrp="1"/>
          </p:cNvSpPr>
          <p:nvPr>
            <p:ph type="ftr" sz="quarter" idx="11"/>
          </p:nvPr>
        </p:nvSpPr>
        <p:spPr/>
        <p:txBody>
          <a:bodyPr/>
          <a:lstStyle/>
          <a:p>
            <a:r>
              <a:rPr lang="en-US"/>
              <a:t>UToledo HRPP and Biomed IRB (1/24/2023)  susan.pocotte@utoledo.edu</a:t>
            </a:r>
          </a:p>
        </p:txBody>
      </p:sp>
    </p:spTree>
    <p:extLst>
      <p:ext uri="{BB962C8B-B14F-4D97-AF65-F5344CB8AC3E}">
        <p14:creationId xmlns:p14="http://schemas.microsoft.com/office/powerpoint/2010/main" val="2220964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a:extLst>
              <a:ext uri="{FF2B5EF4-FFF2-40B4-BE49-F238E27FC236}">
                <a16:creationId xmlns:a16="http://schemas.microsoft.com/office/drawing/2014/main" id="{B26B0252-6A7B-0CB9-8F4E-78670C5F1212}"/>
              </a:ext>
            </a:extLst>
          </p:cNvPr>
          <p:cNvSpPr>
            <a:spLocks noGrp="1"/>
          </p:cNvSpPr>
          <p:nvPr>
            <p:ph type="title" idx="4294967295"/>
          </p:nvPr>
        </p:nvSpPr>
        <p:spPr>
          <a:xfrm>
            <a:off x="1524000" y="914401"/>
            <a:ext cx="9144000" cy="1076769"/>
          </a:xfrm>
        </p:spPr>
        <p:txBody>
          <a:bodyPr vert="horz" lIns="92075" tIns="46038" rIns="92075" bIns="46038" rtlCol="0" anchor="ctr">
            <a:normAutofit/>
          </a:bodyPr>
          <a:lstStyle/>
          <a:p>
            <a:pPr algn="ctr" eaLnBrk="1" hangingPunct="1"/>
            <a:r>
              <a:rPr lang="en-US" altLang="en-US" sz="4000" dirty="0">
                <a:latin typeface="Source Sans Pro" panose="020B0503030403020204" pitchFamily="34" charset="0"/>
                <a:ea typeface="Source Sans Pro" panose="020B0503030403020204" pitchFamily="34" charset="0"/>
              </a:rPr>
              <a:t>What does the IRB do with Applications?</a:t>
            </a:r>
          </a:p>
        </p:txBody>
      </p:sp>
      <p:sp>
        <p:nvSpPr>
          <p:cNvPr id="48131" name="Rectangle 3">
            <a:extLst>
              <a:ext uri="{FF2B5EF4-FFF2-40B4-BE49-F238E27FC236}">
                <a16:creationId xmlns:a16="http://schemas.microsoft.com/office/drawing/2014/main" id="{046E837F-E226-2866-3645-A96E9BD0E125}"/>
              </a:ext>
            </a:extLst>
          </p:cNvPr>
          <p:cNvSpPr>
            <a:spLocks noGrp="1" noChangeArrowheads="1"/>
          </p:cNvSpPr>
          <p:nvPr>
            <p:ph type="body" idx="4294967295"/>
          </p:nvPr>
        </p:nvSpPr>
        <p:spPr>
          <a:xfrm>
            <a:off x="2057400" y="1867968"/>
            <a:ext cx="8077200" cy="4572000"/>
          </a:xfrm>
        </p:spPr>
        <p:txBody>
          <a:bodyPr vert="horz" lIns="92075" tIns="46038" rIns="92075" bIns="46038" rtlCol="0">
            <a:normAutofit fontScale="92500" lnSpcReduction="10000"/>
          </a:bodyPr>
          <a:lstStyle/>
          <a:p>
            <a:pPr>
              <a:lnSpc>
                <a:spcPct val="80000"/>
              </a:lnSpc>
              <a:buFont typeface="Wingdings" panose="05000000000000000000" pitchFamily="2" charset="2"/>
              <a:buChar char="Ø"/>
              <a:defRPr/>
            </a:pPr>
            <a:r>
              <a:rPr lang="en-US" altLang="en-US" sz="2400" dirty="0">
                <a:ea typeface="Source Sans Pro" panose="020B0503030403020204" pitchFamily="34" charset="0"/>
                <a:cs typeface="Times New Roman" pitchFamily="18" charset="0"/>
              </a:rPr>
              <a:t>Conducts initial reviews and continuing reviews of research involving human subjects. </a:t>
            </a:r>
          </a:p>
          <a:p>
            <a:pPr>
              <a:lnSpc>
                <a:spcPct val="80000"/>
              </a:lnSpc>
              <a:buFont typeface="Wingdings" panose="05000000000000000000" pitchFamily="2" charset="2"/>
              <a:buChar char="Ø"/>
              <a:defRPr/>
            </a:pPr>
            <a:r>
              <a:rPr lang="en-US" altLang="en-US" sz="2400" dirty="0">
                <a:ea typeface="Source Sans Pro" panose="020B0503030403020204" pitchFamily="34" charset="0"/>
                <a:cs typeface="Times New Roman" pitchFamily="18" charset="0"/>
              </a:rPr>
              <a:t>Conducts reviews of proposed changes to approved research involving human subjects.</a:t>
            </a:r>
          </a:p>
          <a:p>
            <a:pPr>
              <a:lnSpc>
                <a:spcPct val="80000"/>
              </a:lnSpc>
              <a:buFont typeface="Wingdings" panose="05000000000000000000" pitchFamily="2" charset="2"/>
              <a:buChar char="Ø"/>
              <a:defRPr/>
            </a:pPr>
            <a:r>
              <a:rPr lang="en-US" altLang="en-US" sz="2400" dirty="0">
                <a:ea typeface="Source Sans Pro" panose="020B0503030403020204" pitchFamily="34" charset="0"/>
                <a:cs typeface="Times New Roman" pitchFamily="18" charset="0"/>
              </a:rPr>
              <a:t>Follows up on issues related to research involving human subjects such as:</a:t>
            </a:r>
          </a:p>
          <a:p>
            <a:pPr lvl="1" indent="-283464">
              <a:lnSpc>
                <a:spcPct val="80000"/>
              </a:lnSpc>
              <a:spcBef>
                <a:spcPct val="50000"/>
              </a:spcBef>
              <a:buFont typeface="Wingdings" panose="05000000000000000000" pitchFamily="2" charset="2"/>
              <a:buChar char="Ø"/>
              <a:defRPr/>
            </a:pPr>
            <a:r>
              <a:rPr lang="en-US" altLang="en-US" dirty="0">
                <a:ea typeface="Source Sans Pro" panose="020B0503030403020204" pitchFamily="34" charset="0"/>
                <a:cs typeface="Times New Roman" pitchFamily="18" charset="0"/>
              </a:rPr>
              <a:t>Subject complaints or concerns</a:t>
            </a:r>
          </a:p>
          <a:p>
            <a:pPr lvl="1" indent="-283464">
              <a:lnSpc>
                <a:spcPct val="80000"/>
              </a:lnSpc>
              <a:spcBef>
                <a:spcPct val="50000"/>
              </a:spcBef>
              <a:buFont typeface="Wingdings" panose="05000000000000000000" pitchFamily="2" charset="2"/>
              <a:buChar char="Ø"/>
              <a:defRPr/>
            </a:pPr>
            <a:r>
              <a:rPr lang="en-US" altLang="en-US" dirty="0">
                <a:ea typeface="Source Sans Pro" panose="020B0503030403020204" pitchFamily="34" charset="0"/>
                <a:cs typeface="Times New Roman" pitchFamily="18" charset="0"/>
              </a:rPr>
              <a:t>Suspected violations of federal or state regulations</a:t>
            </a:r>
          </a:p>
          <a:p>
            <a:pPr lvl="1" indent="-283464">
              <a:lnSpc>
                <a:spcPct val="80000"/>
              </a:lnSpc>
              <a:spcBef>
                <a:spcPct val="50000"/>
              </a:spcBef>
              <a:buFont typeface="Wingdings" panose="05000000000000000000" pitchFamily="2" charset="2"/>
              <a:buChar char="Ø"/>
              <a:defRPr/>
            </a:pPr>
            <a:r>
              <a:rPr lang="en-US" altLang="en-US" dirty="0">
                <a:ea typeface="Source Sans Pro" panose="020B0503030403020204" pitchFamily="34" charset="0"/>
                <a:cs typeface="Times New Roman" pitchFamily="18" charset="0"/>
              </a:rPr>
              <a:t>Suspected violations of UT policies</a:t>
            </a:r>
          </a:p>
          <a:p>
            <a:pPr indent="-283464">
              <a:lnSpc>
                <a:spcPct val="80000"/>
              </a:lnSpc>
              <a:spcBef>
                <a:spcPct val="50000"/>
              </a:spcBef>
              <a:buFont typeface="Wingdings" panose="05000000000000000000" pitchFamily="2" charset="2"/>
              <a:buChar char="Ø"/>
              <a:defRPr/>
            </a:pPr>
            <a:r>
              <a:rPr lang="en-US" altLang="en-US" sz="2400" dirty="0"/>
              <a:t>Only the IRB can approve the modification or waiver of informed consent.</a:t>
            </a:r>
          </a:p>
          <a:p>
            <a:pPr indent="-283464">
              <a:lnSpc>
                <a:spcPct val="80000"/>
              </a:lnSpc>
              <a:spcBef>
                <a:spcPct val="50000"/>
              </a:spcBef>
              <a:buFont typeface="Wingdings" panose="05000000000000000000" pitchFamily="2" charset="2"/>
              <a:buChar char="Ø"/>
              <a:defRPr/>
            </a:pPr>
            <a:r>
              <a:rPr lang="en-US" altLang="en-US" sz="2400" dirty="0"/>
              <a:t>Final determination level, and risk.</a:t>
            </a:r>
          </a:p>
          <a:p>
            <a:pPr indent="-283464">
              <a:lnSpc>
                <a:spcPct val="80000"/>
              </a:lnSpc>
              <a:spcBef>
                <a:spcPct val="50000"/>
              </a:spcBef>
              <a:buFont typeface="Wingdings" panose="05000000000000000000" pitchFamily="2" charset="2"/>
              <a:buChar char="Ø"/>
              <a:defRPr/>
            </a:pPr>
            <a:r>
              <a:rPr lang="en-US" altLang="en-US" sz="2400" dirty="0"/>
              <a:t>Final approval and signatory for Human Subject research.</a:t>
            </a:r>
          </a:p>
          <a:p>
            <a:pPr indent="-283464">
              <a:lnSpc>
                <a:spcPct val="80000"/>
              </a:lnSpc>
              <a:spcBef>
                <a:spcPct val="50000"/>
              </a:spcBef>
              <a:buFont typeface="Wingdings" panose="05000000000000000000" pitchFamily="2" charset="2"/>
              <a:buChar char="Ø"/>
              <a:defRPr/>
            </a:pPr>
            <a:endParaRPr lang="en-US" altLang="en-US" sz="2200" dirty="0">
              <a:solidFill>
                <a:schemeClr val="tx1">
                  <a:lumMod val="75000"/>
                  <a:lumOff val="25000"/>
                </a:schemeClr>
              </a:solidFill>
              <a:latin typeface="Source Sans Pro" panose="020B0503030403020204" pitchFamily="34" charset="0"/>
              <a:ea typeface="Source Sans Pro" panose="020B0503030403020204" pitchFamily="34" charset="0"/>
              <a:cs typeface="Times New Roman" pitchFamily="18" charset="0"/>
            </a:endParaRPr>
          </a:p>
          <a:p>
            <a:pPr marL="342900" lvl="1" indent="-342900">
              <a:lnSpc>
                <a:spcPct val="80000"/>
              </a:lnSpc>
              <a:spcBef>
                <a:spcPct val="50000"/>
              </a:spcBef>
              <a:buClr>
                <a:schemeClr val="accent2"/>
              </a:buClr>
              <a:buSzPct val="75000"/>
              <a:buFont typeface="Wingdings" panose="05000000000000000000" pitchFamily="2" charset="2"/>
              <a:buChar char="Ø"/>
              <a:defRPr/>
            </a:pPr>
            <a:endParaRPr lang="en-US" altLang="en-US" sz="1200" dirty="0">
              <a:solidFill>
                <a:schemeClr val="tx1">
                  <a:lumMod val="75000"/>
                  <a:lumOff val="25000"/>
                </a:schemeClr>
              </a:solidFill>
              <a:latin typeface="Source Sans Pro" panose="020B0503030403020204" pitchFamily="34" charset="0"/>
              <a:ea typeface="Source Sans Pro" panose="020B0503030403020204" pitchFamily="34" charset="0"/>
              <a:cs typeface="Times New Roman" pitchFamily="18" charset="0"/>
            </a:endParaRPr>
          </a:p>
          <a:p>
            <a:pPr>
              <a:lnSpc>
                <a:spcPct val="80000"/>
              </a:lnSpc>
              <a:spcBef>
                <a:spcPct val="50000"/>
              </a:spcBef>
              <a:buNone/>
              <a:defRPr/>
            </a:pPr>
            <a:endParaRPr lang="en-US" altLang="en-US" sz="2500" dirty="0">
              <a:solidFill>
                <a:schemeClr val="tx1">
                  <a:lumMod val="75000"/>
                  <a:lumOff val="25000"/>
                </a:schemeClr>
              </a:solidFill>
              <a:latin typeface="Source Sans Pro" panose="020B0503030403020204" pitchFamily="34" charset="0"/>
              <a:ea typeface="Source Sans Pro" panose="020B0503030403020204" pitchFamily="34" charset="0"/>
              <a:cs typeface="Times New Roman" pitchFamily="18" charset="0"/>
            </a:endParaRPr>
          </a:p>
        </p:txBody>
      </p:sp>
      <p:sp>
        <p:nvSpPr>
          <p:cNvPr id="3" name="Footer Placeholder 2">
            <a:extLst>
              <a:ext uri="{FF2B5EF4-FFF2-40B4-BE49-F238E27FC236}">
                <a16:creationId xmlns:a16="http://schemas.microsoft.com/office/drawing/2014/main" id="{FA3222BB-0112-4C56-97C3-7330F6E5EF25}"/>
              </a:ext>
            </a:extLst>
          </p:cNvPr>
          <p:cNvSpPr>
            <a:spLocks noGrp="1"/>
          </p:cNvSpPr>
          <p:nvPr>
            <p:ph type="ftr" sz="quarter" idx="11"/>
          </p:nvPr>
        </p:nvSpPr>
        <p:spPr/>
        <p:txBody>
          <a:bodyPr/>
          <a:lstStyle/>
          <a:p>
            <a:r>
              <a:rPr lang="en-US"/>
              <a:t>UToledo HRPP and Biomed IRB (1/24/2023)  susan.pocotte@utoledo.edu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13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13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13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13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13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1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a:extLst>
              <a:ext uri="{FF2B5EF4-FFF2-40B4-BE49-F238E27FC236}">
                <a16:creationId xmlns:a16="http://schemas.microsoft.com/office/drawing/2014/main" id="{069FB285-85C5-2131-65E6-96970201B550}"/>
              </a:ext>
            </a:extLst>
          </p:cNvPr>
          <p:cNvSpPr>
            <a:spLocks noGrp="1"/>
          </p:cNvSpPr>
          <p:nvPr>
            <p:ph type="title" idx="4294967295"/>
          </p:nvPr>
        </p:nvSpPr>
        <p:spPr>
          <a:xfrm>
            <a:off x="1524000" y="914401"/>
            <a:ext cx="9144000" cy="701675"/>
          </a:xfrm>
        </p:spPr>
        <p:txBody>
          <a:bodyPr vert="horz" lIns="92075" tIns="46038" rIns="92075" bIns="46038" rtlCol="0" anchor="ctr">
            <a:normAutofit/>
          </a:bodyPr>
          <a:lstStyle/>
          <a:p>
            <a:pPr algn="ctr" eaLnBrk="1" hangingPunct="1"/>
            <a:r>
              <a:rPr lang="en-US" altLang="en-US" sz="4000" dirty="0">
                <a:latin typeface="Source Sans Pro" panose="020B0503030403020204" pitchFamily="34" charset="0"/>
                <a:ea typeface="Source Sans Pro" panose="020B0503030403020204" pitchFamily="34" charset="0"/>
              </a:rPr>
              <a:t>Who is the IRB?</a:t>
            </a:r>
          </a:p>
        </p:txBody>
      </p:sp>
      <p:sp>
        <p:nvSpPr>
          <p:cNvPr id="37891" name="Rectangle 3">
            <a:extLst>
              <a:ext uri="{FF2B5EF4-FFF2-40B4-BE49-F238E27FC236}">
                <a16:creationId xmlns:a16="http://schemas.microsoft.com/office/drawing/2014/main" id="{2F91C686-473A-34D2-6E24-222BE78B2199}"/>
              </a:ext>
            </a:extLst>
          </p:cNvPr>
          <p:cNvSpPr>
            <a:spLocks noGrp="1"/>
          </p:cNvSpPr>
          <p:nvPr>
            <p:ph type="body" idx="4294967295"/>
          </p:nvPr>
        </p:nvSpPr>
        <p:spPr>
          <a:xfrm>
            <a:off x="1461331" y="1794617"/>
            <a:ext cx="9075633" cy="4606183"/>
          </a:xfrm>
        </p:spPr>
        <p:txBody>
          <a:bodyPr vert="horz" lIns="92075" tIns="46038" rIns="92075" bIns="46038" rtlCol="0">
            <a:normAutofit/>
          </a:bodyPr>
          <a:lstStyle/>
          <a:p>
            <a:pPr eaLnBrk="1" hangingPunct="1">
              <a:buFont typeface="Wingdings" pitchFamily="2" charset="2"/>
              <a:buChar char="Ø"/>
            </a:pPr>
            <a:r>
              <a:rPr lang="en-US" altLang="en-US" sz="2400" dirty="0">
                <a:ea typeface="Source Sans Pro" panose="020B0503030403020204" pitchFamily="34" charset="0"/>
                <a:cs typeface="Times New Roman" panose="02020603050405020304" pitchFamily="18" charset="0"/>
              </a:rPr>
              <a:t>A group of individuals charged with protecting the rights and welfare of human research subjects.</a:t>
            </a:r>
          </a:p>
          <a:p>
            <a:pPr lvl="1">
              <a:buFont typeface="Wingdings" pitchFamily="2" charset="2"/>
              <a:buChar char="Ø"/>
            </a:pPr>
            <a:r>
              <a:rPr lang="en-US" altLang="en-US" dirty="0">
                <a:ea typeface="Source Sans Pro" panose="020B0503030403020204" pitchFamily="34" charset="0"/>
                <a:cs typeface="Times New Roman" panose="02020603050405020304" pitchFamily="18" charset="0"/>
              </a:rPr>
              <a:t>faculty and staff appointed by the Institutional Official (IO)</a:t>
            </a:r>
          </a:p>
          <a:p>
            <a:pPr lvl="1">
              <a:buFont typeface="Wingdings" pitchFamily="2" charset="2"/>
              <a:buChar char="Ø"/>
            </a:pPr>
            <a:r>
              <a:rPr lang="en-US" altLang="en-US" dirty="0">
                <a:ea typeface="Source Sans Pro" panose="020B0503030403020204" pitchFamily="34" charset="0"/>
                <a:cs typeface="Times New Roman" panose="02020603050405020304" pitchFamily="18" charset="0"/>
              </a:rPr>
              <a:t>community members and nonscientists appointed by the (IO) </a:t>
            </a:r>
          </a:p>
          <a:p>
            <a:pPr>
              <a:buFont typeface="Wingdings" pitchFamily="2" charset="2"/>
              <a:buChar char="Ø"/>
            </a:pPr>
            <a:r>
              <a:rPr lang="en-US" altLang="en-US" sz="2400" dirty="0">
                <a:ea typeface="Source Sans Pro" panose="020B0503030403020204" pitchFamily="34" charset="0"/>
                <a:cs typeface="Times New Roman" panose="02020603050405020304" pitchFamily="18" charset="0"/>
              </a:rPr>
              <a:t>Responsibilities of the Board given directly by the federal government.</a:t>
            </a:r>
          </a:p>
          <a:p>
            <a:pPr eaLnBrk="1" hangingPunct="1">
              <a:buFont typeface="Wingdings" pitchFamily="2" charset="2"/>
              <a:buChar char="Ø"/>
            </a:pPr>
            <a:r>
              <a:rPr lang="en-US" altLang="en-US" sz="2400" dirty="0">
                <a:ea typeface="Source Sans Pro" panose="020B0503030403020204" pitchFamily="34" charset="0"/>
                <a:cs typeface="Times New Roman" panose="02020603050405020304" pitchFamily="18" charset="0"/>
              </a:rPr>
              <a:t>IRB is separate from </a:t>
            </a:r>
            <a:r>
              <a:rPr lang="en-US" altLang="en-US" sz="2400" dirty="0" err="1">
                <a:ea typeface="Source Sans Pro" panose="020B0503030403020204" pitchFamily="34" charset="0"/>
                <a:cs typeface="Times New Roman" panose="02020603050405020304" pitchFamily="18" charset="0"/>
              </a:rPr>
              <a:t>UToledo</a:t>
            </a:r>
            <a:r>
              <a:rPr lang="en-US" altLang="en-US" sz="2400" dirty="0">
                <a:ea typeface="Source Sans Pro" panose="020B0503030403020204" pitchFamily="34" charset="0"/>
                <a:cs typeface="Times New Roman" panose="02020603050405020304" pitchFamily="18" charset="0"/>
              </a:rPr>
              <a:t> administration and shared governance.</a:t>
            </a:r>
          </a:p>
          <a:p>
            <a:pPr eaLnBrk="1" hangingPunct="1">
              <a:buFont typeface="Wingdings" pitchFamily="2" charset="2"/>
              <a:buChar char="Ø"/>
            </a:pPr>
            <a:r>
              <a:rPr lang="en-US" altLang="en-US" sz="2400" dirty="0">
                <a:ea typeface="Source Sans Pro" panose="020B0503030403020204" pitchFamily="34" charset="0"/>
                <a:cs typeface="Times New Roman" panose="02020603050405020304" pitchFamily="18" charset="0"/>
              </a:rPr>
              <a:t>The Board does </a:t>
            </a:r>
            <a:r>
              <a:rPr lang="en-US" altLang="en-US" sz="2400" u="sng" dirty="0">
                <a:ea typeface="Source Sans Pro" panose="020B0503030403020204" pitchFamily="34" charset="0"/>
                <a:cs typeface="Times New Roman" panose="02020603050405020304" pitchFamily="18" charset="0"/>
              </a:rPr>
              <a:t>NOT</a:t>
            </a:r>
            <a:r>
              <a:rPr lang="en-US" altLang="en-US" sz="2400" dirty="0">
                <a:ea typeface="Source Sans Pro" panose="020B0503030403020204" pitchFamily="34" charset="0"/>
                <a:cs typeface="Times New Roman" panose="02020603050405020304" pitchFamily="18" charset="0"/>
              </a:rPr>
              <a:t> make regulations.</a:t>
            </a:r>
          </a:p>
          <a:p>
            <a:pPr>
              <a:buFont typeface="Wingdings" pitchFamily="2" charset="2"/>
              <a:buChar char="Ø"/>
            </a:pPr>
            <a:r>
              <a:rPr lang="en-US" altLang="en-US" sz="2400" dirty="0">
                <a:ea typeface="Source Sans Pro" panose="020B0503030403020204" pitchFamily="34" charset="0"/>
                <a:cs typeface="Times New Roman" panose="02020603050405020304" pitchFamily="18" charset="0"/>
              </a:rPr>
              <a:t>Volunteer</a:t>
            </a:r>
            <a:endParaRPr lang="en-US" altLang="en-US" sz="2400" dirty="0">
              <a:ea typeface="Source Sans Pro" panose="020B0503030403020204" pitchFamily="34" charset="0"/>
            </a:endParaRPr>
          </a:p>
          <a:p>
            <a:pPr eaLnBrk="1" hangingPunct="1">
              <a:buFont typeface="Wingdings" pitchFamily="2" charset="2"/>
              <a:buChar char="Ø"/>
            </a:pPr>
            <a:endParaRPr lang="en-US" altLang="en-US" sz="2400" dirty="0">
              <a:latin typeface="Source Sans Pro" panose="020B0503030403020204" pitchFamily="34" charset="0"/>
              <a:ea typeface="Source Sans Pro" panose="020B0503030403020204" pitchFamily="34" charset="0"/>
              <a:cs typeface="Times New Roman" panose="02020603050405020304" pitchFamily="18" charset="0"/>
            </a:endParaRPr>
          </a:p>
          <a:p>
            <a:pPr eaLnBrk="1" hangingPunct="1">
              <a:buFont typeface="Wingdings" pitchFamily="2" charset="2"/>
              <a:buChar char="Ø"/>
            </a:pPr>
            <a:endParaRPr lang="en-US" altLang="en-US" sz="2400" dirty="0">
              <a:latin typeface="Source Sans Pro" panose="020B0503030403020204" pitchFamily="34" charset="0"/>
              <a:ea typeface="Source Sans Pro" panose="020B0503030403020204" pitchFamily="34" charset="0"/>
              <a:cs typeface="Times New Roman" panose="02020603050405020304" pitchFamily="18" charset="0"/>
            </a:endParaRPr>
          </a:p>
          <a:p>
            <a:pPr eaLnBrk="1" hangingPunct="1">
              <a:buFont typeface="Wingdings" pitchFamily="2" charset="2"/>
              <a:buChar char="Ø"/>
            </a:pPr>
            <a:endParaRPr lang="en-US" altLang="en-US" sz="2400" dirty="0">
              <a:solidFill>
                <a:srgbClr val="FFFF00"/>
              </a:solidFill>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DA6FD58D-84C6-CA3F-664C-DAA43FE1AE51}"/>
              </a:ext>
            </a:extLst>
          </p:cNvPr>
          <p:cNvSpPr>
            <a:spLocks noGrp="1"/>
          </p:cNvSpPr>
          <p:nvPr>
            <p:ph type="ftr" sz="quarter" idx="11"/>
          </p:nvPr>
        </p:nvSpPr>
        <p:spPr/>
        <p:txBody>
          <a:bodyPr/>
          <a:lstStyle/>
          <a:p>
            <a:r>
              <a:rPr lang="en-US"/>
              <a:t>UToledo HRPP and Biomed IRB (1/24/2023)  susan.pocotte@utoledo.edu</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a:extLst>
              <a:ext uri="{FF2B5EF4-FFF2-40B4-BE49-F238E27FC236}">
                <a16:creationId xmlns:a16="http://schemas.microsoft.com/office/drawing/2014/main" id="{E417660C-5A0A-3222-31FD-2C75F6B5B9B1}"/>
              </a:ext>
            </a:extLst>
          </p:cNvPr>
          <p:cNvSpPr>
            <a:spLocks noGrp="1"/>
          </p:cNvSpPr>
          <p:nvPr>
            <p:ph type="title"/>
          </p:nvPr>
        </p:nvSpPr>
        <p:spPr>
          <a:xfrm>
            <a:off x="1524000" y="927101"/>
            <a:ext cx="9144000" cy="709613"/>
          </a:xfrm>
        </p:spPr>
        <p:txBody>
          <a:bodyPr/>
          <a:lstStyle/>
          <a:p>
            <a:pPr algn="ctr" eaLnBrk="1" hangingPunct="1"/>
            <a:r>
              <a:rPr lang="en-US" altLang="en-US"/>
              <a:t>Institutional Review Boards</a:t>
            </a:r>
          </a:p>
        </p:txBody>
      </p:sp>
      <p:sp>
        <p:nvSpPr>
          <p:cNvPr id="146434" name="AutoShape 8">
            <a:extLst>
              <a:ext uri="{FF2B5EF4-FFF2-40B4-BE49-F238E27FC236}">
                <a16:creationId xmlns:a16="http://schemas.microsoft.com/office/drawing/2014/main" id="{7B551611-FB16-ABFD-20C7-F357D26E419C}"/>
              </a:ext>
            </a:extLst>
          </p:cNvPr>
          <p:cNvSpPr>
            <a:spLocks/>
          </p:cNvSpPr>
          <p:nvPr/>
        </p:nvSpPr>
        <p:spPr bwMode="auto">
          <a:xfrm>
            <a:off x="1828800" y="2408239"/>
            <a:ext cx="4191000" cy="2306637"/>
          </a:xfrm>
          <a:prstGeom prst="roundRect">
            <a:avLst>
              <a:gd name="adj" fmla="val 16667"/>
            </a:avLst>
          </a:prstGeom>
          <a:solidFill>
            <a:srgbClr val="FFC000"/>
          </a:solidFill>
          <a:ln w="9525">
            <a:solidFill>
              <a:schemeClr val="tx1"/>
            </a:solidFill>
            <a:round/>
            <a:headEnd/>
            <a:tailEnd/>
          </a:ln>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dirty="0">
              <a:latin typeface="Source Sans Pro" panose="020B0503030403020204" pitchFamily="34" charset="0"/>
              <a:ea typeface="Source Sans Pro" panose="020B0503030403020204" pitchFamily="34" charset="0"/>
              <a:cs typeface="Arial" panose="020B0604020202020204" pitchFamily="34" charset="0"/>
            </a:endParaRPr>
          </a:p>
        </p:txBody>
      </p:sp>
      <p:sp>
        <p:nvSpPr>
          <p:cNvPr id="146435" name="Rectangle 9">
            <a:extLst>
              <a:ext uri="{FF2B5EF4-FFF2-40B4-BE49-F238E27FC236}">
                <a16:creationId xmlns:a16="http://schemas.microsoft.com/office/drawing/2014/main" id="{7CC96C61-2C92-6C64-DD86-A7EED0A90B83}"/>
              </a:ext>
            </a:extLst>
          </p:cNvPr>
          <p:cNvSpPr>
            <a:spLocks/>
          </p:cNvSpPr>
          <p:nvPr/>
        </p:nvSpPr>
        <p:spPr bwMode="auto">
          <a:xfrm>
            <a:off x="1905000" y="2573339"/>
            <a:ext cx="3962400" cy="35083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tIns="38100" rIns="88227" bIns="38100" anchor="ctr">
            <a:spAutoFit/>
          </a:bodyPr>
          <a:lstStyle>
            <a:lvl1pPr marL="49213">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b="1" u="sng">
                <a:solidFill>
                  <a:srgbClr val="000099"/>
                </a:solidFill>
                <a:latin typeface="Source Sans Pro" panose="020B0503030403020204" pitchFamily="34" charset="0"/>
                <a:ea typeface="Source Sans Pro" panose="020B0503030403020204" pitchFamily="34" charset="0"/>
                <a:cs typeface="Arial" panose="020B0604020202020204" pitchFamily="34" charset="0"/>
                <a:sym typeface="Arial" panose="020B0604020202020204" pitchFamily="34" charset="0"/>
              </a:rPr>
              <a:t>Biomedical IRB</a:t>
            </a:r>
          </a:p>
        </p:txBody>
      </p:sp>
      <p:sp>
        <p:nvSpPr>
          <p:cNvPr id="24582" name="Text Box 15">
            <a:extLst>
              <a:ext uri="{FF2B5EF4-FFF2-40B4-BE49-F238E27FC236}">
                <a16:creationId xmlns:a16="http://schemas.microsoft.com/office/drawing/2014/main" id="{53F688AC-1196-EB70-46CA-31F96BD574EF}"/>
              </a:ext>
            </a:extLst>
          </p:cNvPr>
          <p:cNvSpPr txBox="1">
            <a:spLocks noChangeArrowheads="1"/>
          </p:cNvSpPr>
          <p:nvPr/>
        </p:nvSpPr>
        <p:spPr bwMode="auto">
          <a:xfrm>
            <a:off x="1981200" y="2894014"/>
            <a:ext cx="3886200" cy="17541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en-US" dirty="0">
                <a:solidFill>
                  <a:srgbClr val="000099"/>
                </a:solidFill>
                <a:latin typeface="Source Sans Pro" panose="020B0503030403020204" pitchFamily="34" charset="0"/>
                <a:ea typeface="Source Sans Pro" panose="020B0503030403020204" pitchFamily="34" charset="0"/>
                <a:cs typeface="Calibri" panose="020F0502020204030204" pitchFamily="34" charset="0"/>
              </a:rPr>
              <a:t>Interventions including therapies (e.g., drugs, diet, exercise, surgical interventions, or medical devices), diagnostic procedures (e.g., CAT scans), preventive measures, and review of medical records</a:t>
            </a:r>
            <a:r>
              <a:rPr lang="en-US" altLang="en-US" dirty="0">
                <a:solidFill>
                  <a:srgbClr val="000099"/>
                </a:solidFill>
                <a:latin typeface="Source Sans Pro" panose="020B0503030403020204" pitchFamily="34" charset="0"/>
                <a:ea typeface="Source Sans Pro" panose="020B0503030403020204" pitchFamily="34" charset="0"/>
                <a:cs typeface="Times New Roman" panose="02020603050405020304" pitchFamily="18" charset="0"/>
              </a:rPr>
              <a:t>.</a:t>
            </a:r>
          </a:p>
        </p:txBody>
      </p:sp>
      <p:sp>
        <p:nvSpPr>
          <p:cNvPr id="146437" name="AutoShape 11">
            <a:extLst>
              <a:ext uri="{FF2B5EF4-FFF2-40B4-BE49-F238E27FC236}">
                <a16:creationId xmlns:a16="http://schemas.microsoft.com/office/drawing/2014/main" id="{5C808060-5468-7955-EB5D-8B32E45084DD}"/>
              </a:ext>
            </a:extLst>
          </p:cNvPr>
          <p:cNvSpPr>
            <a:spLocks/>
          </p:cNvSpPr>
          <p:nvPr/>
        </p:nvSpPr>
        <p:spPr bwMode="auto">
          <a:xfrm>
            <a:off x="6324601" y="2408239"/>
            <a:ext cx="4081463" cy="2306637"/>
          </a:xfrm>
          <a:prstGeom prst="roundRect">
            <a:avLst>
              <a:gd name="adj" fmla="val 16667"/>
            </a:avLst>
          </a:prstGeom>
          <a:solidFill>
            <a:srgbClr val="FFC000"/>
          </a:solidFill>
          <a:ln w="9525">
            <a:solidFill>
              <a:schemeClr val="tx1"/>
            </a:solidFill>
            <a:round/>
            <a:headEnd/>
            <a:tailEnd/>
          </a:ln>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dirty="0">
              <a:latin typeface="Source Sans Pro" panose="020B0503030403020204" pitchFamily="34" charset="0"/>
              <a:ea typeface="Source Sans Pro" panose="020B0503030403020204" pitchFamily="34" charset="0"/>
              <a:cs typeface="Arial" panose="020B0604020202020204" pitchFamily="34" charset="0"/>
            </a:endParaRPr>
          </a:p>
        </p:txBody>
      </p:sp>
      <p:sp>
        <p:nvSpPr>
          <p:cNvPr id="146438" name="Rectangle 12">
            <a:extLst>
              <a:ext uri="{FF2B5EF4-FFF2-40B4-BE49-F238E27FC236}">
                <a16:creationId xmlns:a16="http://schemas.microsoft.com/office/drawing/2014/main" id="{4135B95B-02C8-EBD4-ED97-B125894DF1DF}"/>
              </a:ext>
            </a:extLst>
          </p:cNvPr>
          <p:cNvSpPr>
            <a:spLocks/>
          </p:cNvSpPr>
          <p:nvPr/>
        </p:nvSpPr>
        <p:spPr bwMode="auto">
          <a:xfrm>
            <a:off x="6448426" y="2514600"/>
            <a:ext cx="3838575" cy="6302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tIns="38100" rIns="88227" bIns="38100" anchor="ctr">
            <a:spAutoFit/>
          </a:bodyPr>
          <a:lstStyle>
            <a:lvl1pPr marL="49213">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b="1" u="sng" dirty="0">
                <a:solidFill>
                  <a:srgbClr val="000099"/>
                </a:solidFill>
                <a:latin typeface="Source Sans Pro" panose="020B0503030403020204" pitchFamily="34" charset="0"/>
                <a:ea typeface="Source Sans Pro" panose="020B0503030403020204" pitchFamily="34" charset="0"/>
                <a:cs typeface="Arial" panose="020B0604020202020204" pitchFamily="34" charset="0"/>
                <a:sym typeface="Arial" panose="020B0604020202020204" pitchFamily="34" charset="0"/>
              </a:rPr>
              <a:t>Social, Behavioral &amp; Educational (SBE) IRB</a:t>
            </a:r>
          </a:p>
        </p:txBody>
      </p:sp>
      <p:sp>
        <p:nvSpPr>
          <p:cNvPr id="24585" name="Text Box 16">
            <a:extLst>
              <a:ext uri="{FF2B5EF4-FFF2-40B4-BE49-F238E27FC236}">
                <a16:creationId xmlns:a16="http://schemas.microsoft.com/office/drawing/2014/main" id="{05B58439-046E-BEF5-9E0C-9C4AB39C0109}"/>
              </a:ext>
            </a:extLst>
          </p:cNvPr>
          <p:cNvSpPr txBox="1">
            <a:spLocks noChangeArrowheads="1"/>
          </p:cNvSpPr>
          <p:nvPr/>
        </p:nvSpPr>
        <p:spPr bwMode="auto">
          <a:xfrm>
            <a:off x="6561138" y="3124201"/>
            <a:ext cx="3732212"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en-US">
                <a:solidFill>
                  <a:srgbClr val="000099"/>
                </a:solidFill>
                <a:latin typeface="Source Sans Pro" panose="020B0503030403020204" pitchFamily="34" charset="0"/>
                <a:ea typeface="Source Sans Pro" panose="020B0503030403020204" pitchFamily="34" charset="0"/>
                <a:cs typeface="Calibri" panose="020F0502020204030204" pitchFamily="34" charset="0"/>
              </a:rPr>
              <a:t>Questionnaires, observations, studies of existing data (no PHI), and non-biomedical interventions. </a:t>
            </a:r>
          </a:p>
        </p:txBody>
      </p:sp>
      <p:sp>
        <p:nvSpPr>
          <p:cNvPr id="14" name="AutoShape 11">
            <a:extLst>
              <a:ext uri="{FF2B5EF4-FFF2-40B4-BE49-F238E27FC236}">
                <a16:creationId xmlns:a16="http://schemas.microsoft.com/office/drawing/2014/main" id="{95CD4CC6-0BF7-DBCF-13A0-CC78A4549AAF}"/>
              </a:ext>
            </a:extLst>
          </p:cNvPr>
          <p:cNvSpPr>
            <a:spLocks/>
          </p:cNvSpPr>
          <p:nvPr/>
        </p:nvSpPr>
        <p:spPr bwMode="auto">
          <a:xfrm>
            <a:off x="4625975" y="4759325"/>
            <a:ext cx="3587750" cy="1905000"/>
          </a:xfrm>
          <a:prstGeom prst="snip1Rect">
            <a:avLst/>
          </a:prstGeom>
          <a:ln w="28575">
            <a:solidFill>
              <a:srgbClr val="000099"/>
            </a:solidFill>
            <a:headEnd/>
            <a:tailEnd/>
          </a:ln>
        </p:spPr>
        <p:style>
          <a:lnRef idx="2">
            <a:schemeClr val="accent4"/>
          </a:lnRef>
          <a:fillRef idx="1">
            <a:schemeClr val="lt1"/>
          </a:fillRef>
          <a:effectRef idx="0">
            <a:schemeClr val="accent4"/>
          </a:effectRef>
          <a:fontRef idx="minor">
            <a:schemeClr val="dk1"/>
          </a:fontRef>
        </p:style>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endParaRPr lang="en-US" altLang="en-US">
              <a:latin typeface="Arial" panose="020B0604020202020204" pitchFamily="34" charset="0"/>
              <a:cs typeface="Arial" panose="020B0604020202020204" pitchFamily="34" charset="0"/>
            </a:endParaRPr>
          </a:p>
        </p:txBody>
      </p:sp>
      <p:sp>
        <p:nvSpPr>
          <p:cNvPr id="146441" name="TextBox 2">
            <a:extLst>
              <a:ext uri="{FF2B5EF4-FFF2-40B4-BE49-F238E27FC236}">
                <a16:creationId xmlns:a16="http://schemas.microsoft.com/office/drawing/2014/main" id="{E9C1EA3C-BE86-0836-2455-9416B53574D9}"/>
              </a:ext>
            </a:extLst>
          </p:cNvPr>
          <p:cNvSpPr txBox="1">
            <a:spLocks noChangeArrowheads="1"/>
          </p:cNvSpPr>
          <p:nvPr/>
        </p:nvSpPr>
        <p:spPr bwMode="auto">
          <a:xfrm>
            <a:off x="4683126" y="4803775"/>
            <a:ext cx="36115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buFont typeface="Arial" panose="020B0604020202020204" pitchFamily="34" charset="0"/>
              <a:buChar char="•"/>
            </a:pPr>
            <a:r>
              <a:rPr lang="en-US" altLang="en-US" sz="1600" dirty="0">
                <a:latin typeface="Source Sans Pro" panose="020B0503030403020204" pitchFamily="34" charset="0"/>
                <a:ea typeface="Source Sans Pro" panose="020B0503030403020204" pitchFamily="34" charset="0"/>
                <a:cs typeface="Calibri" panose="020F0502020204030204" pitchFamily="34" charset="0"/>
              </a:rPr>
              <a:t>Submit to the most appropriate IRB, regardless of which campus you are on.</a:t>
            </a:r>
          </a:p>
          <a:p>
            <a:pPr eaLnBrk="1" hangingPunct="1">
              <a:buFont typeface="Arial" panose="020B0604020202020204" pitchFamily="34" charset="0"/>
              <a:buChar char="•"/>
            </a:pPr>
            <a:r>
              <a:rPr lang="en-US" altLang="en-US" sz="1600" dirty="0">
                <a:latin typeface="Source Sans Pro" panose="020B0503030403020204" pitchFamily="34" charset="0"/>
                <a:ea typeface="Source Sans Pro" panose="020B0503030403020204" pitchFamily="34" charset="0"/>
                <a:cs typeface="Calibri" panose="020F0502020204030204" pitchFamily="34" charset="0"/>
              </a:rPr>
              <a:t>Only faculty and staff can serve as PI.  This does include residents and community based clinical or research faculty.</a:t>
            </a:r>
          </a:p>
        </p:txBody>
      </p:sp>
      <p:sp>
        <p:nvSpPr>
          <p:cNvPr id="3" name="Footer Placeholder 2">
            <a:extLst>
              <a:ext uri="{FF2B5EF4-FFF2-40B4-BE49-F238E27FC236}">
                <a16:creationId xmlns:a16="http://schemas.microsoft.com/office/drawing/2014/main" id="{C5FEE33F-B306-7118-FFDE-DD3AFBBACAAE}"/>
              </a:ext>
            </a:extLst>
          </p:cNvPr>
          <p:cNvSpPr>
            <a:spLocks noGrp="1"/>
          </p:cNvSpPr>
          <p:nvPr>
            <p:ph type="ftr" sz="quarter" idx="11"/>
          </p:nvPr>
        </p:nvSpPr>
        <p:spPr/>
        <p:txBody>
          <a:bodyPr/>
          <a:lstStyle/>
          <a:p>
            <a:r>
              <a:rPr lang="en-US"/>
              <a:t>UToledo HRPP and Biomed IRB (1/24/2023)  susan.pocotte@utoledo.edu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458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8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8D244A54-6A54-20F5-9041-FA8C118B7339}"/>
              </a:ext>
            </a:extLst>
          </p:cNvPr>
          <p:cNvGraphicFramePr>
            <a:graphicFrameLocks noGrp="1"/>
          </p:cNvGraphicFramePr>
          <p:nvPr>
            <p:extLst>
              <p:ext uri="{D42A27DB-BD31-4B8C-83A1-F6EECF244321}">
                <p14:modId xmlns:p14="http://schemas.microsoft.com/office/powerpoint/2010/main" val="3415916593"/>
              </p:ext>
            </p:extLst>
          </p:nvPr>
        </p:nvGraphicFramePr>
        <p:xfrm>
          <a:off x="854417" y="806864"/>
          <a:ext cx="10483165" cy="5571076"/>
        </p:xfrm>
        <a:graphic>
          <a:graphicData uri="http://schemas.openxmlformats.org/drawingml/2006/table">
            <a:tbl>
              <a:tblPr firstRow="1" firstCol="1" bandRow="1"/>
              <a:tblGrid>
                <a:gridCol w="3306847">
                  <a:extLst>
                    <a:ext uri="{9D8B030D-6E8A-4147-A177-3AD203B41FA5}">
                      <a16:colId xmlns:a16="http://schemas.microsoft.com/office/drawing/2014/main" val="2670107381"/>
                    </a:ext>
                  </a:extLst>
                </a:gridCol>
                <a:gridCol w="1843292">
                  <a:extLst>
                    <a:ext uri="{9D8B030D-6E8A-4147-A177-3AD203B41FA5}">
                      <a16:colId xmlns:a16="http://schemas.microsoft.com/office/drawing/2014/main" val="622136047"/>
                    </a:ext>
                  </a:extLst>
                </a:gridCol>
                <a:gridCol w="900446">
                  <a:extLst>
                    <a:ext uri="{9D8B030D-6E8A-4147-A177-3AD203B41FA5}">
                      <a16:colId xmlns:a16="http://schemas.microsoft.com/office/drawing/2014/main" val="1692071964"/>
                    </a:ext>
                  </a:extLst>
                </a:gridCol>
                <a:gridCol w="4432580">
                  <a:extLst>
                    <a:ext uri="{9D8B030D-6E8A-4147-A177-3AD203B41FA5}">
                      <a16:colId xmlns:a16="http://schemas.microsoft.com/office/drawing/2014/main" val="4236126783"/>
                    </a:ext>
                  </a:extLst>
                </a:gridCol>
              </a:tblGrid>
              <a:tr h="503082">
                <a:tc>
                  <a:txBody>
                    <a:bodyPr/>
                    <a:lstStyle/>
                    <a:p>
                      <a:pPr marL="0" marR="0" algn="l" fontAlgn="ctr">
                        <a:lnSpc>
                          <a:spcPct val="107000"/>
                        </a:lnSpc>
                        <a:spcBef>
                          <a:spcPts val="0"/>
                        </a:spcBef>
                        <a:spcAft>
                          <a:spcPts val="0"/>
                        </a:spcAft>
                      </a:pPr>
                      <a:r>
                        <a:rPr lang="en-US" sz="1300" b="1"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Member</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Scientific</a:t>
                      </a:r>
                      <a:endParaRPr lang="en-US" sz="2200" b="0" i="0" u="none" strike="noStrike" dirty="0">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1"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Affiliated</a:t>
                      </a:r>
                      <a:endParaRPr lang="en-US" sz="2200" b="0" i="0" u="none" strike="noStrike">
                        <a:effectLst/>
                        <a:latin typeface="Arial" panose="020B0604020202020204" pitchFamily="34" charset="0"/>
                      </a:endParaRPr>
                    </a:p>
                    <a:p>
                      <a:pPr marL="0" marR="0" algn="l" fontAlgn="ctr">
                        <a:lnSpc>
                          <a:spcPct val="107000"/>
                        </a:lnSpc>
                        <a:spcBef>
                          <a:spcPts val="0"/>
                        </a:spcBef>
                        <a:spcAft>
                          <a:spcPts val="0"/>
                        </a:spcAft>
                      </a:pPr>
                      <a:r>
                        <a:rPr lang="en-US" sz="1300" b="1"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UToledo</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1"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Role and Specialization</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6111701"/>
                  </a:ext>
                </a:extLst>
              </a:tr>
              <a:tr h="285307">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Batts, Gary</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Community Member</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9682026"/>
                  </a:ext>
                </a:extLst>
              </a:tr>
              <a:tr h="285307">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Baum, Caitlin Emily Ph.D. </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Member (Pathology)</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7824394"/>
                  </a:ext>
                </a:extLst>
              </a:tr>
              <a:tr h="285307">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Federman, Douglas M.D.</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dirty="0">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Vice Chair </a:t>
                      </a:r>
                      <a:r>
                        <a:rPr lang="en-US" sz="13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(Internal Medicine)</a:t>
                      </a:r>
                      <a:endParaRPr lang="en-US" sz="2200" b="0" i="0" u="none" strike="noStrike" dirty="0">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0854064"/>
                  </a:ext>
                </a:extLst>
              </a:tr>
              <a:tr h="285307">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Honisko, Marcia E. Pharm.D.</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Member (Promedica clinical oncology Pharmacy)</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9041650"/>
                  </a:ext>
                </a:extLst>
              </a:tr>
              <a:tr h="285307">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Hoyt, Alastair M.D.</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Member (Neurosurgery)</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7492698"/>
                  </a:ext>
                </a:extLst>
              </a:tr>
              <a:tr h="285307">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Hunter, Kimberly E. Ph.D.</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Member (Psychiatry)</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239389"/>
                  </a:ext>
                </a:extLst>
              </a:tr>
              <a:tr h="285307">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Khuder, Sadik Ph.D.</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Member (Biostatistics)</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6653212"/>
                  </a:ext>
                </a:extLst>
              </a:tr>
              <a:tr h="285307">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Koffman, Boyd M.D., Ph.D.</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Member (Neurology)</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2603248"/>
                  </a:ext>
                </a:extLst>
              </a:tr>
              <a:tr h="285307">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Linker, David</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Community Member</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7300194"/>
                  </a:ext>
                </a:extLst>
              </a:tr>
              <a:tr h="503082">
                <a:tc>
                  <a:txBody>
                    <a:bodyPr/>
                    <a:lstStyle/>
                    <a:p>
                      <a:pPr marL="0" marR="0" algn="l" fontAlgn="ctr">
                        <a:lnSpc>
                          <a:spcPct val="107000"/>
                        </a:lnSpc>
                        <a:spcBef>
                          <a:spcPts val="0"/>
                        </a:spcBef>
                        <a:spcAft>
                          <a:spcPts val="0"/>
                        </a:spcAft>
                      </a:pPr>
                      <a:r>
                        <a:rPr lang="en-US" sz="1300" b="0" i="0" u="none" strike="noStrike"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McLuckie</a:t>
                      </a:r>
                      <a:r>
                        <a:rPr lang="en-US" sz="13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Rachel Elizabeth PharmD</a:t>
                      </a:r>
                      <a:endParaRPr lang="en-US" sz="2200" b="0" i="0" u="none" strike="noStrike" dirty="0">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dirty="0">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Chair Designee </a:t>
                      </a:r>
                      <a:r>
                        <a:rPr lang="en-US" sz="13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(Investigational Drug and Patient Safety)</a:t>
                      </a:r>
                      <a:endParaRPr lang="en-US" sz="2200" b="0" i="0" u="none" strike="noStrike" dirty="0">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6830642"/>
                  </a:ext>
                </a:extLst>
              </a:tr>
              <a:tr h="285307">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Miller, Jolene MLS, BS, AHIP</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Member (Mulford Library)</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5479456"/>
                  </a:ext>
                </a:extLst>
              </a:tr>
              <a:tr h="285307">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Palmer, Anthony C. M.D.</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Member (Pediatric Oncology)</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7577922"/>
                  </a:ext>
                </a:extLst>
              </a:tr>
              <a:tr h="285307">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Peseckis, Steven M. Ph.D.</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dirty="0">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Vice Chair </a:t>
                      </a:r>
                      <a:r>
                        <a:rPr lang="en-US" sz="13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(Medicinal Chemistry)</a:t>
                      </a:r>
                      <a:endParaRPr lang="en-US" sz="2200" b="0" i="0" u="none" strike="noStrike" dirty="0">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43141"/>
                  </a:ext>
                </a:extLst>
              </a:tr>
              <a:tr h="285307">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Pillai, Mahesh R M.D., Ph.D.</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Member (Biological Sciences, IRB Admin)</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658907"/>
                  </a:ext>
                </a:extLst>
              </a:tr>
              <a:tr h="285307">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Pocotte, Susan Ph.D.</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dirty="0">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Chair</a:t>
                      </a:r>
                      <a:r>
                        <a:rPr lang="en-US" sz="13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(Pharmacology, Pathophysiology)</a:t>
                      </a:r>
                      <a:endParaRPr lang="en-US" sz="2200" b="0" i="0" u="none" strike="noStrike" dirty="0">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5673918"/>
                  </a:ext>
                </a:extLst>
              </a:tr>
              <a:tr h="285307">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Stein, Dagmar T. M.D., Ph.D.</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Member (Pediatric Oncology)</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5342963"/>
                  </a:ext>
                </a:extLst>
              </a:tr>
              <a:tr h="285307">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Taylor, Colleen Y. PhD, RN, FNP-BC CRG</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US" sz="2200" b="0" i="0" u="none" strike="noStrike">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3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Member (Nursing Practice)</a:t>
                      </a:r>
                      <a:endParaRPr lang="en-US" sz="2200" b="0" i="0" u="none" strike="noStrike" dirty="0">
                        <a:effectLst/>
                        <a:latin typeface="Arial" panose="020B0604020202020204" pitchFamily="34" charset="0"/>
                      </a:endParaRPr>
                    </a:p>
                  </a:txBody>
                  <a:tcPr marL="11563" marR="11563" marT="11563" marB="115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952418"/>
                  </a:ext>
                </a:extLst>
              </a:tr>
            </a:tbl>
          </a:graphicData>
        </a:graphic>
      </p:graphicFrame>
      <p:sp>
        <p:nvSpPr>
          <p:cNvPr id="10" name="TextBox 9">
            <a:extLst>
              <a:ext uri="{FF2B5EF4-FFF2-40B4-BE49-F238E27FC236}">
                <a16:creationId xmlns:a16="http://schemas.microsoft.com/office/drawing/2014/main" id="{6324536F-88E2-8F1A-DE3D-FCE01B1B2516}"/>
              </a:ext>
            </a:extLst>
          </p:cNvPr>
          <p:cNvSpPr txBox="1"/>
          <p:nvPr/>
        </p:nvSpPr>
        <p:spPr>
          <a:xfrm>
            <a:off x="5129349" y="481149"/>
            <a:ext cx="1796638" cy="369332"/>
          </a:xfrm>
          <a:prstGeom prst="rect">
            <a:avLst/>
          </a:prstGeom>
          <a:noFill/>
        </p:spPr>
        <p:txBody>
          <a:bodyPr wrap="square" rtlCol="0">
            <a:spAutoFit/>
          </a:bodyPr>
          <a:lstStyle/>
          <a:p>
            <a:r>
              <a:rPr lang="en-US" dirty="0"/>
              <a:t>BIOMEDICAL IRB</a:t>
            </a:r>
          </a:p>
        </p:txBody>
      </p:sp>
      <p:sp>
        <p:nvSpPr>
          <p:cNvPr id="3" name="Footer Placeholder 2">
            <a:extLst>
              <a:ext uri="{FF2B5EF4-FFF2-40B4-BE49-F238E27FC236}">
                <a16:creationId xmlns:a16="http://schemas.microsoft.com/office/drawing/2014/main" id="{5AAF6BF1-74FD-78F9-F1B5-1A7A198A093F}"/>
              </a:ext>
            </a:extLst>
          </p:cNvPr>
          <p:cNvSpPr>
            <a:spLocks noGrp="1"/>
          </p:cNvSpPr>
          <p:nvPr>
            <p:ph type="ftr" sz="quarter" idx="11"/>
          </p:nvPr>
        </p:nvSpPr>
        <p:spPr/>
        <p:txBody>
          <a:bodyPr/>
          <a:lstStyle/>
          <a:p>
            <a:r>
              <a:rPr lang="en-US"/>
              <a:t>UToledo HRPP and Biomed IRB (1/24/2023)  susan.pocotte@utoledo.edu</a:t>
            </a:r>
          </a:p>
        </p:txBody>
      </p:sp>
    </p:spTree>
    <p:extLst>
      <p:ext uri="{BB962C8B-B14F-4D97-AF65-F5344CB8AC3E}">
        <p14:creationId xmlns:p14="http://schemas.microsoft.com/office/powerpoint/2010/main" val="3257632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EBC2BA4C-040B-95F5-4469-D9872119EF63}"/>
              </a:ext>
            </a:extLst>
          </p:cNvPr>
          <p:cNvGraphicFramePr>
            <a:graphicFrameLocks noGrp="1"/>
          </p:cNvGraphicFramePr>
          <p:nvPr>
            <p:extLst>
              <p:ext uri="{D42A27DB-BD31-4B8C-83A1-F6EECF244321}">
                <p14:modId xmlns:p14="http://schemas.microsoft.com/office/powerpoint/2010/main" val="1122971437"/>
              </p:ext>
            </p:extLst>
          </p:nvPr>
        </p:nvGraphicFramePr>
        <p:xfrm>
          <a:off x="1237542" y="1540093"/>
          <a:ext cx="9716918" cy="4399153"/>
        </p:xfrm>
        <a:graphic>
          <a:graphicData uri="http://schemas.openxmlformats.org/drawingml/2006/table">
            <a:tbl>
              <a:tblPr firstRow="1" firstCol="1" bandRow="1"/>
              <a:tblGrid>
                <a:gridCol w="5047809">
                  <a:extLst>
                    <a:ext uri="{9D8B030D-6E8A-4147-A177-3AD203B41FA5}">
                      <a16:colId xmlns:a16="http://schemas.microsoft.com/office/drawing/2014/main" val="4055052570"/>
                    </a:ext>
                  </a:extLst>
                </a:gridCol>
                <a:gridCol w="4669109">
                  <a:extLst>
                    <a:ext uri="{9D8B030D-6E8A-4147-A177-3AD203B41FA5}">
                      <a16:colId xmlns:a16="http://schemas.microsoft.com/office/drawing/2014/main" val="358651018"/>
                    </a:ext>
                  </a:extLst>
                </a:gridCol>
              </a:tblGrid>
              <a:tr h="433674">
                <a:tc>
                  <a:txBody>
                    <a:bodyPr/>
                    <a:lstStyle/>
                    <a:p>
                      <a:pPr marL="0" marR="0" algn="ctr" fontAlgn="ctr">
                        <a:lnSpc>
                          <a:spcPct val="107000"/>
                        </a:lnSpc>
                        <a:spcBef>
                          <a:spcPts val="0"/>
                        </a:spcBef>
                        <a:spcAft>
                          <a:spcPts val="0"/>
                        </a:spcAft>
                      </a:pPr>
                      <a:r>
                        <a:rPr lang="en-US" sz="2000" b="1" i="0" u="none" strike="noStrike" dirty="0">
                          <a:solidFill>
                            <a:srgbClr val="2E2E2D"/>
                          </a:solidFill>
                          <a:effectLst/>
                          <a:latin typeface="Calibri" panose="020F0502020204030204" pitchFamily="34" charset="0"/>
                          <a:ea typeface="Times New Roman" panose="02020603050405020304" pitchFamily="18" charset="0"/>
                          <a:cs typeface="Times New Roman" panose="02020603050405020304" pitchFamily="18" charset="0"/>
                        </a:rPr>
                        <a:t>Member (voting)</a:t>
                      </a:r>
                      <a:endParaRPr lang="en-US" sz="2000" b="1" i="0" u="none" strike="noStrike" dirty="0">
                        <a:effectLst/>
                        <a:latin typeface="Arial" panose="020B0604020202020204" pitchFamily="34" charset="0"/>
                      </a:endParaRPr>
                    </a:p>
                  </a:txBody>
                  <a:tcPr marL="19588" marR="19588" marT="19588" marB="195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2000" b="1" i="0" u="none" strike="noStrike" dirty="0">
                          <a:solidFill>
                            <a:srgbClr val="2E2E2D"/>
                          </a:solidFill>
                          <a:effectLst/>
                          <a:latin typeface="Calibri" panose="020F0502020204030204" pitchFamily="34" charset="0"/>
                          <a:ea typeface="Times New Roman" panose="02020603050405020304" pitchFamily="18" charset="0"/>
                          <a:cs typeface="Times New Roman" panose="02020603050405020304" pitchFamily="18" charset="0"/>
                        </a:rPr>
                        <a:t>Specialization </a:t>
                      </a:r>
                      <a:endParaRPr lang="en-US" sz="2000" b="1" i="0" u="none" strike="noStrike" dirty="0">
                        <a:effectLst/>
                        <a:latin typeface="Arial" panose="020B0604020202020204" pitchFamily="34" charset="0"/>
                      </a:endParaRPr>
                    </a:p>
                  </a:txBody>
                  <a:tcPr marL="19588" marR="19588" marT="19588" marB="195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6118948"/>
                  </a:ext>
                </a:extLst>
              </a:tr>
              <a:tr h="433674">
                <a:tc>
                  <a:txBody>
                    <a:bodyPr/>
                    <a:lstStyle/>
                    <a:p>
                      <a:pPr marL="0" marR="0" algn="l" fontAlgn="ctr">
                        <a:lnSpc>
                          <a:spcPct val="107000"/>
                        </a:lnSpc>
                        <a:spcBef>
                          <a:spcPts val="0"/>
                        </a:spcBef>
                        <a:spcAft>
                          <a:spcPts val="0"/>
                        </a:spcAft>
                      </a:pPr>
                      <a:r>
                        <a:rPr lang="en-US" sz="2000" b="0" i="0" u="none" strike="noStrike" dirty="0">
                          <a:solidFill>
                            <a:srgbClr val="2E2E2D"/>
                          </a:solidFill>
                          <a:effectLst/>
                          <a:latin typeface="Calibri" panose="020F0502020204030204" pitchFamily="34" charset="0"/>
                          <a:ea typeface="Times New Roman" panose="02020603050405020304" pitchFamily="18" charset="0"/>
                          <a:cs typeface="Times New Roman" panose="02020603050405020304" pitchFamily="18" charset="0"/>
                        </a:rPr>
                        <a:t>Patricia Case, PhD (</a:t>
                      </a:r>
                      <a:r>
                        <a:rPr lang="en-US" sz="2000" b="0" i="1" u="none" strike="noStrike" dirty="0">
                          <a:solidFill>
                            <a:srgbClr val="2E2E2D"/>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Chair</a:t>
                      </a:r>
                      <a:r>
                        <a:rPr lang="en-US" sz="2000" b="0" i="0" u="none" strike="noStrike" dirty="0">
                          <a:solidFill>
                            <a:srgbClr val="2E2E2D"/>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000" b="0" i="0" u="none" strike="noStrike" dirty="0">
                        <a:effectLst/>
                        <a:latin typeface="Arial" panose="020B0604020202020204" pitchFamily="34" charset="0"/>
                      </a:endParaRPr>
                    </a:p>
                  </a:txBody>
                  <a:tcPr marL="19588" marR="19588" marT="19588" marB="195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2000" b="0" i="0" u="none" strike="noStrike">
                          <a:solidFill>
                            <a:srgbClr val="2E2E2D"/>
                          </a:solidFill>
                          <a:effectLst/>
                          <a:latin typeface="Calibri" panose="020F0502020204030204" pitchFamily="34" charset="0"/>
                          <a:ea typeface="Times New Roman" panose="02020603050405020304" pitchFamily="18" charset="0"/>
                          <a:cs typeface="Times New Roman" panose="02020603050405020304" pitchFamily="18" charset="0"/>
                        </a:rPr>
                        <a:t>Sociology and Anthropology</a:t>
                      </a:r>
                      <a:endParaRPr lang="en-US" sz="2000" b="0" i="0" u="none" strike="noStrike">
                        <a:effectLst/>
                        <a:latin typeface="Arial" panose="020B0604020202020204" pitchFamily="34" charset="0"/>
                      </a:endParaRPr>
                    </a:p>
                  </a:txBody>
                  <a:tcPr marL="19588" marR="19588" marT="19588" marB="195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716203"/>
                  </a:ext>
                </a:extLst>
              </a:tr>
              <a:tr h="433674">
                <a:tc>
                  <a:txBody>
                    <a:bodyPr/>
                    <a:lstStyle/>
                    <a:p>
                      <a:pPr marL="0" marR="0" algn="l" fontAlgn="ctr">
                        <a:lnSpc>
                          <a:spcPct val="107000"/>
                        </a:lnSpc>
                        <a:spcBef>
                          <a:spcPts val="0"/>
                        </a:spcBef>
                        <a:spcAft>
                          <a:spcPts val="0"/>
                        </a:spcAft>
                      </a:pPr>
                      <a:r>
                        <a:rPr lang="en-US" sz="2000" b="0" i="0" u="none" strike="noStrike" dirty="0">
                          <a:solidFill>
                            <a:srgbClr val="2E2E2D"/>
                          </a:solidFill>
                          <a:effectLst/>
                          <a:latin typeface="Calibri" panose="020F0502020204030204" pitchFamily="34" charset="0"/>
                          <a:ea typeface="Times New Roman" panose="02020603050405020304" pitchFamily="18" charset="0"/>
                          <a:cs typeface="Times New Roman" panose="02020603050405020304" pitchFamily="18" charset="0"/>
                        </a:rPr>
                        <a:t>Sarah Alberts, MSW</a:t>
                      </a:r>
                      <a:endParaRPr lang="en-US" sz="2000" b="0" i="0" u="none" strike="noStrike" dirty="0">
                        <a:effectLst/>
                        <a:latin typeface="Arial" panose="020B0604020202020204" pitchFamily="34" charset="0"/>
                      </a:endParaRPr>
                    </a:p>
                  </a:txBody>
                  <a:tcPr marL="19588" marR="19588" marT="19588" marB="195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2000" b="0" i="0" u="none" strike="noStrike">
                          <a:solidFill>
                            <a:srgbClr val="2E2E2D"/>
                          </a:solidFill>
                          <a:effectLst/>
                          <a:latin typeface="Calibri" panose="020F0502020204030204" pitchFamily="34" charset="0"/>
                          <a:ea typeface="Times New Roman" panose="02020603050405020304" pitchFamily="18" charset="0"/>
                          <a:cs typeface="Times New Roman" panose="02020603050405020304" pitchFamily="18" charset="0"/>
                        </a:rPr>
                        <a:t>Community Member</a:t>
                      </a:r>
                      <a:endParaRPr lang="en-US" sz="2000" b="0" i="0" u="none" strike="noStrike">
                        <a:effectLst/>
                        <a:latin typeface="Arial" panose="020B0604020202020204" pitchFamily="34" charset="0"/>
                      </a:endParaRPr>
                    </a:p>
                  </a:txBody>
                  <a:tcPr marL="19588" marR="19588" marT="19588" marB="195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2496919"/>
                  </a:ext>
                </a:extLst>
              </a:tr>
              <a:tr h="433674">
                <a:tc>
                  <a:txBody>
                    <a:bodyPr/>
                    <a:lstStyle/>
                    <a:p>
                      <a:pPr marL="0" marR="0" algn="l" fontAlgn="ctr">
                        <a:lnSpc>
                          <a:spcPct val="107000"/>
                        </a:lnSpc>
                        <a:spcBef>
                          <a:spcPts val="0"/>
                        </a:spcBef>
                        <a:spcAft>
                          <a:spcPts val="0"/>
                        </a:spcAft>
                      </a:pPr>
                      <a:r>
                        <a:rPr lang="en-US" sz="2000" b="0" i="0" u="none" strike="noStrike" dirty="0">
                          <a:solidFill>
                            <a:srgbClr val="2E2E2D"/>
                          </a:solidFill>
                          <a:effectLst/>
                          <a:latin typeface="Calibri" panose="020F0502020204030204" pitchFamily="34" charset="0"/>
                          <a:ea typeface="Times New Roman" panose="02020603050405020304" pitchFamily="18" charset="0"/>
                          <a:cs typeface="Times New Roman" panose="02020603050405020304" pitchFamily="18" charset="0"/>
                        </a:rPr>
                        <a:t>Wesley Bullock, PhD</a:t>
                      </a:r>
                      <a:endParaRPr lang="en-US" sz="2000" b="0" i="0" u="none" strike="noStrike" dirty="0">
                        <a:effectLst/>
                        <a:latin typeface="Arial" panose="020B0604020202020204" pitchFamily="34" charset="0"/>
                      </a:endParaRPr>
                    </a:p>
                  </a:txBody>
                  <a:tcPr marL="19588" marR="19588" marT="19588" marB="195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2000" b="0" i="0" u="none" strike="noStrike">
                          <a:solidFill>
                            <a:srgbClr val="2E2E2D"/>
                          </a:solidFill>
                          <a:effectLst/>
                          <a:latin typeface="Calibri" panose="020F0502020204030204" pitchFamily="34" charset="0"/>
                          <a:ea typeface="Times New Roman" panose="02020603050405020304" pitchFamily="18" charset="0"/>
                          <a:cs typeface="Times New Roman" panose="02020603050405020304" pitchFamily="18" charset="0"/>
                        </a:rPr>
                        <a:t>Psychology</a:t>
                      </a:r>
                      <a:endParaRPr lang="en-US" sz="2000" b="0" i="0" u="none" strike="noStrike">
                        <a:effectLst/>
                        <a:latin typeface="Arial" panose="020B0604020202020204" pitchFamily="34" charset="0"/>
                      </a:endParaRPr>
                    </a:p>
                  </a:txBody>
                  <a:tcPr marL="19588" marR="19588" marT="19588" marB="195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560168"/>
                  </a:ext>
                </a:extLst>
              </a:tr>
              <a:tr h="433674">
                <a:tc>
                  <a:txBody>
                    <a:bodyPr/>
                    <a:lstStyle/>
                    <a:p>
                      <a:pPr marL="0" marR="0" algn="l" fontAlgn="ctr">
                        <a:lnSpc>
                          <a:spcPct val="107000"/>
                        </a:lnSpc>
                        <a:spcBef>
                          <a:spcPts val="0"/>
                        </a:spcBef>
                        <a:spcAft>
                          <a:spcPts val="0"/>
                        </a:spcAft>
                      </a:pPr>
                      <a:r>
                        <a:rPr lang="en-US" sz="2000" b="0" i="0" u="none" strike="noStrike" dirty="0">
                          <a:solidFill>
                            <a:srgbClr val="2E2E2D"/>
                          </a:solidFill>
                          <a:effectLst/>
                          <a:latin typeface="Calibri" panose="020F0502020204030204" pitchFamily="34" charset="0"/>
                          <a:ea typeface="Times New Roman" panose="02020603050405020304" pitchFamily="18" charset="0"/>
                          <a:cs typeface="Times New Roman" panose="02020603050405020304" pitchFamily="18" charset="0"/>
                        </a:rPr>
                        <a:t>Shelley Cavalieri, JD (</a:t>
                      </a:r>
                      <a:r>
                        <a:rPr lang="en-US" sz="2000" b="0" i="1" u="none" strike="noStrike" dirty="0">
                          <a:solidFill>
                            <a:srgbClr val="2E2E2D"/>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Vice Chair</a:t>
                      </a:r>
                      <a:r>
                        <a:rPr lang="en-US" sz="2000" b="0" i="0" u="none" strike="noStrike" dirty="0">
                          <a:solidFill>
                            <a:srgbClr val="2E2E2D"/>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000" b="0" i="0" u="none" strike="noStrike" dirty="0">
                        <a:effectLst/>
                        <a:latin typeface="Arial" panose="020B0604020202020204" pitchFamily="34" charset="0"/>
                      </a:endParaRPr>
                    </a:p>
                  </a:txBody>
                  <a:tcPr marL="19588" marR="19588" marT="19588" marB="195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2000" b="0" i="0" u="none" strike="noStrike">
                          <a:solidFill>
                            <a:srgbClr val="2E2E2D"/>
                          </a:solidFill>
                          <a:effectLst/>
                          <a:latin typeface="Calibri" panose="020F0502020204030204" pitchFamily="34" charset="0"/>
                          <a:ea typeface="Times New Roman" panose="02020603050405020304" pitchFamily="18" charset="0"/>
                          <a:cs typeface="Times New Roman" panose="02020603050405020304" pitchFamily="18" charset="0"/>
                        </a:rPr>
                        <a:t>Law</a:t>
                      </a:r>
                      <a:endParaRPr lang="en-US" sz="2000" b="0" i="0" u="none" strike="noStrike">
                        <a:effectLst/>
                        <a:latin typeface="Arial" panose="020B0604020202020204" pitchFamily="34" charset="0"/>
                      </a:endParaRPr>
                    </a:p>
                  </a:txBody>
                  <a:tcPr marL="19588" marR="19588" marT="19588" marB="195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8084078"/>
                  </a:ext>
                </a:extLst>
              </a:tr>
              <a:tr h="433674">
                <a:tc>
                  <a:txBody>
                    <a:bodyPr/>
                    <a:lstStyle/>
                    <a:p>
                      <a:pPr marL="0" marR="0" algn="l" fontAlgn="ctr">
                        <a:lnSpc>
                          <a:spcPct val="107000"/>
                        </a:lnSpc>
                        <a:spcBef>
                          <a:spcPts val="0"/>
                        </a:spcBef>
                        <a:spcAft>
                          <a:spcPts val="0"/>
                        </a:spcAft>
                      </a:pPr>
                      <a:r>
                        <a:rPr lang="en-US" sz="2000" b="0" i="0" u="none" strike="noStrike" dirty="0">
                          <a:solidFill>
                            <a:srgbClr val="2E2E2D"/>
                          </a:solidFill>
                          <a:effectLst/>
                          <a:latin typeface="Calibri" panose="020F0502020204030204" pitchFamily="34" charset="0"/>
                          <a:ea typeface="Times New Roman" panose="02020603050405020304" pitchFamily="18" charset="0"/>
                          <a:cs typeface="Times New Roman" panose="02020603050405020304" pitchFamily="18" charset="0"/>
                        </a:rPr>
                        <a:t>Nicole Lederer, MEd, CIP</a:t>
                      </a:r>
                      <a:endParaRPr lang="en-US" sz="2000" b="0" i="0" u="none" strike="noStrike" dirty="0">
                        <a:effectLst/>
                        <a:latin typeface="Arial" panose="020B0604020202020204" pitchFamily="34" charset="0"/>
                      </a:endParaRPr>
                    </a:p>
                  </a:txBody>
                  <a:tcPr marL="19588" marR="19588" marT="19588" marB="195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2000" b="0" i="0" u="none" strike="noStrike">
                          <a:solidFill>
                            <a:srgbClr val="2E2E2D"/>
                          </a:solidFill>
                          <a:effectLst/>
                          <a:latin typeface="Calibri" panose="020F0502020204030204" pitchFamily="34" charset="0"/>
                          <a:ea typeface="Times New Roman" panose="02020603050405020304" pitchFamily="18" charset="0"/>
                          <a:cs typeface="Times New Roman" panose="02020603050405020304" pitchFamily="18" charset="0"/>
                        </a:rPr>
                        <a:t>Mental Health, IRB Admin</a:t>
                      </a:r>
                      <a:endParaRPr lang="en-US" sz="2000" b="0" i="0" u="none" strike="noStrike">
                        <a:effectLst/>
                        <a:latin typeface="Arial" panose="020B0604020202020204" pitchFamily="34" charset="0"/>
                      </a:endParaRPr>
                    </a:p>
                  </a:txBody>
                  <a:tcPr marL="19588" marR="19588" marT="19588" marB="195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3297380"/>
                  </a:ext>
                </a:extLst>
              </a:tr>
              <a:tr h="433674">
                <a:tc>
                  <a:txBody>
                    <a:bodyPr/>
                    <a:lstStyle/>
                    <a:p>
                      <a:pPr marL="0" marR="0" algn="l" fontAlgn="ctr">
                        <a:lnSpc>
                          <a:spcPct val="107000"/>
                        </a:lnSpc>
                        <a:spcBef>
                          <a:spcPts val="0"/>
                        </a:spcBef>
                        <a:spcAft>
                          <a:spcPts val="0"/>
                        </a:spcAft>
                      </a:pPr>
                      <a:r>
                        <a:rPr lang="en-US" sz="2000" b="0" i="0" u="none" strike="noStrike">
                          <a:solidFill>
                            <a:srgbClr val="2E2E2D"/>
                          </a:solidFill>
                          <a:effectLst/>
                          <a:latin typeface="Calibri" panose="020F0502020204030204" pitchFamily="34" charset="0"/>
                          <a:ea typeface="Times New Roman" panose="02020603050405020304" pitchFamily="18" charset="0"/>
                          <a:cs typeface="Times New Roman" panose="02020603050405020304" pitchFamily="18" charset="0"/>
                        </a:rPr>
                        <a:t>Alexia Metz, PhD</a:t>
                      </a:r>
                      <a:endParaRPr lang="en-US" sz="2000" b="0" i="0" u="none" strike="noStrike">
                        <a:effectLst/>
                        <a:latin typeface="Arial" panose="020B0604020202020204" pitchFamily="34" charset="0"/>
                      </a:endParaRPr>
                    </a:p>
                  </a:txBody>
                  <a:tcPr marL="19588" marR="19588" marT="19588" marB="195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2000" b="0" i="0" u="none" strike="noStrike">
                          <a:solidFill>
                            <a:srgbClr val="2E2E2D"/>
                          </a:solidFill>
                          <a:effectLst/>
                          <a:latin typeface="Calibri" panose="020F0502020204030204" pitchFamily="34" charset="0"/>
                          <a:ea typeface="Times New Roman" panose="02020603050405020304" pitchFamily="18" charset="0"/>
                          <a:cs typeface="Times New Roman" panose="02020603050405020304" pitchFamily="18" charset="0"/>
                        </a:rPr>
                        <a:t>Occupational Therapy</a:t>
                      </a:r>
                      <a:endParaRPr lang="en-US" sz="2000" b="0" i="0" u="none" strike="noStrike">
                        <a:effectLst/>
                        <a:latin typeface="Arial" panose="020B0604020202020204" pitchFamily="34" charset="0"/>
                      </a:endParaRPr>
                    </a:p>
                  </a:txBody>
                  <a:tcPr marL="19588" marR="19588" marT="19588" marB="195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2012458"/>
                  </a:ext>
                </a:extLst>
              </a:tr>
              <a:tr h="433674">
                <a:tc>
                  <a:txBody>
                    <a:bodyPr/>
                    <a:lstStyle/>
                    <a:p>
                      <a:pPr marL="0" marR="0" algn="l" fontAlgn="ctr">
                        <a:lnSpc>
                          <a:spcPct val="107000"/>
                        </a:lnSpc>
                        <a:spcBef>
                          <a:spcPts val="0"/>
                        </a:spcBef>
                        <a:spcAft>
                          <a:spcPts val="0"/>
                        </a:spcAft>
                      </a:pPr>
                      <a:r>
                        <a:rPr lang="en-US" sz="2000" b="0" i="0" u="none" strike="noStrike">
                          <a:solidFill>
                            <a:srgbClr val="2E2E2D"/>
                          </a:solidFill>
                          <a:effectLst/>
                          <a:latin typeface="Calibri" panose="020F0502020204030204" pitchFamily="34" charset="0"/>
                          <a:ea typeface="Times New Roman" panose="02020603050405020304" pitchFamily="18" charset="0"/>
                          <a:cs typeface="Times New Roman" panose="02020603050405020304" pitchFamily="18" charset="0"/>
                        </a:rPr>
                        <a:t>Mahesh Pillai, MD, PhD, CIP</a:t>
                      </a:r>
                      <a:endParaRPr lang="en-US" sz="2000" b="0" i="0" u="none" strike="noStrike">
                        <a:effectLst/>
                        <a:latin typeface="Arial" panose="020B0604020202020204" pitchFamily="34" charset="0"/>
                      </a:endParaRPr>
                    </a:p>
                  </a:txBody>
                  <a:tcPr marL="19588" marR="19588" marT="19588" marB="195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2000" b="0" i="0" u="none" strike="noStrike" dirty="0">
                          <a:solidFill>
                            <a:srgbClr val="2E2E2D"/>
                          </a:solidFill>
                          <a:effectLst/>
                          <a:latin typeface="Calibri" panose="020F0502020204030204" pitchFamily="34" charset="0"/>
                          <a:ea typeface="Times New Roman" panose="02020603050405020304" pitchFamily="18" charset="0"/>
                          <a:cs typeface="Times New Roman" panose="02020603050405020304" pitchFamily="18" charset="0"/>
                        </a:rPr>
                        <a:t>Biological Sciences, IRB Admin</a:t>
                      </a:r>
                      <a:endParaRPr lang="en-US" sz="2000" b="0" i="0" u="none" strike="noStrike" dirty="0">
                        <a:effectLst/>
                        <a:latin typeface="Arial" panose="020B0604020202020204" pitchFamily="34" charset="0"/>
                      </a:endParaRPr>
                    </a:p>
                  </a:txBody>
                  <a:tcPr marL="19588" marR="19588" marT="19588" marB="195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6361498"/>
                  </a:ext>
                </a:extLst>
              </a:tr>
              <a:tr h="433674">
                <a:tc>
                  <a:txBody>
                    <a:bodyPr/>
                    <a:lstStyle/>
                    <a:p>
                      <a:pPr marL="0" marR="0" algn="l" fontAlgn="ctr">
                        <a:lnSpc>
                          <a:spcPct val="107000"/>
                        </a:lnSpc>
                        <a:spcBef>
                          <a:spcPts val="0"/>
                        </a:spcBef>
                        <a:spcAft>
                          <a:spcPts val="0"/>
                        </a:spcAft>
                      </a:pPr>
                      <a:r>
                        <a:rPr lang="en-US" sz="2000" b="0" i="0" u="none" strike="noStrike">
                          <a:solidFill>
                            <a:srgbClr val="2E2E2D"/>
                          </a:solidFill>
                          <a:effectLst/>
                          <a:latin typeface="Calibri" panose="020F0502020204030204" pitchFamily="34" charset="0"/>
                          <a:ea typeface="Times New Roman" panose="02020603050405020304" pitchFamily="18" charset="0"/>
                          <a:cs typeface="Times New Roman" panose="02020603050405020304" pitchFamily="18" charset="0"/>
                        </a:rPr>
                        <a:t>Jason Rose, PhD</a:t>
                      </a:r>
                      <a:endParaRPr lang="en-US" sz="2000" b="0" i="0" u="none" strike="noStrike">
                        <a:effectLst/>
                        <a:latin typeface="Arial" panose="020B0604020202020204" pitchFamily="34" charset="0"/>
                      </a:endParaRPr>
                    </a:p>
                  </a:txBody>
                  <a:tcPr marL="19588" marR="19588" marT="19588" marB="195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2000" b="0" i="0" u="none" strike="noStrike" dirty="0">
                          <a:solidFill>
                            <a:srgbClr val="2E2E2D"/>
                          </a:solidFill>
                          <a:effectLst/>
                          <a:latin typeface="Calibri" panose="020F0502020204030204" pitchFamily="34" charset="0"/>
                          <a:ea typeface="Times New Roman" panose="02020603050405020304" pitchFamily="18" charset="0"/>
                          <a:cs typeface="Times New Roman" panose="02020603050405020304" pitchFamily="18" charset="0"/>
                        </a:rPr>
                        <a:t>Psychology</a:t>
                      </a:r>
                      <a:endParaRPr lang="en-US" sz="2000" b="0" i="0" u="none" strike="noStrike" dirty="0">
                        <a:effectLst/>
                        <a:latin typeface="Arial" panose="020B0604020202020204" pitchFamily="34" charset="0"/>
                      </a:endParaRPr>
                    </a:p>
                  </a:txBody>
                  <a:tcPr marL="19588" marR="19588" marT="19588" marB="195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3358728"/>
                  </a:ext>
                </a:extLst>
              </a:tr>
              <a:tr h="496087">
                <a:tc>
                  <a:txBody>
                    <a:bodyPr/>
                    <a:lstStyle/>
                    <a:p>
                      <a:pPr marL="0" marR="0" algn="l" fontAlgn="ctr">
                        <a:lnSpc>
                          <a:spcPct val="107000"/>
                        </a:lnSpc>
                        <a:spcBef>
                          <a:spcPts val="0"/>
                        </a:spcBef>
                        <a:spcAft>
                          <a:spcPts val="0"/>
                        </a:spcAft>
                      </a:pPr>
                      <a:r>
                        <a:rPr lang="en-US" sz="2000" b="0" i="0" u="none" strike="noStrike" dirty="0" err="1">
                          <a:solidFill>
                            <a:srgbClr val="2E2E2D"/>
                          </a:solidFill>
                          <a:effectLst/>
                          <a:latin typeface="Calibri" panose="020F0502020204030204" pitchFamily="34" charset="0"/>
                          <a:ea typeface="Times New Roman" panose="02020603050405020304" pitchFamily="18" charset="0"/>
                          <a:cs typeface="Times New Roman" panose="02020603050405020304" pitchFamily="18" charset="0"/>
                        </a:rPr>
                        <a:t>Nilgun</a:t>
                      </a:r>
                      <a:r>
                        <a:rPr lang="en-US" sz="2000" b="0" i="0" u="none" strike="noStrike" dirty="0">
                          <a:solidFill>
                            <a:srgbClr val="2E2E2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b="0" i="0" u="none" strike="noStrike" dirty="0" err="1">
                          <a:solidFill>
                            <a:srgbClr val="2E2E2D"/>
                          </a:solidFill>
                          <a:effectLst/>
                          <a:latin typeface="Calibri" panose="020F0502020204030204" pitchFamily="34" charset="0"/>
                          <a:ea typeface="Times New Roman" panose="02020603050405020304" pitchFamily="18" charset="0"/>
                          <a:cs typeface="Times New Roman" panose="02020603050405020304" pitchFamily="18" charset="0"/>
                        </a:rPr>
                        <a:t>Sezginis</a:t>
                      </a:r>
                      <a:r>
                        <a:rPr lang="en-US" sz="2000" b="0" i="0" u="none" strike="noStrike" dirty="0">
                          <a:solidFill>
                            <a:srgbClr val="2E2E2D"/>
                          </a:solidFill>
                          <a:effectLst/>
                          <a:latin typeface="Calibri" panose="020F0502020204030204" pitchFamily="34" charset="0"/>
                          <a:ea typeface="Times New Roman" panose="02020603050405020304" pitchFamily="18" charset="0"/>
                          <a:cs typeface="Times New Roman" panose="02020603050405020304" pitchFamily="18" charset="0"/>
                        </a:rPr>
                        <a:t>, PhD, RHIA, CCS (</a:t>
                      </a:r>
                      <a:r>
                        <a:rPr lang="en-US" sz="2000" b="0" i="1" u="none" strike="noStrike" dirty="0">
                          <a:solidFill>
                            <a:srgbClr val="2E2E2D"/>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Chair Designee</a:t>
                      </a:r>
                      <a:r>
                        <a:rPr lang="en-US" sz="2000" b="0" i="0" u="none" strike="noStrike" dirty="0">
                          <a:solidFill>
                            <a:srgbClr val="2E2E2D"/>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000" b="0" i="0" u="none" strike="noStrike" dirty="0">
                        <a:effectLst/>
                        <a:latin typeface="Arial" panose="020B0604020202020204" pitchFamily="34" charset="0"/>
                      </a:endParaRPr>
                    </a:p>
                  </a:txBody>
                  <a:tcPr marL="19588" marR="19588" marT="19588" marB="195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2000" b="0" i="0" u="none" strike="noStrike" dirty="0">
                          <a:solidFill>
                            <a:srgbClr val="2E2E2D"/>
                          </a:solidFill>
                          <a:effectLst/>
                          <a:latin typeface="Calibri" panose="020F0502020204030204" pitchFamily="34" charset="0"/>
                          <a:ea typeface="Times New Roman" panose="02020603050405020304" pitchFamily="18" charset="0"/>
                          <a:cs typeface="Times New Roman" panose="02020603050405020304" pitchFamily="18" charset="0"/>
                        </a:rPr>
                        <a:t>Health Information Administration</a:t>
                      </a:r>
                      <a:endParaRPr lang="en-US" sz="2000" b="0" i="0" u="none" strike="noStrike" dirty="0">
                        <a:effectLst/>
                        <a:latin typeface="Arial" panose="020B0604020202020204" pitchFamily="34" charset="0"/>
                      </a:endParaRPr>
                    </a:p>
                  </a:txBody>
                  <a:tcPr marL="19588" marR="19588" marT="19588" marB="195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1670010"/>
                  </a:ext>
                </a:extLst>
              </a:tr>
            </a:tbl>
          </a:graphicData>
        </a:graphic>
      </p:graphicFrame>
      <p:sp>
        <p:nvSpPr>
          <p:cNvPr id="3" name="TextBox 2">
            <a:extLst>
              <a:ext uri="{FF2B5EF4-FFF2-40B4-BE49-F238E27FC236}">
                <a16:creationId xmlns:a16="http://schemas.microsoft.com/office/drawing/2014/main" id="{338B77F4-FA48-F7A5-DC0D-AD420BF1470F}"/>
              </a:ext>
            </a:extLst>
          </p:cNvPr>
          <p:cNvSpPr txBox="1"/>
          <p:nvPr/>
        </p:nvSpPr>
        <p:spPr>
          <a:xfrm>
            <a:off x="3848814" y="659923"/>
            <a:ext cx="5092228" cy="400110"/>
          </a:xfrm>
          <a:prstGeom prst="rect">
            <a:avLst/>
          </a:prstGeom>
          <a:noFill/>
        </p:spPr>
        <p:txBody>
          <a:bodyPr wrap="none" rtlCol="0">
            <a:spAutoFit/>
          </a:bodyPr>
          <a:lstStyle/>
          <a:p>
            <a:pPr marL="0" marR="0">
              <a:spcBef>
                <a:spcPts val="0"/>
              </a:spcBef>
              <a:spcAft>
                <a:spcPts val="0"/>
              </a:spcAft>
            </a:pPr>
            <a:r>
              <a:rPr lang="en-US" sz="2000" b="1" dirty="0">
                <a:effectLst/>
                <a:latin typeface="Calibri" panose="020F0502020204030204" pitchFamily="34" charset="0"/>
                <a:ea typeface="Times New Roman" panose="02020603050405020304" pitchFamily="18" charset="0"/>
              </a:rPr>
              <a:t>Social, Behavioral &amp; Educational IRB Members</a:t>
            </a:r>
            <a:endParaRPr lang="en-US" sz="2000" b="1" dirty="0">
              <a:effectLst/>
              <a:latin typeface="Times New Roman" panose="02020603050405020304" pitchFamily="18" charset="0"/>
              <a:ea typeface="Times New Roman" panose="02020603050405020304" pitchFamily="18" charset="0"/>
            </a:endParaRPr>
          </a:p>
        </p:txBody>
      </p:sp>
      <p:sp>
        <p:nvSpPr>
          <p:cNvPr id="5" name="Footer Placeholder 4">
            <a:extLst>
              <a:ext uri="{FF2B5EF4-FFF2-40B4-BE49-F238E27FC236}">
                <a16:creationId xmlns:a16="http://schemas.microsoft.com/office/drawing/2014/main" id="{E25D8BC0-DCCE-FB8D-CADE-264830D7848E}"/>
              </a:ext>
            </a:extLst>
          </p:cNvPr>
          <p:cNvSpPr>
            <a:spLocks noGrp="1"/>
          </p:cNvSpPr>
          <p:nvPr>
            <p:ph type="ftr" sz="quarter" idx="11"/>
          </p:nvPr>
        </p:nvSpPr>
        <p:spPr/>
        <p:txBody>
          <a:bodyPr/>
          <a:lstStyle/>
          <a:p>
            <a:r>
              <a:rPr lang="en-US"/>
              <a:t>UToledo HRPP and Biomed IRB (1/24/2023)  susan.pocotte@utoledo.edu</a:t>
            </a:r>
          </a:p>
        </p:txBody>
      </p:sp>
    </p:spTree>
    <p:extLst>
      <p:ext uri="{BB962C8B-B14F-4D97-AF65-F5344CB8AC3E}">
        <p14:creationId xmlns:p14="http://schemas.microsoft.com/office/powerpoint/2010/main" val="2528984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4C5B66-4265-3185-92E8-E3E4B6E678B4}"/>
              </a:ext>
            </a:extLst>
          </p:cNvPr>
          <p:cNvSpPr>
            <a:spLocks noGrp="1"/>
          </p:cNvSpPr>
          <p:nvPr>
            <p:ph type="title"/>
          </p:nvPr>
        </p:nvSpPr>
        <p:spPr/>
        <p:txBody>
          <a:bodyPr/>
          <a:lstStyle/>
          <a:p>
            <a:r>
              <a:rPr lang="en-US" dirty="0">
                <a:highlight>
                  <a:srgbClr val="00FF00"/>
                </a:highlight>
              </a:rPr>
              <a:t>Tip 1: </a:t>
            </a:r>
            <a:br>
              <a:rPr lang="en-US" dirty="0"/>
            </a:br>
            <a:r>
              <a:rPr lang="en-US" dirty="0"/>
              <a:t>Keep the primary concern in your mind at all times.</a:t>
            </a:r>
          </a:p>
        </p:txBody>
      </p:sp>
      <p:sp>
        <p:nvSpPr>
          <p:cNvPr id="5" name="Text Placeholder 4">
            <a:extLst>
              <a:ext uri="{FF2B5EF4-FFF2-40B4-BE49-F238E27FC236}">
                <a16:creationId xmlns:a16="http://schemas.microsoft.com/office/drawing/2014/main" id="{B48F6012-81AA-B475-4877-0D57D82A1185}"/>
              </a:ext>
            </a:extLst>
          </p:cNvPr>
          <p:cNvSpPr>
            <a:spLocks noGrp="1"/>
          </p:cNvSpPr>
          <p:nvPr>
            <p:ph type="body" idx="1"/>
          </p:nvPr>
        </p:nvSpPr>
        <p:spPr/>
        <p:txBody>
          <a:bodyPr>
            <a:normAutofit lnSpcReduction="10000"/>
          </a:bodyPr>
          <a:lstStyle/>
          <a:p>
            <a:endParaRPr lang="en-US" dirty="0"/>
          </a:p>
          <a:p>
            <a:r>
              <a:rPr lang="en-US" dirty="0">
                <a:solidFill>
                  <a:schemeClr val="tx1"/>
                </a:solidFill>
              </a:rPr>
              <a:t>It does not minimize the work, but it motivates us to put our best effort forward from the beginning and work together for the best interests of human subjects in research.</a:t>
            </a:r>
          </a:p>
        </p:txBody>
      </p:sp>
      <p:sp>
        <p:nvSpPr>
          <p:cNvPr id="3" name="Footer Placeholder 2">
            <a:extLst>
              <a:ext uri="{FF2B5EF4-FFF2-40B4-BE49-F238E27FC236}">
                <a16:creationId xmlns:a16="http://schemas.microsoft.com/office/drawing/2014/main" id="{F14D2A28-01C0-61AC-34FF-8C383A77826B}"/>
              </a:ext>
            </a:extLst>
          </p:cNvPr>
          <p:cNvSpPr>
            <a:spLocks noGrp="1"/>
          </p:cNvSpPr>
          <p:nvPr>
            <p:ph type="ftr" sz="quarter" idx="11"/>
          </p:nvPr>
        </p:nvSpPr>
        <p:spPr/>
        <p:txBody>
          <a:bodyPr/>
          <a:lstStyle/>
          <a:p>
            <a:r>
              <a:rPr lang="en-US"/>
              <a:t>UToledo HRPP and Biomed IRB (1/24/2023)  susan.pocotte@utoledo.edu</a:t>
            </a:r>
          </a:p>
        </p:txBody>
      </p:sp>
    </p:spTree>
    <p:extLst>
      <p:ext uri="{BB962C8B-B14F-4D97-AF65-F5344CB8AC3E}">
        <p14:creationId xmlns:p14="http://schemas.microsoft.com/office/powerpoint/2010/main" val="786663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350F2-67CA-1938-14B7-803DB687793D}"/>
              </a:ext>
            </a:extLst>
          </p:cNvPr>
          <p:cNvSpPr>
            <a:spLocks noGrp="1"/>
          </p:cNvSpPr>
          <p:nvPr>
            <p:ph type="title"/>
          </p:nvPr>
        </p:nvSpPr>
        <p:spPr/>
        <p:txBody>
          <a:bodyPr>
            <a:normAutofit fontScale="90000"/>
          </a:bodyPr>
          <a:lstStyle/>
          <a:p>
            <a:r>
              <a:rPr lang="en-US" dirty="0">
                <a:highlight>
                  <a:srgbClr val="00FF00"/>
                </a:highlight>
              </a:rPr>
              <a:t>TIP 3:</a:t>
            </a:r>
            <a:br>
              <a:rPr lang="en-US" dirty="0"/>
            </a:br>
            <a:r>
              <a:rPr lang="en-US" dirty="0"/>
              <a:t>Know the location of the policies, procedures, IRB application documents.</a:t>
            </a:r>
          </a:p>
        </p:txBody>
      </p:sp>
      <p:sp>
        <p:nvSpPr>
          <p:cNvPr id="3" name="Text Placeholder 2">
            <a:extLst>
              <a:ext uri="{FF2B5EF4-FFF2-40B4-BE49-F238E27FC236}">
                <a16:creationId xmlns:a16="http://schemas.microsoft.com/office/drawing/2014/main" id="{079FFE91-EEBA-0F71-29FF-E5364C256D23}"/>
              </a:ext>
            </a:extLst>
          </p:cNvPr>
          <p:cNvSpPr>
            <a:spLocks noGrp="1"/>
          </p:cNvSpPr>
          <p:nvPr>
            <p:ph type="body" idx="1"/>
          </p:nvPr>
        </p:nvSpPr>
        <p:spPr/>
        <p:txBody>
          <a:bodyPr>
            <a:normAutofit/>
          </a:bodyPr>
          <a:lstStyle/>
          <a:p>
            <a:r>
              <a:rPr lang="en-US" dirty="0">
                <a:solidFill>
                  <a:schemeClr val="tx1"/>
                </a:solidFill>
              </a:rPr>
              <a:t>Essential to due process:</a:t>
            </a:r>
          </a:p>
          <a:p>
            <a:r>
              <a:rPr lang="en-US" dirty="0">
                <a:solidFill>
                  <a:schemeClr val="tx1"/>
                </a:solidFill>
              </a:rPr>
              <a:t>●HRPP Written Procedures</a:t>
            </a:r>
          </a:p>
          <a:p>
            <a:r>
              <a:rPr lang="en-US" dirty="0">
                <a:solidFill>
                  <a:schemeClr val="tx1"/>
                </a:solidFill>
              </a:rPr>
              <a:t>●Policy 3364-70-05: Protection of human subjects in research</a:t>
            </a:r>
          </a:p>
          <a:p>
            <a:endParaRPr lang="en-US" dirty="0"/>
          </a:p>
        </p:txBody>
      </p:sp>
      <p:sp>
        <p:nvSpPr>
          <p:cNvPr id="5" name="Footer Placeholder 4">
            <a:extLst>
              <a:ext uri="{FF2B5EF4-FFF2-40B4-BE49-F238E27FC236}">
                <a16:creationId xmlns:a16="http://schemas.microsoft.com/office/drawing/2014/main" id="{5CFC11DA-DA75-AB96-8158-B2349680DB90}"/>
              </a:ext>
            </a:extLst>
          </p:cNvPr>
          <p:cNvSpPr>
            <a:spLocks noGrp="1"/>
          </p:cNvSpPr>
          <p:nvPr>
            <p:ph type="ftr" sz="quarter" idx="11"/>
          </p:nvPr>
        </p:nvSpPr>
        <p:spPr/>
        <p:txBody>
          <a:bodyPr/>
          <a:lstStyle/>
          <a:p>
            <a:r>
              <a:rPr lang="en-US"/>
              <a:t>UToledo HRPP and Biomed IRB (1/24/2023)  susan.pocotte@utoledo.edu</a:t>
            </a:r>
          </a:p>
        </p:txBody>
      </p:sp>
    </p:spTree>
    <p:extLst>
      <p:ext uri="{BB962C8B-B14F-4D97-AF65-F5344CB8AC3E}">
        <p14:creationId xmlns:p14="http://schemas.microsoft.com/office/powerpoint/2010/main" val="2243351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a:extLst>
              <a:ext uri="{FF2B5EF4-FFF2-40B4-BE49-F238E27FC236}">
                <a16:creationId xmlns:a16="http://schemas.microsoft.com/office/drawing/2014/main" id="{7F22D69F-4825-3A4A-54D6-5602E2AC4F5F}"/>
              </a:ext>
            </a:extLst>
          </p:cNvPr>
          <p:cNvSpPr>
            <a:spLocks noGrp="1"/>
          </p:cNvSpPr>
          <p:nvPr>
            <p:ph type="title" idx="4294967295"/>
          </p:nvPr>
        </p:nvSpPr>
        <p:spPr>
          <a:xfrm>
            <a:off x="1524000" y="914400"/>
            <a:ext cx="9144000" cy="762000"/>
          </a:xfrm>
        </p:spPr>
        <p:txBody>
          <a:bodyPr vert="horz" lIns="92075" tIns="46038" rIns="92075" bIns="46038" rtlCol="0" anchor="ctr">
            <a:normAutofit/>
          </a:bodyPr>
          <a:lstStyle/>
          <a:p>
            <a:pPr algn="ctr" eaLnBrk="1" hangingPunct="1"/>
            <a:r>
              <a:rPr lang="en-US" altLang="en-US" sz="4000" dirty="0">
                <a:latin typeface="Source Sans Pro" panose="020B0503030403020204" pitchFamily="34" charset="0"/>
                <a:ea typeface="Source Sans Pro" panose="020B0503030403020204" pitchFamily="34" charset="0"/>
              </a:rPr>
              <a:t>Where can you get information?</a:t>
            </a:r>
          </a:p>
        </p:txBody>
      </p:sp>
      <p:sp>
        <p:nvSpPr>
          <p:cNvPr id="60419" name="Rectangle 3">
            <a:extLst>
              <a:ext uri="{FF2B5EF4-FFF2-40B4-BE49-F238E27FC236}">
                <a16:creationId xmlns:a16="http://schemas.microsoft.com/office/drawing/2014/main" id="{383E1969-866E-C623-95E9-3FBE86D3D175}"/>
              </a:ext>
            </a:extLst>
          </p:cNvPr>
          <p:cNvSpPr>
            <a:spLocks noGrp="1" noChangeArrowheads="1"/>
          </p:cNvSpPr>
          <p:nvPr>
            <p:ph type="body" idx="4294967295"/>
          </p:nvPr>
        </p:nvSpPr>
        <p:spPr>
          <a:xfrm>
            <a:off x="2019300" y="1900727"/>
            <a:ext cx="8153400" cy="4267200"/>
          </a:xfrm>
        </p:spPr>
        <p:txBody>
          <a:bodyPr vert="horz" lIns="92075" tIns="46038" rIns="92075" bIns="46038" rtlCol="0">
            <a:normAutofit fontScale="92500" lnSpcReduction="10000"/>
          </a:bodyPr>
          <a:lstStyle/>
          <a:p>
            <a:pPr>
              <a:lnSpc>
                <a:spcPct val="110000"/>
              </a:lnSpc>
              <a:buNone/>
              <a:defRPr/>
            </a:pPr>
            <a:r>
              <a:rPr lang="en-US" altLang="en-US" sz="2100" dirty="0">
                <a:solidFill>
                  <a:schemeClr val="tx1">
                    <a:lumMod val="75000"/>
                    <a:lumOff val="25000"/>
                  </a:schemeClr>
                </a:solidFill>
                <a:latin typeface="Source Sans Pro" panose="020B0503030403020204" pitchFamily="34" charset="0"/>
                <a:ea typeface="Source Sans Pro" panose="020B0503030403020204" pitchFamily="34" charset="0"/>
              </a:rPr>
              <a:t>Web site - </a:t>
            </a:r>
            <a:r>
              <a:rPr lang="en-US" sz="2100" dirty="0">
                <a:solidFill>
                  <a:schemeClr val="tx1">
                    <a:lumMod val="75000"/>
                    <a:lumOff val="25000"/>
                  </a:schemeClr>
                </a:solidFill>
                <a:latin typeface="Source Sans Pro" panose="020B0503030403020204" pitchFamily="34" charset="0"/>
                <a:ea typeface="Source Sans Pro" panose="020B0503030403020204" pitchFamily="34" charset="0"/>
                <a:hlinkClick r:id="rId3"/>
              </a:rPr>
              <a:t>http://www.utoledo.edu/research/rsp/irb/</a:t>
            </a:r>
            <a:r>
              <a:rPr lang="en-US" altLang="en-US" sz="2100" dirty="0">
                <a:solidFill>
                  <a:schemeClr val="tx1">
                    <a:lumMod val="75000"/>
                    <a:lumOff val="25000"/>
                  </a:schemeClr>
                </a:solidFill>
                <a:latin typeface="Source Sans Pro" panose="020B0503030403020204" pitchFamily="34" charset="0"/>
                <a:ea typeface="Source Sans Pro" panose="020B0503030403020204" pitchFamily="34" charset="0"/>
              </a:rPr>
              <a:t> , under “Research”</a:t>
            </a:r>
          </a:p>
          <a:p>
            <a:pPr lvl="1" indent="-283464">
              <a:lnSpc>
                <a:spcPct val="80000"/>
              </a:lnSpc>
              <a:buFont typeface="Wingdings" panose="05000000000000000000" pitchFamily="2" charset="2"/>
              <a:buChar char="Ø"/>
              <a:defRPr/>
            </a:pPr>
            <a:r>
              <a:rPr lang="en-US" altLang="en-US" sz="2000" dirty="0">
                <a:solidFill>
                  <a:schemeClr val="tx1">
                    <a:lumMod val="75000"/>
                    <a:lumOff val="25000"/>
                  </a:schemeClr>
                </a:solidFill>
                <a:latin typeface="Source Sans Pro" panose="020B0503030403020204" pitchFamily="34" charset="0"/>
                <a:ea typeface="Source Sans Pro" panose="020B0503030403020204" pitchFamily="34" charset="0"/>
              </a:rPr>
              <a:t>Policies and procedures, Regulations</a:t>
            </a:r>
          </a:p>
          <a:p>
            <a:pPr lvl="1" indent="-283464">
              <a:lnSpc>
                <a:spcPct val="80000"/>
              </a:lnSpc>
              <a:buFont typeface="Wingdings" panose="05000000000000000000" pitchFamily="2" charset="2"/>
              <a:buChar char="Ø"/>
              <a:defRPr/>
            </a:pPr>
            <a:r>
              <a:rPr lang="en-US" altLang="en-US" sz="2000" dirty="0">
                <a:solidFill>
                  <a:schemeClr val="tx1">
                    <a:lumMod val="75000"/>
                    <a:lumOff val="25000"/>
                  </a:schemeClr>
                </a:solidFill>
                <a:latin typeface="Source Sans Pro" panose="020B0503030403020204" pitchFamily="34" charset="0"/>
                <a:ea typeface="Source Sans Pro" panose="020B0503030403020204" pitchFamily="34" charset="0"/>
              </a:rPr>
              <a:t>Guidance documents, consent form templates, answers to FAQs</a:t>
            </a:r>
          </a:p>
          <a:p>
            <a:pPr marL="0" lvl="1" indent="0">
              <a:lnSpc>
                <a:spcPct val="80000"/>
              </a:lnSpc>
              <a:buNone/>
              <a:defRPr/>
            </a:pPr>
            <a:endParaRPr lang="en-US" altLang="en-US" sz="800" dirty="0">
              <a:solidFill>
                <a:schemeClr val="tx1">
                  <a:lumMod val="75000"/>
                  <a:lumOff val="25000"/>
                </a:schemeClr>
              </a:solidFill>
              <a:latin typeface="Source Sans Pro" panose="020B0503030403020204" pitchFamily="34" charset="0"/>
              <a:ea typeface="Source Sans Pro" panose="020B0503030403020204" pitchFamily="34" charset="0"/>
            </a:endParaRPr>
          </a:p>
          <a:p>
            <a:pPr marL="0" lvl="1" indent="0">
              <a:lnSpc>
                <a:spcPct val="80000"/>
              </a:lnSpc>
              <a:buNone/>
              <a:defRPr/>
            </a:pPr>
            <a:r>
              <a:rPr lang="en-US" altLang="en-US" sz="2100" dirty="0">
                <a:solidFill>
                  <a:schemeClr val="tx1">
                    <a:lumMod val="75000"/>
                    <a:lumOff val="25000"/>
                  </a:schemeClr>
                </a:solidFill>
                <a:latin typeface="Source Sans Pro" panose="020B0503030403020204" pitchFamily="34" charset="0"/>
                <a:ea typeface="Source Sans Pro" panose="020B0503030403020204" pitchFamily="34" charset="0"/>
              </a:rPr>
              <a:t>IRB Manager - </a:t>
            </a:r>
            <a:r>
              <a:rPr lang="en-US" sz="2100" dirty="0">
                <a:solidFill>
                  <a:schemeClr val="tx1">
                    <a:lumMod val="75000"/>
                    <a:lumOff val="25000"/>
                  </a:schemeClr>
                </a:solidFill>
                <a:latin typeface="Source Sans Pro" panose="020B0503030403020204" pitchFamily="34" charset="0"/>
                <a:ea typeface="Source Sans Pro" panose="020B0503030403020204" pitchFamily="34" charset="0"/>
                <a:hlinkClick r:id="rId4"/>
              </a:rPr>
              <a:t>https://utoledo.my.irbmanager.com/</a:t>
            </a:r>
            <a:endParaRPr lang="en-US" altLang="en-US" sz="2100" dirty="0">
              <a:solidFill>
                <a:schemeClr val="tx1">
                  <a:lumMod val="75000"/>
                  <a:lumOff val="25000"/>
                </a:schemeClr>
              </a:solidFill>
              <a:latin typeface="Source Sans Pro" panose="020B0503030403020204" pitchFamily="34" charset="0"/>
              <a:ea typeface="Source Sans Pro" panose="020B0503030403020204" pitchFamily="34" charset="0"/>
            </a:endParaRPr>
          </a:p>
          <a:p>
            <a:pPr marL="806450" lvl="1" indent="-342900">
              <a:lnSpc>
                <a:spcPct val="80000"/>
              </a:lnSpc>
              <a:buFont typeface="Wingdings" panose="05000000000000000000" pitchFamily="2" charset="2"/>
              <a:buChar char="Ø"/>
              <a:defRPr/>
            </a:pPr>
            <a:r>
              <a:rPr lang="en-US" altLang="en-US" sz="2000" dirty="0" err="1">
                <a:solidFill>
                  <a:schemeClr val="tx1">
                    <a:lumMod val="75000"/>
                    <a:lumOff val="25000"/>
                  </a:schemeClr>
                </a:solidFill>
                <a:latin typeface="Source Sans Pro" panose="020B0503030403020204" pitchFamily="34" charset="0"/>
                <a:ea typeface="Source Sans Pro" panose="020B0503030403020204" pitchFamily="34" charset="0"/>
              </a:rPr>
              <a:t>xForms</a:t>
            </a:r>
            <a:r>
              <a:rPr lang="en-US" altLang="en-US" sz="2000" dirty="0">
                <a:solidFill>
                  <a:schemeClr val="tx1">
                    <a:lumMod val="75000"/>
                    <a:lumOff val="25000"/>
                  </a:schemeClr>
                </a:solidFill>
                <a:latin typeface="Source Sans Pro" panose="020B0503030403020204" pitchFamily="34" charset="0"/>
                <a:ea typeface="Source Sans Pro" panose="020B0503030403020204" pitchFamily="34" charset="0"/>
              </a:rPr>
              <a:t> </a:t>
            </a:r>
          </a:p>
          <a:p>
            <a:pPr marL="806450" lvl="1" indent="-342900">
              <a:lnSpc>
                <a:spcPct val="80000"/>
              </a:lnSpc>
              <a:buFont typeface="Wingdings" panose="05000000000000000000" pitchFamily="2" charset="2"/>
              <a:buChar char="Ø"/>
              <a:defRPr/>
            </a:pPr>
            <a:r>
              <a:rPr lang="en-US" altLang="en-US" sz="2000" dirty="0">
                <a:solidFill>
                  <a:schemeClr val="tx1">
                    <a:lumMod val="75000"/>
                    <a:lumOff val="25000"/>
                  </a:schemeClr>
                </a:solidFill>
                <a:latin typeface="Source Sans Pro" panose="020B0503030403020204" pitchFamily="34" charset="0"/>
                <a:ea typeface="Source Sans Pro" panose="020B0503030403020204" pitchFamily="34" charset="0"/>
              </a:rPr>
              <a:t>Study documents</a:t>
            </a:r>
          </a:p>
          <a:p>
            <a:pPr lvl="1" indent="-283464">
              <a:lnSpc>
                <a:spcPct val="80000"/>
              </a:lnSpc>
              <a:buFont typeface="Wingdings 3" charset="2"/>
              <a:buChar char=""/>
              <a:defRPr/>
            </a:pPr>
            <a:endParaRPr lang="en-US" altLang="en-US" dirty="0">
              <a:solidFill>
                <a:schemeClr val="tx1">
                  <a:lumMod val="75000"/>
                  <a:lumOff val="25000"/>
                </a:schemeClr>
              </a:solidFill>
              <a:latin typeface="Source Sans Pro" panose="020B0503030403020204" pitchFamily="34" charset="0"/>
              <a:ea typeface="Source Sans Pro" panose="020B0503030403020204" pitchFamily="34" charset="0"/>
            </a:endParaRPr>
          </a:p>
          <a:p>
            <a:pPr algn="ctr">
              <a:lnSpc>
                <a:spcPct val="80000"/>
              </a:lnSpc>
              <a:buNone/>
              <a:defRPr/>
            </a:pPr>
            <a:r>
              <a:rPr lang="en-US" altLang="en-US" dirty="0">
                <a:solidFill>
                  <a:schemeClr val="tx1">
                    <a:lumMod val="75000"/>
                    <a:lumOff val="25000"/>
                  </a:schemeClr>
                </a:solidFill>
                <a:latin typeface="Source Sans Pro" panose="020B0503030403020204" pitchFamily="34" charset="0"/>
                <a:ea typeface="Source Sans Pro" panose="020B0503030403020204" pitchFamily="34" charset="0"/>
              </a:rPr>
              <a:t>Mahesh Pillai, M.D., Ph.D. – Manager, Research Compliance</a:t>
            </a:r>
          </a:p>
          <a:p>
            <a:pPr algn="ctr">
              <a:lnSpc>
                <a:spcPct val="80000"/>
              </a:lnSpc>
              <a:buNone/>
              <a:defRPr/>
            </a:pPr>
            <a:r>
              <a:rPr lang="en-US" altLang="en-US" dirty="0">
                <a:solidFill>
                  <a:schemeClr val="tx1">
                    <a:lumMod val="75000"/>
                    <a:lumOff val="25000"/>
                  </a:schemeClr>
                </a:solidFill>
                <a:latin typeface="Source Sans Pro" panose="020B0503030403020204" pitchFamily="34" charset="0"/>
                <a:ea typeface="Source Sans Pro" panose="020B0503030403020204" pitchFamily="34" charset="0"/>
              </a:rPr>
              <a:t>Human Research Protection Program (R1 Building)</a:t>
            </a:r>
          </a:p>
          <a:p>
            <a:pPr algn="ctr">
              <a:lnSpc>
                <a:spcPct val="80000"/>
              </a:lnSpc>
              <a:buNone/>
              <a:defRPr/>
            </a:pPr>
            <a:r>
              <a:rPr lang="en-US" altLang="en-US" dirty="0">
                <a:solidFill>
                  <a:schemeClr val="tx1">
                    <a:lumMod val="75000"/>
                    <a:lumOff val="25000"/>
                  </a:schemeClr>
                </a:solidFill>
                <a:latin typeface="Source Sans Pro" panose="020B0503030403020204" pitchFamily="34" charset="0"/>
                <a:ea typeface="Source Sans Pro" panose="020B0503030403020204" pitchFamily="34" charset="0"/>
              </a:rPr>
              <a:t>Telephone – 419-383-6796</a:t>
            </a:r>
          </a:p>
          <a:p>
            <a:pPr algn="ctr">
              <a:lnSpc>
                <a:spcPct val="80000"/>
              </a:lnSpc>
              <a:buNone/>
              <a:defRPr/>
            </a:pPr>
            <a:r>
              <a:rPr lang="en-US" altLang="en-US" dirty="0">
                <a:solidFill>
                  <a:schemeClr val="tx1">
                    <a:lumMod val="75000"/>
                    <a:lumOff val="25000"/>
                  </a:schemeClr>
                </a:solidFill>
                <a:latin typeface="Source Sans Pro" panose="020B0503030403020204" pitchFamily="34" charset="0"/>
                <a:ea typeface="Source Sans Pro" panose="020B0503030403020204" pitchFamily="34" charset="0"/>
              </a:rPr>
              <a:t>E-mail – irb.biomed@utoledo.edu</a:t>
            </a:r>
          </a:p>
        </p:txBody>
      </p:sp>
      <p:sp>
        <p:nvSpPr>
          <p:cNvPr id="3" name="Footer Placeholder 2">
            <a:extLst>
              <a:ext uri="{FF2B5EF4-FFF2-40B4-BE49-F238E27FC236}">
                <a16:creationId xmlns:a16="http://schemas.microsoft.com/office/drawing/2014/main" id="{0B0042D6-65DF-D7F1-BBE6-19A042803D10}"/>
              </a:ext>
            </a:extLst>
          </p:cNvPr>
          <p:cNvSpPr>
            <a:spLocks noGrp="1"/>
          </p:cNvSpPr>
          <p:nvPr>
            <p:ph type="ftr" sz="quarter" idx="11"/>
          </p:nvPr>
        </p:nvSpPr>
        <p:spPr/>
        <p:txBody>
          <a:bodyPr/>
          <a:lstStyle/>
          <a:p>
            <a:r>
              <a:rPr lang="en-US"/>
              <a:t>UToledo HRPP and Biomed IRB (1/24/2023)  susan.pocotte@utoledo.edu</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9A236D7-464A-C2AF-7769-9AB2ADCC1950}"/>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kern="1200" dirty="0">
                <a:solidFill>
                  <a:schemeClr val="tx1"/>
                </a:solidFill>
                <a:latin typeface="+mj-lt"/>
                <a:ea typeface="+mj-ea"/>
                <a:cs typeface="+mj-cs"/>
              </a:rPr>
              <a:t>Geez- Can’t we speed up the Approval Process?</a:t>
            </a:r>
          </a:p>
        </p:txBody>
      </p:sp>
      <p:pic>
        <p:nvPicPr>
          <p:cNvPr id="5" name="Content Placeholder 4" descr="An angry face">
            <a:extLst>
              <a:ext uri="{FF2B5EF4-FFF2-40B4-BE49-F238E27FC236}">
                <a16:creationId xmlns:a16="http://schemas.microsoft.com/office/drawing/2014/main" id="{1C0B00C1-8598-5E89-CDC5-B90A891299C3}"/>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14801" y="578738"/>
            <a:ext cx="5670549" cy="5670549"/>
          </a:xfrm>
          <a:prstGeom prst="rect">
            <a:avLst/>
          </a:prstGeom>
        </p:spPr>
      </p:pic>
      <p:sp>
        <p:nvSpPr>
          <p:cNvPr id="4" name="Footer Placeholder 3">
            <a:extLst>
              <a:ext uri="{FF2B5EF4-FFF2-40B4-BE49-F238E27FC236}">
                <a16:creationId xmlns:a16="http://schemas.microsoft.com/office/drawing/2014/main" id="{A5A58A16-F257-A9D1-0836-235C1AA3FD9F}"/>
              </a:ext>
            </a:extLst>
          </p:cNvPr>
          <p:cNvSpPr>
            <a:spLocks noGrp="1"/>
          </p:cNvSpPr>
          <p:nvPr>
            <p:ph type="ftr" sz="quarter" idx="11"/>
          </p:nvPr>
        </p:nvSpPr>
        <p:spPr/>
        <p:txBody>
          <a:bodyPr/>
          <a:lstStyle/>
          <a:p>
            <a:r>
              <a:rPr lang="en-US"/>
              <a:t>UToledo HRPP and Biomed IRB (1/24/2023)  susan.pocotte@utoledo.edu</a:t>
            </a:r>
          </a:p>
        </p:txBody>
      </p:sp>
    </p:spTree>
    <p:extLst>
      <p:ext uri="{BB962C8B-B14F-4D97-AF65-F5344CB8AC3E}">
        <p14:creationId xmlns:p14="http://schemas.microsoft.com/office/powerpoint/2010/main" val="44454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6F6A608-4CCB-4D48-BF00-4A579AC8C5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3A750E-DA5F-5D11-E12C-3F4D273FD669}"/>
              </a:ext>
            </a:extLst>
          </p:cNvPr>
          <p:cNvSpPr>
            <a:spLocks noGrp="1"/>
          </p:cNvSpPr>
          <p:nvPr>
            <p:ph type="title" idx="4294967295"/>
          </p:nvPr>
        </p:nvSpPr>
        <p:spPr>
          <a:xfrm>
            <a:off x="838200" y="556948"/>
            <a:ext cx="10515600" cy="5572141"/>
          </a:xfrm>
        </p:spPr>
        <p:txBody>
          <a:bodyPr vert="horz" lIns="91440" tIns="45720" rIns="91440" bIns="45720" rtlCol="0" anchor="t">
            <a:normAutofit/>
          </a:bodyPr>
          <a:lstStyle/>
          <a:p>
            <a:pPr algn="ctr"/>
            <a:r>
              <a:rPr lang="en-US" sz="5400" dirty="0"/>
              <a:t>HRPP and IRBs are committed to:</a:t>
            </a:r>
            <a:br>
              <a:rPr lang="en-US" sz="6600" dirty="0"/>
            </a:br>
            <a:r>
              <a:rPr lang="en-US" sz="6600" dirty="0"/>
              <a:t> </a:t>
            </a:r>
            <a:r>
              <a:rPr lang="en-US" sz="5400" dirty="0"/>
              <a:t>1. improving our processes; </a:t>
            </a:r>
            <a:br>
              <a:rPr lang="en-US" sz="5400" dirty="0"/>
            </a:br>
            <a:r>
              <a:rPr lang="en-US" sz="5400" dirty="0"/>
              <a:t>and</a:t>
            </a:r>
            <a:br>
              <a:rPr lang="en-US" sz="5400" dirty="0"/>
            </a:br>
            <a:r>
              <a:rPr lang="en-US" sz="5400" dirty="0"/>
              <a:t>2. reducing the time between submission and approval.</a:t>
            </a:r>
          </a:p>
        </p:txBody>
      </p:sp>
      <p:sp>
        <p:nvSpPr>
          <p:cNvPr id="4" name="Footer Placeholder 3">
            <a:extLst>
              <a:ext uri="{FF2B5EF4-FFF2-40B4-BE49-F238E27FC236}">
                <a16:creationId xmlns:a16="http://schemas.microsoft.com/office/drawing/2014/main" id="{3950E164-1948-F3AC-36F4-663BA6CE551C}"/>
              </a:ext>
            </a:extLst>
          </p:cNvPr>
          <p:cNvSpPr>
            <a:spLocks noGrp="1"/>
          </p:cNvSpPr>
          <p:nvPr>
            <p:ph type="ftr" sz="quarter" idx="11"/>
          </p:nvPr>
        </p:nvSpPr>
        <p:spPr/>
        <p:txBody>
          <a:bodyPr/>
          <a:lstStyle/>
          <a:p>
            <a:r>
              <a:rPr lang="en-US"/>
              <a:t>UToledo HRPP and Biomed IRB (1/24/2023)  susan.pocotte@utoledo.edu</a:t>
            </a:r>
          </a:p>
        </p:txBody>
      </p:sp>
    </p:spTree>
    <p:extLst>
      <p:ext uri="{BB962C8B-B14F-4D97-AF65-F5344CB8AC3E}">
        <p14:creationId xmlns:p14="http://schemas.microsoft.com/office/powerpoint/2010/main" val="1408568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5FF3DF-F954-963F-F458-2C4F1770ED28}"/>
              </a:ext>
            </a:extLst>
          </p:cNvPr>
          <p:cNvSpPr txBox="1"/>
          <p:nvPr/>
        </p:nvSpPr>
        <p:spPr>
          <a:xfrm>
            <a:off x="1132114" y="530275"/>
            <a:ext cx="9431383" cy="6924973"/>
          </a:xfrm>
          <a:prstGeom prst="rect">
            <a:avLst/>
          </a:prstGeom>
          <a:noFill/>
        </p:spPr>
        <p:txBody>
          <a:bodyPr wrap="square">
            <a:spAutoFit/>
          </a:bodyPr>
          <a:lstStyle/>
          <a:p>
            <a:r>
              <a:rPr lang="en-US" sz="4400" dirty="0">
                <a:latin typeface="+mj-lt"/>
              </a:rPr>
              <a:t>HRPP and the IRBs are committed to:</a:t>
            </a:r>
          </a:p>
          <a:p>
            <a:pPr marL="742950" indent="-742950" algn="ctr">
              <a:buAutoNum type="arabicPeriod"/>
            </a:pPr>
            <a:r>
              <a:rPr lang="en-US" sz="4400" dirty="0">
                <a:latin typeface="+mj-lt"/>
              </a:rPr>
              <a:t>Advocating on behalf of the researchers to other groups for improved processes.</a:t>
            </a:r>
          </a:p>
          <a:p>
            <a:pPr algn="ctr"/>
            <a:endParaRPr lang="en-US" sz="4400" dirty="0">
              <a:latin typeface="+mj-lt"/>
            </a:endParaRPr>
          </a:p>
          <a:p>
            <a:pPr algn="ctr"/>
            <a:r>
              <a:rPr lang="en-US" sz="4400" dirty="0">
                <a:latin typeface="+mj-lt"/>
              </a:rPr>
              <a:t>2. Helping the researchers learn and more efficiently navigate what can appear to be a mysterious system of procedures. </a:t>
            </a:r>
            <a:br>
              <a:rPr lang="en-US" sz="4800" dirty="0">
                <a:latin typeface="+mj-lt"/>
              </a:rPr>
            </a:br>
            <a:endParaRPr lang="en-US" sz="4800" dirty="0">
              <a:latin typeface="+mj-lt"/>
            </a:endParaRPr>
          </a:p>
        </p:txBody>
      </p:sp>
      <p:sp>
        <p:nvSpPr>
          <p:cNvPr id="4" name="Footer Placeholder 3">
            <a:extLst>
              <a:ext uri="{FF2B5EF4-FFF2-40B4-BE49-F238E27FC236}">
                <a16:creationId xmlns:a16="http://schemas.microsoft.com/office/drawing/2014/main" id="{3CB64AD6-F2B0-F634-5A63-33F4DFEBC8AE}"/>
              </a:ext>
            </a:extLst>
          </p:cNvPr>
          <p:cNvSpPr>
            <a:spLocks noGrp="1"/>
          </p:cNvSpPr>
          <p:nvPr>
            <p:ph type="ftr" sz="quarter" idx="11"/>
          </p:nvPr>
        </p:nvSpPr>
        <p:spPr/>
        <p:txBody>
          <a:bodyPr/>
          <a:lstStyle/>
          <a:p>
            <a:r>
              <a:rPr lang="en-US"/>
              <a:t>UToledo HRPP and Biomed IRB (1/24/2023)  susan.pocotte@utoledo.edu</a:t>
            </a:r>
          </a:p>
        </p:txBody>
      </p:sp>
    </p:spTree>
    <p:extLst>
      <p:ext uri="{BB962C8B-B14F-4D97-AF65-F5344CB8AC3E}">
        <p14:creationId xmlns:p14="http://schemas.microsoft.com/office/powerpoint/2010/main" val="1650940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E90B1D-C8F0-15A4-16AE-B1FC95F517BD}"/>
              </a:ext>
            </a:extLst>
          </p:cNvPr>
          <p:cNvSpPr>
            <a:spLocks noGrp="1"/>
          </p:cNvSpPr>
          <p:nvPr>
            <p:ph type="title"/>
          </p:nvPr>
        </p:nvSpPr>
        <p:spPr/>
        <p:txBody>
          <a:bodyPr>
            <a:normAutofit fontScale="90000"/>
          </a:bodyPr>
          <a:lstStyle/>
          <a:p>
            <a:r>
              <a:rPr lang="en-US" dirty="0">
                <a:highlight>
                  <a:srgbClr val="00FF00"/>
                </a:highlight>
              </a:rPr>
              <a:t>TIP 4</a:t>
            </a:r>
            <a:r>
              <a:rPr lang="en-US" dirty="0"/>
              <a:t>:</a:t>
            </a:r>
            <a:br>
              <a:rPr lang="en-US" dirty="0"/>
            </a:br>
            <a:r>
              <a:rPr lang="en-US" dirty="0"/>
              <a:t>Initial preparation steps for Researcher(s) to speed up the Pre-Review.</a:t>
            </a:r>
          </a:p>
        </p:txBody>
      </p:sp>
      <p:sp>
        <p:nvSpPr>
          <p:cNvPr id="6" name="Text Placeholder 5">
            <a:extLst>
              <a:ext uri="{FF2B5EF4-FFF2-40B4-BE49-F238E27FC236}">
                <a16:creationId xmlns:a16="http://schemas.microsoft.com/office/drawing/2014/main" id="{42CDCBB5-8CE3-7615-672E-642112BDA20B}"/>
              </a:ext>
            </a:extLst>
          </p:cNvPr>
          <p:cNvSpPr>
            <a:spLocks noGrp="1"/>
          </p:cNvSpPr>
          <p:nvPr>
            <p:ph type="body" idx="1"/>
          </p:nvPr>
        </p:nvSpPr>
        <p:spPr/>
        <p:txBody>
          <a:bodyPr/>
          <a:lstStyle/>
          <a:p>
            <a:endParaRPr lang="en-US" dirty="0"/>
          </a:p>
          <a:p>
            <a:r>
              <a:rPr lang="en-US" dirty="0"/>
              <a:t>Make your “to do” list before submission of your IRB application.</a:t>
            </a:r>
          </a:p>
        </p:txBody>
      </p:sp>
      <p:sp>
        <p:nvSpPr>
          <p:cNvPr id="3" name="Footer Placeholder 2">
            <a:extLst>
              <a:ext uri="{FF2B5EF4-FFF2-40B4-BE49-F238E27FC236}">
                <a16:creationId xmlns:a16="http://schemas.microsoft.com/office/drawing/2014/main" id="{83C751D4-1818-C6CC-8385-C089F5F4C1C5}"/>
              </a:ext>
            </a:extLst>
          </p:cNvPr>
          <p:cNvSpPr>
            <a:spLocks noGrp="1"/>
          </p:cNvSpPr>
          <p:nvPr>
            <p:ph type="ftr" sz="quarter" idx="11"/>
          </p:nvPr>
        </p:nvSpPr>
        <p:spPr/>
        <p:txBody>
          <a:bodyPr/>
          <a:lstStyle/>
          <a:p>
            <a:r>
              <a:rPr lang="en-US"/>
              <a:t>UToledo HRPP and Biomed IRB (1/24/2023)  susan.pocotte@utoledo.edu</a:t>
            </a:r>
          </a:p>
        </p:txBody>
      </p:sp>
    </p:spTree>
    <p:extLst>
      <p:ext uri="{BB962C8B-B14F-4D97-AF65-F5344CB8AC3E}">
        <p14:creationId xmlns:p14="http://schemas.microsoft.com/office/powerpoint/2010/main" val="4169712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a:extLst>
              <a:ext uri="{FF2B5EF4-FFF2-40B4-BE49-F238E27FC236}">
                <a16:creationId xmlns:a16="http://schemas.microsoft.com/office/drawing/2014/main" id="{376B72AD-70E0-BFF8-6C32-CE0CC220EE4A}"/>
              </a:ext>
            </a:extLst>
          </p:cNvPr>
          <p:cNvSpPr>
            <a:spLocks noGrp="1"/>
          </p:cNvSpPr>
          <p:nvPr>
            <p:ph type="title"/>
          </p:nvPr>
        </p:nvSpPr>
        <p:spPr>
          <a:xfrm>
            <a:off x="553244" y="956253"/>
            <a:ext cx="3008312" cy="2286000"/>
          </a:xfrm>
        </p:spPr>
        <p:txBody>
          <a:bodyPr/>
          <a:lstStyle/>
          <a:p>
            <a:pPr algn="ctr" eaLnBrk="1" hangingPunct="1"/>
            <a:r>
              <a:rPr lang="en-US" altLang="en-US" sz="4000" dirty="0">
                <a:highlight>
                  <a:srgbClr val="00FFFF"/>
                </a:highlight>
                <a:latin typeface="Source Sans Pro" panose="020B0503030403020204" pitchFamily="34" charset="0"/>
                <a:ea typeface="Source Sans Pro" panose="020B0503030403020204" pitchFamily="34" charset="0"/>
              </a:rPr>
              <a:t>Step A.</a:t>
            </a:r>
            <a:br>
              <a:rPr lang="en-US" altLang="en-US" sz="4000" dirty="0">
                <a:latin typeface="Source Sans Pro" panose="020B0503030403020204" pitchFamily="34" charset="0"/>
                <a:ea typeface="Source Sans Pro" panose="020B0503030403020204" pitchFamily="34" charset="0"/>
              </a:rPr>
            </a:br>
            <a:r>
              <a:rPr lang="en-US" altLang="en-US" sz="4000" dirty="0">
                <a:latin typeface="Source Sans Pro" panose="020B0503030403020204" pitchFamily="34" charset="0"/>
                <a:ea typeface="Source Sans Pro" panose="020B0503030403020204" pitchFamily="34" charset="0"/>
              </a:rPr>
              <a:t>Does my project need IRB Review?</a:t>
            </a:r>
          </a:p>
        </p:txBody>
      </p:sp>
      <p:pic>
        <p:nvPicPr>
          <p:cNvPr id="107522" name="Content Placeholder 2">
            <a:extLst>
              <a:ext uri="{FF2B5EF4-FFF2-40B4-BE49-F238E27FC236}">
                <a16:creationId xmlns:a16="http://schemas.microsoft.com/office/drawing/2014/main" id="{57B3B4D6-8AA9-15C6-9D1E-E7BB28520D6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495088" y="564022"/>
            <a:ext cx="5639512" cy="5665862"/>
          </a:xfrm>
        </p:spPr>
      </p:pic>
      <p:sp>
        <p:nvSpPr>
          <p:cNvPr id="2" name="TextBox 1">
            <a:extLst>
              <a:ext uri="{FF2B5EF4-FFF2-40B4-BE49-F238E27FC236}">
                <a16:creationId xmlns:a16="http://schemas.microsoft.com/office/drawing/2014/main" id="{44028790-EF41-217E-28F4-39787A1311D5}"/>
              </a:ext>
            </a:extLst>
          </p:cNvPr>
          <p:cNvSpPr txBox="1"/>
          <p:nvPr/>
        </p:nvSpPr>
        <p:spPr>
          <a:xfrm>
            <a:off x="990714" y="5120640"/>
            <a:ext cx="2808910" cy="1200329"/>
          </a:xfrm>
          <a:prstGeom prst="rect">
            <a:avLst/>
          </a:prstGeom>
          <a:noFill/>
        </p:spPr>
        <p:txBody>
          <a:bodyPr wrap="none" rtlCol="0">
            <a:spAutoFit/>
          </a:bodyPr>
          <a:lstStyle/>
          <a:p>
            <a:r>
              <a:rPr lang="en-US" sz="3600" dirty="0"/>
              <a:t>Not sure?</a:t>
            </a:r>
          </a:p>
          <a:p>
            <a:r>
              <a:rPr lang="en-US" sz="3600" dirty="0"/>
              <a:t>Contact HRPP.</a:t>
            </a:r>
          </a:p>
        </p:txBody>
      </p:sp>
      <p:sp>
        <p:nvSpPr>
          <p:cNvPr id="4" name="Footer Placeholder 3">
            <a:extLst>
              <a:ext uri="{FF2B5EF4-FFF2-40B4-BE49-F238E27FC236}">
                <a16:creationId xmlns:a16="http://schemas.microsoft.com/office/drawing/2014/main" id="{04BAA26B-EF55-6A5C-682E-A2AF27D29143}"/>
              </a:ext>
            </a:extLst>
          </p:cNvPr>
          <p:cNvSpPr>
            <a:spLocks noGrp="1"/>
          </p:cNvSpPr>
          <p:nvPr>
            <p:ph type="ftr" sz="quarter" idx="11"/>
          </p:nvPr>
        </p:nvSpPr>
        <p:spPr/>
        <p:txBody>
          <a:bodyPr/>
          <a:lstStyle/>
          <a:p>
            <a:r>
              <a:rPr lang="en-US"/>
              <a:t>UToledo HRPP and Biomed IRB (1/24/2023)  susan.pocotte@utoledo.edu</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73715FDD-FB45-4AA1-C8E9-191D862D8D04}"/>
              </a:ext>
            </a:extLst>
          </p:cNvPr>
          <p:cNvSpPr>
            <a:spLocks noGrp="1"/>
          </p:cNvSpPr>
          <p:nvPr>
            <p:ph type="title"/>
          </p:nvPr>
        </p:nvSpPr>
        <p:spPr>
          <a:xfrm>
            <a:off x="1524000" y="927101"/>
            <a:ext cx="9144000" cy="709613"/>
          </a:xfrm>
        </p:spPr>
        <p:txBody>
          <a:bodyPr/>
          <a:lstStyle/>
          <a:p>
            <a:pPr algn="ctr" eaLnBrk="1" hangingPunct="1"/>
            <a:r>
              <a:rPr lang="en-US" altLang="en-US"/>
              <a:t>IRB Jurisdiction</a:t>
            </a:r>
          </a:p>
        </p:txBody>
      </p:sp>
      <p:sp>
        <p:nvSpPr>
          <p:cNvPr id="23555" name="Rectangle 3">
            <a:extLst>
              <a:ext uri="{FF2B5EF4-FFF2-40B4-BE49-F238E27FC236}">
                <a16:creationId xmlns:a16="http://schemas.microsoft.com/office/drawing/2014/main" id="{1DACF2A4-AB62-5981-7285-1AA6B62DF840}"/>
              </a:ext>
            </a:extLst>
          </p:cNvPr>
          <p:cNvSpPr>
            <a:spLocks noGrp="1" noChangeArrowheads="1"/>
          </p:cNvSpPr>
          <p:nvPr>
            <p:ph idx="1"/>
          </p:nvPr>
        </p:nvSpPr>
        <p:spPr>
          <a:xfrm>
            <a:off x="2095500" y="2033451"/>
            <a:ext cx="8001000" cy="4114800"/>
          </a:xfrm>
        </p:spPr>
        <p:txBody>
          <a:bodyPr rtlCol="0">
            <a:normAutofit fontScale="77500" lnSpcReduction="20000"/>
          </a:bodyPr>
          <a:lstStyle/>
          <a:p>
            <a:pPr>
              <a:buFont typeface="Wingdings" pitchFamily="2" charset="2"/>
              <a:buChar char="Ø"/>
            </a:pPr>
            <a:r>
              <a:rPr lang="en-US" sz="3200" dirty="0"/>
              <a:t>Human Subject: </a:t>
            </a:r>
          </a:p>
          <a:p>
            <a:pPr lvl="1">
              <a:buFont typeface="Wingdings" pitchFamily="2" charset="2"/>
              <a:buChar char="Ø"/>
            </a:pPr>
            <a:r>
              <a:rPr lang="en-US" sz="3200" dirty="0"/>
              <a:t>Living individuals, about whom an investigator (whether professional or student) conducting research:</a:t>
            </a:r>
          </a:p>
          <a:p>
            <a:pPr lvl="2">
              <a:buFont typeface="Wingdings" pitchFamily="2" charset="2"/>
              <a:buChar char="Ø"/>
            </a:pPr>
            <a:r>
              <a:rPr lang="en-US" sz="3200" dirty="0"/>
              <a:t>(</a:t>
            </a:r>
            <a:r>
              <a:rPr lang="en-US" sz="3200" dirty="0" err="1"/>
              <a:t>i</a:t>
            </a:r>
            <a:r>
              <a:rPr lang="en-US" sz="3200" dirty="0"/>
              <a:t>) Obtains information or biospecimens through intervention or interaction with the individual, and uses, studies, or analyzes the information or biospecimens; or</a:t>
            </a:r>
          </a:p>
          <a:p>
            <a:pPr lvl="2">
              <a:buFont typeface="Wingdings" pitchFamily="2" charset="2"/>
              <a:buChar char="Ø"/>
            </a:pPr>
            <a:r>
              <a:rPr lang="en-US" sz="3200" dirty="0"/>
              <a:t>(ii) Obtains, uses, studies, analyzes, or generates identifiable private information or identifiable biospecimens.</a:t>
            </a:r>
          </a:p>
          <a:p>
            <a:pPr lvl="1">
              <a:buFont typeface="Wingdings" pitchFamily="2" charset="2"/>
              <a:buChar char="Ø"/>
            </a:pPr>
            <a:r>
              <a:rPr lang="en-US" sz="3200" dirty="0"/>
              <a:t>Recording heart beat, blood draw, survey, interview</a:t>
            </a:r>
          </a:p>
          <a:p>
            <a:pPr lvl="1">
              <a:buFont typeface="Wingdings" pitchFamily="2" charset="2"/>
              <a:buChar char="Ø"/>
            </a:pPr>
            <a:r>
              <a:rPr lang="en-US" sz="3200" dirty="0"/>
              <a:t>Secondary data with identifying information attached</a:t>
            </a:r>
          </a:p>
          <a:p>
            <a:pPr>
              <a:buNone/>
              <a:defRPr/>
            </a:pPr>
            <a:endParaRPr lang="en-US" sz="2700" dirty="0">
              <a:solidFill>
                <a:schemeClr val="tx1">
                  <a:lumMod val="75000"/>
                  <a:lumOff val="25000"/>
                </a:schemeClr>
              </a:solidFill>
            </a:endParaRPr>
          </a:p>
        </p:txBody>
      </p:sp>
      <p:sp>
        <p:nvSpPr>
          <p:cNvPr id="3" name="Footer Placeholder 2">
            <a:extLst>
              <a:ext uri="{FF2B5EF4-FFF2-40B4-BE49-F238E27FC236}">
                <a16:creationId xmlns:a16="http://schemas.microsoft.com/office/drawing/2014/main" id="{025BBB7A-D95F-3893-5E1C-285285F80933}"/>
              </a:ext>
            </a:extLst>
          </p:cNvPr>
          <p:cNvSpPr>
            <a:spLocks noGrp="1"/>
          </p:cNvSpPr>
          <p:nvPr>
            <p:ph type="ftr" sz="quarter" idx="11"/>
          </p:nvPr>
        </p:nvSpPr>
        <p:spPr/>
        <p:txBody>
          <a:bodyPr/>
          <a:lstStyle/>
          <a:p>
            <a:r>
              <a:rPr lang="en-US"/>
              <a:t>UToledo HRPP and Biomed IRB (1/24/2023)  susan.pocotte@utoledo.edu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4">
            <a:extLst>
              <a:ext uri="{FF2B5EF4-FFF2-40B4-BE49-F238E27FC236}">
                <a16:creationId xmlns:a16="http://schemas.microsoft.com/office/drawing/2014/main" id="{94E4D1B8-858B-091E-146F-C229C3744499}"/>
              </a:ext>
            </a:extLst>
          </p:cNvPr>
          <p:cNvSpPr>
            <a:spLocks noGrp="1"/>
          </p:cNvSpPr>
          <p:nvPr>
            <p:ph type="title"/>
          </p:nvPr>
        </p:nvSpPr>
        <p:spPr>
          <a:xfrm>
            <a:off x="1524000" y="927101"/>
            <a:ext cx="9144000" cy="709613"/>
          </a:xfrm>
        </p:spPr>
        <p:txBody>
          <a:bodyPr/>
          <a:lstStyle/>
          <a:p>
            <a:pPr algn="ctr" eaLnBrk="1" hangingPunct="1"/>
            <a:r>
              <a:rPr lang="en-US" altLang="en-US" dirty="0"/>
              <a:t>IRB Jurisdiction</a:t>
            </a:r>
          </a:p>
        </p:txBody>
      </p:sp>
      <p:sp>
        <p:nvSpPr>
          <p:cNvPr id="23555" name="Rectangle 5">
            <a:extLst>
              <a:ext uri="{FF2B5EF4-FFF2-40B4-BE49-F238E27FC236}">
                <a16:creationId xmlns:a16="http://schemas.microsoft.com/office/drawing/2014/main" id="{1222B3B8-33BD-F69A-8D64-0A05C75994A4}"/>
              </a:ext>
            </a:extLst>
          </p:cNvPr>
          <p:cNvSpPr>
            <a:spLocks noGrp="1" noChangeArrowheads="1"/>
          </p:cNvSpPr>
          <p:nvPr>
            <p:ph idx="1"/>
          </p:nvPr>
        </p:nvSpPr>
        <p:spPr>
          <a:xfrm>
            <a:off x="990600" y="1748971"/>
            <a:ext cx="9982200" cy="4064000"/>
          </a:xfrm>
        </p:spPr>
        <p:txBody>
          <a:bodyPr rtlCol="0">
            <a:noAutofit/>
          </a:bodyPr>
          <a:lstStyle/>
          <a:p>
            <a:pPr lvl="1" indent="-283464">
              <a:buFont typeface="Wingdings" panose="05000000000000000000" pitchFamily="2" charset="2"/>
              <a:buChar char="Ø"/>
              <a:defRPr/>
            </a:pPr>
            <a:r>
              <a:rPr lang="en-US" altLang="en-US" u="sng" dirty="0">
                <a:solidFill>
                  <a:schemeClr val="tx1">
                    <a:lumMod val="75000"/>
                    <a:lumOff val="25000"/>
                  </a:schemeClr>
                </a:solidFill>
              </a:rPr>
              <a:t>Systematic investigation</a:t>
            </a:r>
            <a:r>
              <a:rPr lang="en-US" altLang="en-US" dirty="0">
                <a:solidFill>
                  <a:schemeClr val="tx1">
                    <a:lumMod val="75000"/>
                    <a:lumOff val="25000"/>
                  </a:schemeClr>
                </a:solidFill>
              </a:rPr>
              <a:t> - well-defined question(s) and organized data collection</a:t>
            </a:r>
          </a:p>
          <a:p>
            <a:pPr lvl="1" indent="-283464">
              <a:buFont typeface="Wingdings" panose="05000000000000000000" pitchFamily="2" charset="2"/>
              <a:buChar char="Ø"/>
              <a:defRPr/>
            </a:pPr>
            <a:r>
              <a:rPr lang="en-US" altLang="en-US" u="sng" dirty="0">
                <a:solidFill>
                  <a:schemeClr val="tx1">
                    <a:lumMod val="75000"/>
                    <a:lumOff val="25000"/>
                  </a:schemeClr>
                </a:solidFill>
              </a:rPr>
              <a:t>Research development, testing and evaluation</a:t>
            </a:r>
            <a:r>
              <a:rPr lang="en-US" altLang="en-US" dirty="0">
                <a:solidFill>
                  <a:schemeClr val="tx1">
                    <a:lumMod val="75000"/>
                    <a:lumOff val="25000"/>
                  </a:schemeClr>
                </a:solidFill>
              </a:rPr>
              <a:t> - “Pilot" activities are considered to be research and require IRB review</a:t>
            </a:r>
          </a:p>
          <a:p>
            <a:pPr lvl="1" indent="-283464">
              <a:buFont typeface="Wingdings" panose="05000000000000000000" pitchFamily="2" charset="2"/>
              <a:buChar char="Ø"/>
              <a:defRPr/>
            </a:pPr>
            <a:r>
              <a:rPr lang="en-US" altLang="en-US" u="sng" dirty="0">
                <a:solidFill>
                  <a:schemeClr val="tx1">
                    <a:lumMod val="75000"/>
                    <a:lumOff val="25000"/>
                  </a:schemeClr>
                </a:solidFill>
              </a:rPr>
              <a:t>Generalizable knowledge</a:t>
            </a:r>
            <a:r>
              <a:rPr lang="en-US" altLang="en-US" dirty="0">
                <a:solidFill>
                  <a:schemeClr val="tx1">
                    <a:lumMod val="75000"/>
                    <a:lumOff val="25000"/>
                  </a:schemeClr>
                </a:solidFill>
              </a:rPr>
              <a:t> - Add to the overall body of knowledge.  Typically, by publication or presentation.</a:t>
            </a:r>
          </a:p>
          <a:p>
            <a:pPr lvl="1" indent="-283464">
              <a:buFont typeface="Wingdings" panose="05000000000000000000" pitchFamily="2" charset="2"/>
              <a:buChar char="Ø"/>
              <a:defRPr/>
            </a:pPr>
            <a:r>
              <a:rPr lang="en-US" altLang="en-US" dirty="0">
                <a:solidFill>
                  <a:schemeClr val="tx1">
                    <a:lumMod val="75000"/>
                    <a:lumOff val="25000"/>
                  </a:schemeClr>
                </a:solidFill>
              </a:rPr>
              <a:t>Retrospective Chart Review</a:t>
            </a:r>
          </a:p>
          <a:p>
            <a:pPr lvl="1" indent="-283464">
              <a:buFont typeface="Wingdings" panose="05000000000000000000" pitchFamily="2" charset="2"/>
              <a:buChar char="Ø"/>
              <a:defRPr/>
            </a:pPr>
            <a:r>
              <a:rPr lang="en-US" altLang="en-US" dirty="0">
                <a:solidFill>
                  <a:schemeClr val="tx1">
                    <a:lumMod val="75000"/>
                    <a:lumOff val="25000"/>
                  </a:schemeClr>
                </a:solidFill>
              </a:rPr>
              <a:t>Central IRB applications </a:t>
            </a:r>
          </a:p>
          <a:p>
            <a:pPr lvl="1" indent="-283464">
              <a:buFont typeface="Wingdings" panose="05000000000000000000" pitchFamily="2" charset="2"/>
              <a:buChar char="Ø"/>
              <a:defRPr/>
            </a:pPr>
            <a:r>
              <a:rPr lang="en-US" altLang="en-US" dirty="0">
                <a:solidFill>
                  <a:schemeClr val="tx1">
                    <a:lumMod val="75000"/>
                    <a:lumOff val="25000"/>
                  </a:schemeClr>
                </a:solidFill>
              </a:rPr>
              <a:t>Humanitarian Use Devices (HUD)</a:t>
            </a:r>
          </a:p>
          <a:p>
            <a:pPr marL="402336" lvl="1" indent="0">
              <a:buNone/>
              <a:defRPr/>
            </a:pPr>
            <a:r>
              <a:rPr lang="en-US" altLang="en-US" dirty="0">
                <a:solidFill>
                  <a:schemeClr val="tx1">
                    <a:lumMod val="75000"/>
                    <a:lumOff val="25000"/>
                  </a:schemeClr>
                </a:solidFill>
              </a:rPr>
              <a:t>  </a:t>
            </a:r>
          </a:p>
          <a:p>
            <a:pPr lvl="1" indent="-283464">
              <a:buFont typeface="Wingdings" panose="05000000000000000000" pitchFamily="2" charset="2"/>
              <a:buChar char="Ø"/>
              <a:defRPr/>
            </a:pPr>
            <a:endParaRPr lang="en-US" altLang="en-US" dirty="0">
              <a:solidFill>
                <a:schemeClr val="tx1">
                  <a:lumMod val="75000"/>
                  <a:lumOff val="25000"/>
                </a:schemeClr>
              </a:solidFill>
            </a:endParaRPr>
          </a:p>
        </p:txBody>
      </p:sp>
      <p:sp>
        <p:nvSpPr>
          <p:cNvPr id="3" name="Footer Placeholder 2">
            <a:extLst>
              <a:ext uri="{FF2B5EF4-FFF2-40B4-BE49-F238E27FC236}">
                <a16:creationId xmlns:a16="http://schemas.microsoft.com/office/drawing/2014/main" id="{0852A823-9237-3448-AC97-EC392912B4B1}"/>
              </a:ext>
            </a:extLst>
          </p:cNvPr>
          <p:cNvSpPr>
            <a:spLocks noGrp="1"/>
          </p:cNvSpPr>
          <p:nvPr>
            <p:ph type="ftr" sz="quarter" idx="11"/>
          </p:nvPr>
        </p:nvSpPr>
        <p:spPr/>
        <p:txBody>
          <a:bodyPr/>
          <a:lstStyle/>
          <a:p>
            <a:r>
              <a:rPr lang="en-US"/>
              <a:t>UToledo HRPP and Biomed IRB (1/24/2023)  susan.pocotte@utoledo.edu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E90E6-253B-48A9-E897-1614E7F421A4}"/>
              </a:ext>
            </a:extLst>
          </p:cNvPr>
          <p:cNvSpPr>
            <a:spLocks noGrp="1"/>
          </p:cNvSpPr>
          <p:nvPr>
            <p:ph type="title"/>
          </p:nvPr>
        </p:nvSpPr>
        <p:spPr/>
        <p:txBody>
          <a:bodyPr/>
          <a:lstStyle/>
          <a:p>
            <a:r>
              <a:rPr lang="en-US" dirty="0"/>
              <a:t>Not Usually IRB Jurisdiction</a:t>
            </a:r>
          </a:p>
        </p:txBody>
      </p:sp>
      <p:sp>
        <p:nvSpPr>
          <p:cNvPr id="3" name="Content Placeholder 2">
            <a:extLst>
              <a:ext uri="{FF2B5EF4-FFF2-40B4-BE49-F238E27FC236}">
                <a16:creationId xmlns:a16="http://schemas.microsoft.com/office/drawing/2014/main" id="{83C67068-C7E9-2763-DC61-44F6C08BDBB0}"/>
              </a:ext>
            </a:extLst>
          </p:cNvPr>
          <p:cNvSpPr>
            <a:spLocks noGrp="1"/>
          </p:cNvSpPr>
          <p:nvPr>
            <p:ph idx="1"/>
          </p:nvPr>
        </p:nvSpPr>
        <p:spPr/>
        <p:txBody>
          <a:bodyPr>
            <a:normAutofit/>
          </a:bodyPr>
          <a:lstStyle/>
          <a:p>
            <a:r>
              <a:rPr lang="en-US" sz="2000" dirty="0">
                <a:solidFill>
                  <a:srgbClr val="242424"/>
                </a:solidFill>
                <a:effectLst/>
                <a:ea typeface="Calibri" panose="020F0502020204030204" pitchFamily="34" charset="0"/>
                <a:cs typeface="Calibri" panose="020F0502020204030204" pitchFamily="34" charset="0"/>
              </a:rPr>
              <a:t>The IRB has always said that case reports – up to 3 cases – did not meet the regulatory requirements for IRB review, because the reports are not </a:t>
            </a:r>
            <a:r>
              <a:rPr lang="en-US" sz="2000" b="1" dirty="0">
                <a:solidFill>
                  <a:srgbClr val="242424"/>
                </a:solidFill>
                <a:effectLst/>
                <a:ea typeface="Calibri" panose="020F0502020204030204" pitchFamily="34" charset="0"/>
                <a:cs typeface="Calibri" panose="020F0502020204030204" pitchFamily="34" charset="0"/>
              </a:rPr>
              <a:t>generalizable</a:t>
            </a:r>
            <a:r>
              <a:rPr lang="en-US" sz="2000" dirty="0">
                <a:solidFill>
                  <a:srgbClr val="242424"/>
                </a:solidFill>
                <a:effectLst/>
                <a:ea typeface="Calibri" panose="020F0502020204030204" pitchFamily="34" charset="0"/>
                <a:cs typeface="Calibri" panose="020F0502020204030204" pitchFamily="34" charset="0"/>
              </a:rPr>
              <a:t>.</a:t>
            </a:r>
            <a:r>
              <a:rPr lang="en-US" sz="2000" dirty="0">
                <a:solidFill>
                  <a:srgbClr val="202124"/>
                </a:solidFill>
                <a:effectLst/>
                <a:ea typeface="Calibri" panose="020F0502020204030204" pitchFamily="34" charset="0"/>
              </a:rPr>
              <a:t> Federal Regulations define research as “</a:t>
            </a:r>
            <a:r>
              <a:rPr lang="en-US" sz="2000" b="1" dirty="0">
                <a:solidFill>
                  <a:srgbClr val="202124"/>
                </a:solidFill>
                <a:effectLst/>
                <a:ea typeface="Calibri" panose="020F0502020204030204" pitchFamily="34" charset="0"/>
              </a:rPr>
              <a:t>a systematic investigation, including development, testing, and</a:t>
            </a:r>
            <a:r>
              <a:rPr lang="en-US" sz="2000" dirty="0">
                <a:solidFill>
                  <a:srgbClr val="202124"/>
                </a:solidFill>
                <a:effectLst/>
                <a:ea typeface="Calibri" panose="020F0502020204030204" pitchFamily="34" charset="0"/>
              </a:rPr>
              <a:t>. </a:t>
            </a:r>
            <a:r>
              <a:rPr lang="en-US" sz="2000" b="1" dirty="0">
                <a:solidFill>
                  <a:srgbClr val="202124"/>
                </a:solidFill>
                <a:effectLst/>
                <a:ea typeface="Calibri" panose="020F0502020204030204" pitchFamily="34" charset="0"/>
              </a:rPr>
              <a:t>evaluation, designed to develop or contribute to generalizable knowledge</a:t>
            </a:r>
            <a:r>
              <a:rPr lang="en-US" sz="2000" dirty="0">
                <a:solidFill>
                  <a:srgbClr val="202124"/>
                </a:solidFill>
                <a:effectLst/>
                <a:ea typeface="Calibri" panose="020F0502020204030204" pitchFamily="34" charset="0"/>
              </a:rPr>
              <a:t>1 ” (45CFR46.102(d)).</a:t>
            </a:r>
          </a:p>
          <a:p>
            <a:endParaRPr lang="en-US" sz="2000" dirty="0">
              <a:solidFill>
                <a:srgbClr val="202124"/>
              </a:solidFill>
            </a:endParaRPr>
          </a:p>
          <a:p>
            <a:r>
              <a:rPr lang="en-US" sz="2000" dirty="0">
                <a:solidFill>
                  <a:srgbClr val="202124"/>
                </a:solidFill>
              </a:rPr>
              <a:t>Many internal quality improvement projects are not subject to IRB review. However, please check with HRPP especially if it is part of Student Scholarly Work that is intended for publication, not part of the student’s employee responsibilities, and/or includes interventions that are not standard of care.</a:t>
            </a:r>
          </a:p>
          <a:p>
            <a:endParaRPr lang="en-US" sz="2000" dirty="0">
              <a:solidFill>
                <a:srgbClr val="202124"/>
              </a:solidFill>
            </a:endParaRPr>
          </a:p>
          <a:p>
            <a:r>
              <a:rPr lang="en-US" sz="2000" dirty="0">
                <a:solidFill>
                  <a:srgbClr val="202124"/>
                </a:solidFill>
              </a:rPr>
              <a:t>If you need verification, HRPP can provide a </a:t>
            </a:r>
            <a:r>
              <a:rPr lang="en-US" sz="2000" i="1" dirty="0">
                <a:solidFill>
                  <a:srgbClr val="202124"/>
                </a:solidFill>
              </a:rPr>
              <a:t>Not Human Subjects Research </a:t>
            </a:r>
            <a:r>
              <a:rPr lang="en-US" sz="2000" dirty="0">
                <a:solidFill>
                  <a:srgbClr val="202124"/>
                </a:solidFill>
              </a:rPr>
              <a:t>application. </a:t>
            </a:r>
            <a:endParaRPr lang="en-US" sz="2000" dirty="0"/>
          </a:p>
        </p:txBody>
      </p:sp>
      <p:sp>
        <p:nvSpPr>
          <p:cNvPr id="5" name="Footer Placeholder 4">
            <a:extLst>
              <a:ext uri="{FF2B5EF4-FFF2-40B4-BE49-F238E27FC236}">
                <a16:creationId xmlns:a16="http://schemas.microsoft.com/office/drawing/2014/main" id="{E06F9143-EB61-4D71-822B-2C2C2E34FEDF}"/>
              </a:ext>
            </a:extLst>
          </p:cNvPr>
          <p:cNvSpPr>
            <a:spLocks noGrp="1"/>
          </p:cNvSpPr>
          <p:nvPr>
            <p:ph type="ftr" sz="quarter" idx="11"/>
          </p:nvPr>
        </p:nvSpPr>
        <p:spPr/>
        <p:txBody>
          <a:bodyPr/>
          <a:lstStyle/>
          <a:p>
            <a:r>
              <a:rPr lang="en-US"/>
              <a:t>UToledo HRPP and Biomed IRB (1/24/2023)  susan.pocotte@utoledo.edu</a:t>
            </a:r>
          </a:p>
        </p:txBody>
      </p:sp>
    </p:spTree>
    <p:extLst>
      <p:ext uri="{BB962C8B-B14F-4D97-AF65-F5344CB8AC3E}">
        <p14:creationId xmlns:p14="http://schemas.microsoft.com/office/powerpoint/2010/main" val="3191958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F06AB-FE4D-99BD-83ED-B9544F3D4AF8}"/>
              </a:ext>
            </a:extLst>
          </p:cNvPr>
          <p:cNvSpPr>
            <a:spLocks noGrp="1"/>
          </p:cNvSpPr>
          <p:nvPr>
            <p:ph type="title"/>
          </p:nvPr>
        </p:nvSpPr>
        <p:spPr/>
        <p:txBody>
          <a:bodyPr>
            <a:normAutofit fontScale="90000"/>
          </a:bodyPr>
          <a:lstStyle/>
          <a:p>
            <a:pPr algn="ctr"/>
            <a:r>
              <a:rPr lang="en-US" dirty="0"/>
              <a:t>The protection of Human subjects, their biospecimens and their private data is the primary concern.</a:t>
            </a:r>
          </a:p>
        </p:txBody>
      </p:sp>
      <p:sp>
        <p:nvSpPr>
          <p:cNvPr id="4" name="Text Placeholder 3">
            <a:extLst>
              <a:ext uri="{FF2B5EF4-FFF2-40B4-BE49-F238E27FC236}">
                <a16:creationId xmlns:a16="http://schemas.microsoft.com/office/drawing/2014/main" id="{89FCAA0C-B43D-867F-BC6A-C29CB292A815}"/>
              </a:ext>
            </a:extLst>
          </p:cNvPr>
          <p:cNvSpPr>
            <a:spLocks noGrp="1"/>
          </p:cNvSpPr>
          <p:nvPr>
            <p:ph type="body" idx="1"/>
          </p:nvPr>
        </p:nvSpPr>
        <p:spPr/>
        <p:txBody>
          <a:bodyPr>
            <a:normAutofit/>
          </a:bodyPr>
          <a:lstStyle/>
          <a:p>
            <a:endParaRPr lang="en-US" sz="4400" dirty="0"/>
          </a:p>
          <a:p>
            <a:r>
              <a:rPr lang="en-US" sz="4400" dirty="0"/>
              <a:t>All other concerns are secondary. </a:t>
            </a:r>
          </a:p>
        </p:txBody>
      </p:sp>
      <p:sp>
        <p:nvSpPr>
          <p:cNvPr id="5" name="Footer Placeholder 4">
            <a:extLst>
              <a:ext uri="{FF2B5EF4-FFF2-40B4-BE49-F238E27FC236}">
                <a16:creationId xmlns:a16="http://schemas.microsoft.com/office/drawing/2014/main" id="{945111E1-548C-234F-10A3-18BB48132F8D}"/>
              </a:ext>
            </a:extLst>
          </p:cNvPr>
          <p:cNvSpPr>
            <a:spLocks noGrp="1"/>
          </p:cNvSpPr>
          <p:nvPr>
            <p:ph type="ftr" sz="quarter" idx="11"/>
          </p:nvPr>
        </p:nvSpPr>
        <p:spPr/>
        <p:txBody>
          <a:bodyPr/>
          <a:lstStyle/>
          <a:p>
            <a:r>
              <a:rPr lang="en-US"/>
              <a:t>UToledo HRPP and Biomed IRB (1/24/2023)  susan.pocotte@utoledo.edu</a:t>
            </a:r>
          </a:p>
        </p:txBody>
      </p:sp>
    </p:spTree>
    <p:extLst>
      <p:ext uri="{BB962C8B-B14F-4D97-AF65-F5344CB8AC3E}">
        <p14:creationId xmlns:p14="http://schemas.microsoft.com/office/powerpoint/2010/main" val="2132141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a:extLst>
              <a:ext uri="{FF2B5EF4-FFF2-40B4-BE49-F238E27FC236}">
                <a16:creationId xmlns:a16="http://schemas.microsoft.com/office/drawing/2014/main" id="{87489947-D109-3FA4-6362-0A6DEDD0B66E}"/>
              </a:ext>
            </a:extLst>
          </p:cNvPr>
          <p:cNvSpPr>
            <a:spLocks noGrp="1"/>
          </p:cNvSpPr>
          <p:nvPr>
            <p:ph type="title"/>
          </p:nvPr>
        </p:nvSpPr>
        <p:spPr>
          <a:xfrm>
            <a:off x="1524000" y="927101"/>
            <a:ext cx="9144000" cy="709613"/>
          </a:xfrm>
        </p:spPr>
        <p:txBody>
          <a:bodyPr/>
          <a:lstStyle/>
          <a:p>
            <a:pPr algn="ctr" eaLnBrk="1" hangingPunct="1"/>
            <a:r>
              <a:rPr lang="en-US" altLang="en-US" dirty="0"/>
              <a:t>Levels of Review</a:t>
            </a:r>
          </a:p>
        </p:txBody>
      </p:sp>
      <p:sp>
        <p:nvSpPr>
          <p:cNvPr id="40963" name="Rectangle 3">
            <a:extLst>
              <a:ext uri="{FF2B5EF4-FFF2-40B4-BE49-F238E27FC236}">
                <a16:creationId xmlns:a16="http://schemas.microsoft.com/office/drawing/2014/main" id="{B4E6BD31-1BBD-6353-8F9E-93410A97E74D}"/>
              </a:ext>
            </a:extLst>
          </p:cNvPr>
          <p:cNvSpPr>
            <a:spLocks noGrp="1" noChangeArrowheads="1"/>
          </p:cNvSpPr>
          <p:nvPr>
            <p:ph idx="1"/>
          </p:nvPr>
        </p:nvSpPr>
        <p:spPr>
          <a:xfrm>
            <a:off x="2057400" y="1636714"/>
            <a:ext cx="8077200" cy="4648200"/>
          </a:xfrm>
        </p:spPr>
        <p:txBody>
          <a:bodyPr rtlCol="0">
            <a:noAutofit/>
          </a:bodyPr>
          <a:lstStyle/>
          <a:p>
            <a:pPr>
              <a:buFont typeface="Wingdings" panose="05000000000000000000" pitchFamily="2" charset="2"/>
              <a:buChar char="Ø"/>
              <a:defRPr/>
            </a:pPr>
            <a:r>
              <a:rPr lang="en-US" altLang="en-US" sz="2000" dirty="0">
                <a:solidFill>
                  <a:schemeClr val="tx1">
                    <a:lumMod val="75000"/>
                    <a:lumOff val="25000"/>
                  </a:schemeClr>
                </a:solidFill>
              </a:rPr>
              <a:t>Not Human Subjects Research</a:t>
            </a:r>
          </a:p>
          <a:p>
            <a:pPr>
              <a:buFont typeface="Wingdings" panose="05000000000000000000" pitchFamily="2" charset="2"/>
              <a:buChar char="Ø"/>
              <a:defRPr/>
            </a:pPr>
            <a:r>
              <a:rPr lang="en-US" altLang="en-US" sz="2000" dirty="0">
                <a:solidFill>
                  <a:schemeClr val="tx1">
                    <a:lumMod val="75000"/>
                    <a:lumOff val="25000"/>
                  </a:schemeClr>
                </a:solidFill>
              </a:rPr>
              <a:t>Exempt, Expedited, Full Board</a:t>
            </a:r>
          </a:p>
          <a:p>
            <a:pPr lvl="1" indent="-283464">
              <a:spcBef>
                <a:spcPct val="50000"/>
              </a:spcBef>
              <a:buFont typeface="Wingdings" panose="05000000000000000000" pitchFamily="2" charset="2"/>
              <a:buChar char="Ø"/>
              <a:defRPr/>
            </a:pPr>
            <a:r>
              <a:rPr lang="en-US" altLang="en-US" sz="2000" u="sng" dirty="0">
                <a:solidFill>
                  <a:schemeClr val="tx1">
                    <a:lumMod val="75000"/>
                    <a:lumOff val="25000"/>
                  </a:schemeClr>
                </a:solidFill>
                <a:cs typeface="Times New Roman" charset="0"/>
              </a:rPr>
              <a:t>Exempt</a:t>
            </a:r>
            <a:r>
              <a:rPr lang="en-US" altLang="en-US" sz="2000" dirty="0">
                <a:solidFill>
                  <a:schemeClr val="tx1">
                    <a:lumMod val="75000"/>
                    <a:lumOff val="25000"/>
                  </a:schemeClr>
                </a:solidFill>
                <a:cs typeface="Times New Roman" charset="0"/>
              </a:rPr>
              <a:t> -</a:t>
            </a:r>
            <a:r>
              <a:rPr lang="en-US" altLang="en-US" sz="2000" b="1" dirty="0">
                <a:solidFill>
                  <a:schemeClr val="tx1">
                    <a:lumMod val="75000"/>
                    <a:lumOff val="25000"/>
                  </a:schemeClr>
                </a:solidFill>
                <a:cs typeface="Times New Roman" charset="0"/>
              </a:rPr>
              <a:t> </a:t>
            </a:r>
            <a:r>
              <a:rPr lang="en-US" altLang="en-US" sz="2000" dirty="0">
                <a:solidFill>
                  <a:schemeClr val="tx1">
                    <a:lumMod val="75000"/>
                    <a:lumOff val="25000"/>
                  </a:schemeClr>
                </a:solidFill>
                <a:cs typeface="Times New Roman" charset="0"/>
              </a:rPr>
              <a:t>least invasive and of minimal risk to subjects. UT policy requires that the HRPP makes the exempt determination </a:t>
            </a:r>
          </a:p>
          <a:p>
            <a:pPr lvl="1" indent="-283464">
              <a:spcBef>
                <a:spcPct val="50000"/>
              </a:spcBef>
              <a:buFont typeface="Wingdings" panose="05000000000000000000" pitchFamily="2" charset="2"/>
              <a:buChar char="Ø"/>
              <a:defRPr/>
            </a:pPr>
            <a:r>
              <a:rPr lang="en-US" altLang="en-US" sz="2000" u="sng" dirty="0">
                <a:solidFill>
                  <a:schemeClr val="tx1">
                    <a:lumMod val="75000"/>
                    <a:lumOff val="25000"/>
                  </a:schemeClr>
                </a:solidFill>
                <a:cs typeface="Times New Roman" charset="0"/>
              </a:rPr>
              <a:t>Expedited</a:t>
            </a:r>
            <a:r>
              <a:rPr lang="en-US" altLang="en-US" sz="2000" dirty="0">
                <a:solidFill>
                  <a:schemeClr val="tx1">
                    <a:lumMod val="75000"/>
                    <a:lumOff val="25000"/>
                  </a:schemeClr>
                </a:solidFill>
                <a:cs typeface="Times New Roman" charset="0"/>
              </a:rPr>
              <a:t> -</a:t>
            </a:r>
            <a:r>
              <a:rPr lang="en-US" altLang="en-US" sz="2000" b="1" dirty="0">
                <a:solidFill>
                  <a:schemeClr val="tx1">
                    <a:lumMod val="75000"/>
                    <a:lumOff val="25000"/>
                  </a:schemeClr>
                </a:solidFill>
                <a:cs typeface="Times New Roman" charset="0"/>
              </a:rPr>
              <a:t> </a:t>
            </a:r>
            <a:r>
              <a:rPr lang="en-US" altLang="en-US" sz="2000" dirty="0">
                <a:solidFill>
                  <a:schemeClr val="tx1">
                    <a:lumMod val="75000"/>
                    <a:lumOff val="25000"/>
                  </a:schemeClr>
                </a:solidFill>
                <a:cs typeface="Times New Roman" charset="0"/>
              </a:rPr>
              <a:t>Involves minimal risk, but potentially some </a:t>
            </a:r>
          </a:p>
          <a:p>
            <a:pPr lvl="1" indent="-283464">
              <a:spcBef>
                <a:spcPct val="50000"/>
              </a:spcBef>
              <a:buFont typeface="Wingdings" panose="05000000000000000000" pitchFamily="2" charset="2"/>
              <a:buChar char="Ø"/>
              <a:defRPr/>
            </a:pPr>
            <a:r>
              <a:rPr lang="en-US" altLang="en-US" sz="2000" u="sng" dirty="0">
                <a:solidFill>
                  <a:schemeClr val="tx1">
                    <a:lumMod val="75000"/>
                    <a:lumOff val="25000"/>
                  </a:schemeClr>
                </a:solidFill>
                <a:cs typeface="Times New Roman" charset="0"/>
              </a:rPr>
              <a:t>Full Board</a:t>
            </a:r>
            <a:r>
              <a:rPr lang="en-US" altLang="en-US" sz="2000" dirty="0">
                <a:solidFill>
                  <a:schemeClr val="tx1">
                    <a:lumMod val="75000"/>
                    <a:lumOff val="25000"/>
                  </a:schemeClr>
                </a:solidFill>
                <a:cs typeface="Times New Roman" charset="0"/>
              </a:rPr>
              <a:t> - Greater than minimal risk </a:t>
            </a:r>
            <a:br>
              <a:rPr lang="en-US" altLang="en-US" sz="2000" dirty="0">
                <a:solidFill>
                  <a:schemeClr val="tx1">
                    <a:lumMod val="75000"/>
                    <a:lumOff val="25000"/>
                  </a:schemeClr>
                </a:solidFill>
                <a:cs typeface="Times New Roman" charset="0"/>
              </a:rPr>
            </a:br>
            <a:endParaRPr lang="en-US" altLang="en-US" sz="2000" dirty="0">
              <a:solidFill>
                <a:schemeClr val="tx1">
                  <a:lumMod val="75000"/>
                  <a:lumOff val="25000"/>
                </a:schemeClr>
              </a:solidFill>
              <a:cs typeface="Times New Roman" charset="0"/>
            </a:endParaRPr>
          </a:p>
          <a:p>
            <a:pPr marL="402336" lvl="1" indent="0">
              <a:spcBef>
                <a:spcPct val="50000"/>
              </a:spcBef>
              <a:buNone/>
              <a:defRPr/>
            </a:pPr>
            <a:r>
              <a:rPr lang="en-US" sz="2000" dirty="0"/>
              <a:t>* minimal risk means that the probability and magnitude of harm or discomfort anticipated in the research are not greater in and of themselves than those ordinarily encountered in daily life or during the performance of routine physical or psychological examinations or tests. (45 CFR 46.102(</a:t>
            </a:r>
            <a:r>
              <a:rPr lang="en-US" sz="2000" dirty="0" err="1"/>
              <a:t>i</a:t>
            </a:r>
            <a:r>
              <a:rPr lang="en-US" sz="2000" dirty="0"/>
              <a:t>))</a:t>
            </a:r>
            <a:endParaRPr lang="en-US" altLang="en-US" sz="2000" dirty="0">
              <a:solidFill>
                <a:schemeClr val="tx1">
                  <a:lumMod val="75000"/>
                  <a:lumOff val="25000"/>
                </a:schemeClr>
              </a:solidFill>
              <a:cs typeface="Times New Roman" charset="0"/>
            </a:endParaRPr>
          </a:p>
          <a:p>
            <a:pPr marL="0" indent="0">
              <a:buNone/>
              <a:defRPr/>
            </a:pPr>
            <a:endParaRPr lang="en-US" altLang="en-US" sz="2000" dirty="0">
              <a:solidFill>
                <a:schemeClr val="tx1">
                  <a:lumMod val="75000"/>
                  <a:lumOff val="25000"/>
                </a:schemeClr>
              </a:solidFill>
            </a:endParaRPr>
          </a:p>
        </p:txBody>
      </p:sp>
      <p:sp>
        <p:nvSpPr>
          <p:cNvPr id="3" name="Footer Placeholder 2">
            <a:extLst>
              <a:ext uri="{FF2B5EF4-FFF2-40B4-BE49-F238E27FC236}">
                <a16:creationId xmlns:a16="http://schemas.microsoft.com/office/drawing/2014/main" id="{D517B85E-657F-8EB5-9573-41FCE07E3711}"/>
              </a:ext>
            </a:extLst>
          </p:cNvPr>
          <p:cNvSpPr>
            <a:spLocks noGrp="1"/>
          </p:cNvSpPr>
          <p:nvPr>
            <p:ph type="ftr" sz="quarter" idx="11"/>
          </p:nvPr>
        </p:nvSpPr>
        <p:spPr/>
        <p:txBody>
          <a:bodyPr/>
          <a:lstStyle/>
          <a:p>
            <a:r>
              <a:rPr lang="en-US"/>
              <a:t>UToledo HRPP and Biomed IRB (1/24/2023)  susan.pocotte@utoledo.edu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a:extLst>
              <a:ext uri="{FF2B5EF4-FFF2-40B4-BE49-F238E27FC236}">
                <a16:creationId xmlns:a16="http://schemas.microsoft.com/office/drawing/2014/main" id="{FE2F65DD-4CAF-2758-2A47-E1AB9DBD224F}"/>
              </a:ext>
            </a:extLst>
          </p:cNvPr>
          <p:cNvSpPr>
            <a:spLocks noGrp="1"/>
          </p:cNvSpPr>
          <p:nvPr>
            <p:ph type="title"/>
          </p:nvPr>
        </p:nvSpPr>
        <p:spPr>
          <a:xfrm>
            <a:off x="1524000" y="927101"/>
            <a:ext cx="9144000" cy="709613"/>
          </a:xfrm>
        </p:spPr>
        <p:txBody>
          <a:bodyPr/>
          <a:lstStyle/>
          <a:p>
            <a:pPr algn="ctr" eaLnBrk="1" hangingPunct="1"/>
            <a:r>
              <a:rPr lang="en-US" altLang="en-US" dirty="0"/>
              <a:t>Exempt Projects</a:t>
            </a:r>
          </a:p>
        </p:txBody>
      </p:sp>
      <p:sp>
        <p:nvSpPr>
          <p:cNvPr id="98307" name="Content Placeholder 2">
            <a:extLst>
              <a:ext uri="{FF2B5EF4-FFF2-40B4-BE49-F238E27FC236}">
                <a16:creationId xmlns:a16="http://schemas.microsoft.com/office/drawing/2014/main" id="{54D27C4E-3CF5-D8BF-6C19-D9B7E195A58C}"/>
              </a:ext>
            </a:extLst>
          </p:cNvPr>
          <p:cNvSpPr>
            <a:spLocks noGrp="1"/>
          </p:cNvSpPr>
          <p:nvPr>
            <p:ph idx="1"/>
          </p:nvPr>
        </p:nvSpPr>
        <p:spPr>
          <a:xfrm>
            <a:off x="2019300" y="1739899"/>
            <a:ext cx="8153400" cy="4191000"/>
          </a:xfrm>
        </p:spPr>
        <p:txBody>
          <a:bodyPr rtlCol="0">
            <a:normAutofit/>
          </a:bodyPr>
          <a:lstStyle/>
          <a:p>
            <a:pPr>
              <a:buFont typeface="Wingdings" panose="05000000000000000000" pitchFamily="2" charset="2"/>
              <a:buChar char="Ø"/>
              <a:defRPr/>
            </a:pPr>
            <a:r>
              <a:rPr lang="en-US" altLang="en-US" sz="2200" dirty="0">
                <a:solidFill>
                  <a:schemeClr val="tx1">
                    <a:lumMod val="75000"/>
                    <a:lumOff val="25000"/>
                  </a:schemeClr>
                </a:solidFill>
              </a:rPr>
              <a:t>The use of educational tests, survey procedures, interview procedures or observation of public behavior</a:t>
            </a:r>
          </a:p>
          <a:p>
            <a:pPr marL="960120" lvl="2">
              <a:buFont typeface="Wingdings" panose="05000000000000000000" pitchFamily="2" charset="2"/>
              <a:buChar char="Ø"/>
              <a:defRPr/>
            </a:pPr>
            <a:r>
              <a:rPr lang="en-US" altLang="en-US" sz="1900" dirty="0">
                <a:solidFill>
                  <a:schemeClr val="tx1">
                    <a:lumMod val="75000"/>
                    <a:lumOff val="25000"/>
                  </a:schemeClr>
                </a:solidFill>
              </a:rPr>
              <a:t>Participation is anonymous, or </a:t>
            </a:r>
          </a:p>
          <a:p>
            <a:pPr marL="960120" lvl="2">
              <a:buFont typeface="Wingdings" panose="05000000000000000000" pitchFamily="2" charset="2"/>
              <a:buChar char="Ø"/>
              <a:defRPr/>
            </a:pPr>
            <a:r>
              <a:rPr lang="en-US" altLang="en-US" sz="1900" dirty="0">
                <a:solidFill>
                  <a:schemeClr val="tx1">
                    <a:lumMod val="75000"/>
                    <a:lumOff val="25000"/>
                  </a:schemeClr>
                </a:solidFill>
              </a:rPr>
              <a:t>Disclosure of responses outside the research would not place the subjects at risk</a:t>
            </a:r>
          </a:p>
          <a:p>
            <a:pPr marL="960120" lvl="2">
              <a:buFont typeface="Wingdings" panose="05000000000000000000" pitchFamily="2" charset="2"/>
              <a:buChar char="Ø"/>
              <a:defRPr/>
            </a:pPr>
            <a:endParaRPr lang="en-US" altLang="en-US" sz="1100" dirty="0">
              <a:solidFill>
                <a:schemeClr val="tx1">
                  <a:lumMod val="75000"/>
                  <a:lumOff val="25000"/>
                </a:schemeClr>
              </a:solidFill>
            </a:endParaRPr>
          </a:p>
          <a:p>
            <a:pPr>
              <a:buFont typeface="Wingdings" panose="05000000000000000000" pitchFamily="2" charset="2"/>
              <a:buChar char="Ø"/>
              <a:defRPr/>
            </a:pPr>
            <a:r>
              <a:rPr lang="en-US" altLang="en-US" sz="2200" dirty="0">
                <a:solidFill>
                  <a:schemeClr val="tx1">
                    <a:lumMod val="75000"/>
                    <a:lumOff val="25000"/>
                  </a:schemeClr>
                </a:solidFill>
              </a:rPr>
              <a:t>The collection or study of existing data</a:t>
            </a:r>
          </a:p>
          <a:p>
            <a:pPr marL="960120" lvl="2">
              <a:buFont typeface="Wingdings" panose="05000000000000000000" pitchFamily="2" charset="2"/>
              <a:buChar char="Ø"/>
              <a:defRPr/>
            </a:pPr>
            <a:r>
              <a:rPr lang="en-US" altLang="en-US" sz="1900" dirty="0">
                <a:solidFill>
                  <a:schemeClr val="tx1">
                    <a:lumMod val="75000"/>
                    <a:lumOff val="25000"/>
                  </a:schemeClr>
                </a:solidFill>
              </a:rPr>
              <a:t>If data are publically available, or </a:t>
            </a:r>
          </a:p>
          <a:p>
            <a:pPr marL="960120" lvl="2">
              <a:buFont typeface="Wingdings" panose="05000000000000000000" pitchFamily="2" charset="2"/>
              <a:buChar char="Ø"/>
              <a:defRPr/>
            </a:pPr>
            <a:r>
              <a:rPr lang="en-US" altLang="en-US" sz="1900" dirty="0">
                <a:solidFill>
                  <a:schemeClr val="tx1">
                    <a:lumMod val="75000"/>
                    <a:lumOff val="25000"/>
                  </a:schemeClr>
                </a:solidFill>
              </a:rPr>
              <a:t>If the information is recorded by the investigator in such a way that subjects cannot be identified</a:t>
            </a:r>
          </a:p>
          <a:p>
            <a:pPr marL="960120" lvl="2">
              <a:buFont typeface="Wingdings" panose="05000000000000000000" pitchFamily="2" charset="2"/>
              <a:buChar char="Ø"/>
              <a:defRPr/>
            </a:pPr>
            <a:endParaRPr lang="en-US" altLang="en-US" sz="1900" dirty="0">
              <a:solidFill>
                <a:schemeClr val="tx1">
                  <a:lumMod val="75000"/>
                  <a:lumOff val="25000"/>
                </a:schemeClr>
              </a:solidFill>
            </a:endParaRPr>
          </a:p>
          <a:p>
            <a:pPr lvl="1" indent="-283464">
              <a:buFont typeface="Wingdings 3" charset="2"/>
              <a:buChar char=""/>
              <a:defRPr/>
            </a:pPr>
            <a:endParaRPr lang="en-US" altLang="en-US" dirty="0">
              <a:solidFill>
                <a:schemeClr val="tx1">
                  <a:lumMod val="75000"/>
                  <a:lumOff val="25000"/>
                </a:schemeClr>
              </a:solidFill>
            </a:endParaRPr>
          </a:p>
        </p:txBody>
      </p:sp>
      <p:sp>
        <p:nvSpPr>
          <p:cNvPr id="3" name="Footer Placeholder 2">
            <a:extLst>
              <a:ext uri="{FF2B5EF4-FFF2-40B4-BE49-F238E27FC236}">
                <a16:creationId xmlns:a16="http://schemas.microsoft.com/office/drawing/2014/main" id="{C9CDC522-DC22-E373-68FC-2C9F05C800D2}"/>
              </a:ext>
            </a:extLst>
          </p:cNvPr>
          <p:cNvSpPr>
            <a:spLocks noGrp="1"/>
          </p:cNvSpPr>
          <p:nvPr>
            <p:ph type="ftr" sz="quarter" idx="11"/>
          </p:nvPr>
        </p:nvSpPr>
        <p:spPr/>
        <p:txBody>
          <a:bodyPr/>
          <a:lstStyle/>
          <a:p>
            <a:r>
              <a:rPr lang="en-US"/>
              <a:t>UToledo HRPP and Biomed IRB (1/24/2023)  susan.pocotte@utoledo.edu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830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83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30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830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83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a:extLst>
              <a:ext uri="{FF2B5EF4-FFF2-40B4-BE49-F238E27FC236}">
                <a16:creationId xmlns:a16="http://schemas.microsoft.com/office/drawing/2014/main" id="{16351BA9-D1CC-91D7-5319-D2FAA7F2294F}"/>
              </a:ext>
            </a:extLst>
          </p:cNvPr>
          <p:cNvSpPr>
            <a:spLocks noGrp="1"/>
          </p:cNvSpPr>
          <p:nvPr>
            <p:ph type="title"/>
          </p:nvPr>
        </p:nvSpPr>
        <p:spPr>
          <a:xfrm>
            <a:off x="1524000" y="927101"/>
            <a:ext cx="9144000" cy="709613"/>
          </a:xfrm>
        </p:spPr>
        <p:txBody>
          <a:bodyPr/>
          <a:lstStyle/>
          <a:p>
            <a:pPr algn="ctr" eaLnBrk="1" hangingPunct="1"/>
            <a:r>
              <a:rPr lang="en-US" altLang="en-US"/>
              <a:t>Expedited Projects</a:t>
            </a:r>
          </a:p>
        </p:txBody>
      </p:sp>
      <p:sp>
        <p:nvSpPr>
          <p:cNvPr id="102403" name="Content Placeholder 2">
            <a:extLst>
              <a:ext uri="{FF2B5EF4-FFF2-40B4-BE49-F238E27FC236}">
                <a16:creationId xmlns:a16="http://schemas.microsoft.com/office/drawing/2014/main" id="{9F820F9C-AA5A-DC65-2326-990A9C141B67}"/>
              </a:ext>
            </a:extLst>
          </p:cNvPr>
          <p:cNvSpPr>
            <a:spLocks noGrp="1"/>
          </p:cNvSpPr>
          <p:nvPr>
            <p:ph idx="1"/>
          </p:nvPr>
        </p:nvSpPr>
        <p:spPr>
          <a:xfrm>
            <a:off x="2057400" y="2362200"/>
            <a:ext cx="8153400" cy="4343400"/>
          </a:xfrm>
        </p:spPr>
        <p:txBody>
          <a:bodyPr rtlCol="0">
            <a:normAutofit lnSpcReduction="10000"/>
          </a:bodyPr>
          <a:lstStyle/>
          <a:p>
            <a:pPr indent="-283464">
              <a:buFont typeface="Wingdings" panose="05000000000000000000" pitchFamily="2" charset="2"/>
              <a:buChar char="Ø"/>
              <a:defRPr/>
            </a:pPr>
            <a:r>
              <a:rPr lang="en-US" altLang="en-US" sz="2600" dirty="0">
                <a:solidFill>
                  <a:schemeClr val="tx1">
                    <a:lumMod val="75000"/>
                    <a:lumOff val="25000"/>
                  </a:schemeClr>
                </a:solidFill>
              </a:rPr>
              <a:t>Prospective collection of biological specimens for research purposes by noninvasive means.  For example: deciduous/permanent teeth at the time of indicated extraction.</a:t>
            </a:r>
          </a:p>
          <a:p>
            <a:pPr>
              <a:buFont typeface="Wingdings" panose="05000000000000000000" pitchFamily="2" charset="2"/>
              <a:buChar char="Ø"/>
              <a:defRPr/>
            </a:pPr>
            <a:r>
              <a:rPr lang="en-US" altLang="en-US" sz="2200" dirty="0">
                <a:solidFill>
                  <a:schemeClr val="tx1">
                    <a:lumMod val="75000"/>
                    <a:lumOff val="25000"/>
                  </a:schemeClr>
                </a:solidFill>
              </a:rPr>
              <a:t>Collection of data through noninvasive procedures routinely employed in clinical practice</a:t>
            </a:r>
          </a:p>
          <a:p>
            <a:pPr lvl="1" indent="-283464">
              <a:buFont typeface="Wingdings" panose="05000000000000000000" pitchFamily="2" charset="2"/>
              <a:buChar char="Ø"/>
              <a:defRPr/>
            </a:pPr>
            <a:endParaRPr lang="en-US" altLang="en-US" sz="1200" dirty="0">
              <a:solidFill>
                <a:schemeClr val="tx1">
                  <a:lumMod val="75000"/>
                  <a:lumOff val="25000"/>
                </a:schemeClr>
              </a:solidFill>
            </a:endParaRPr>
          </a:p>
          <a:p>
            <a:pPr>
              <a:buFont typeface="Wingdings" panose="05000000000000000000" pitchFamily="2" charset="2"/>
              <a:buChar char="Ø"/>
              <a:defRPr/>
            </a:pPr>
            <a:r>
              <a:rPr lang="en-US" altLang="en-US" sz="2200" dirty="0">
                <a:solidFill>
                  <a:schemeClr val="tx1">
                    <a:lumMod val="75000"/>
                    <a:lumOff val="25000"/>
                  </a:schemeClr>
                </a:solidFill>
              </a:rPr>
              <a:t>Research involving materials that were collected for non research purposes</a:t>
            </a:r>
          </a:p>
          <a:p>
            <a:pPr>
              <a:buFont typeface="Wingdings" pitchFamily="2" charset="2"/>
              <a:buChar char="Ø"/>
            </a:pPr>
            <a:r>
              <a:rPr lang="en-US" altLang="en-US" sz="2000" dirty="0"/>
              <a:t>Retrospective Chart Reviews</a:t>
            </a:r>
          </a:p>
          <a:p>
            <a:pPr>
              <a:buFont typeface="Wingdings" pitchFamily="2" charset="2"/>
              <a:buChar char="Ø"/>
            </a:pPr>
            <a:r>
              <a:rPr lang="en-US" altLang="en-US" sz="2000" dirty="0"/>
              <a:t>Surveys (not eligible for exempt)</a:t>
            </a:r>
          </a:p>
          <a:p>
            <a:pPr>
              <a:buFont typeface="Wingdings" pitchFamily="2" charset="2"/>
              <a:buChar char="Ø"/>
            </a:pPr>
            <a:r>
              <a:rPr lang="en-US" altLang="en-US" sz="2000" dirty="0"/>
              <a:t>New/modified Intervention</a:t>
            </a:r>
          </a:p>
          <a:p>
            <a:pPr>
              <a:buFont typeface="Wingdings" panose="05000000000000000000" pitchFamily="2" charset="2"/>
              <a:buChar char="Ø"/>
              <a:defRPr/>
            </a:pPr>
            <a:endParaRPr lang="en-US" altLang="en-US" sz="2200" dirty="0">
              <a:solidFill>
                <a:schemeClr val="tx1">
                  <a:lumMod val="75000"/>
                  <a:lumOff val="25000"/>
                </a:schemeClr>
              </a:solidFill>
            </a:endParaRPr>
          </a:p>
          <a:p>
            <a:pPr lvl="1" indent="-283464">
              <a:buFont typeface="Wingdings" panose="05000000000000000000" pitchFamily="2" charset="2"/>
              <a:buChar char="Ø"/>
              <a:defRPr/>
            </a:pPr>
            <a:endParaRPr lang="en-US" altLang="en-US" sz="1200" dirty="0">
              <a:solidFill>
                <a:schemeClr val="tx1">
                  <a:lumMod val="75000"/>
                  <a:lumOff val="25000"/>
                </a:schemeClr>
              </a:solidFill>
            </a:endParaRPr>
          </a:p>
        </p:txBody>
      </p:sp>
      <p:sp>
        <p:nvSpPr>
          <p:cNvPr id="3" name="Footer Placeholder 2">
            <a:extLst>
              <a:ext uri="{FF2B5EF4-FFF2-40B4-BE49-F238E27FC236}">
                <a16:creationId xmlns:a16="http://schemas.microsoft.com/office/drawing/2014/main" id="{F929BEC0-A708-AE0D-39AA-70C8DE1A6ADF}"/>
              </a:ext>
            </a:extLst>
          </p:cNvPr>
          <p:cNvSpPr>
            <a:spLocks noGrp="1"/>
          </p:cNvSpPr>
          <p:nvPr>
            <p:ph type="ftr" sz="quarter" idx="11"/>
          </p:nvPr>
        </p:nvSpPr>
        <p:spPr/>
        <p:txBody>
          <a:bodyPr/>
          <a:lstStyle/>
          <a:p>
            <a:r>
              <a:rPr lang="en-US"/>
              <a:t>UToledo HRPP and Biomed IRB (1/24/2023)  susan.pocotte@utoledo.edu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0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4">
            <a:extLst>
              <a:ext uri="{FF2B5EF4-FFF2-40B4-BE49-F238E27FC236}">
                <a16:creationId xmlns:a16="http://schemas.microsoft.com/office/drawing/2014/main" id="{7F917618-B99D-4218-BB95-CB5FFFFE64CC}"/>
              </a:ext>
            </a:extLst>
          </p:cNvPr>
          <p:cNvSpPr>
            <a:spLocks noGrp="1"/>
          </p:cNvSpPr>
          <p:nvPr>
            <p:ph type="title"/>
          </p:nvPr>
        </p:nvSpPr>
        <p:spPr>
          <a:xfrm>
            <a:off x="1524000" y="927101"/>
            <a:ext cx="9144000" cy="709613"/>
          </a:xfrm>
        </p:spPr>
        <p:txBody>
          <a:bodyPr/>
          <a:lstStyle/>
          <a:p>
            <a:pPr algn="ctr" eaLnBrk="1" hangingPunct="1"/>
            <a:r>
              <a:rPr lang="en-US" altLang="en-US"/>
              <a:t>Full Board Projects </a:t>
            </a:r>
          </a:p>
        </p:txBody>
      </p:sp>
      <p:sp>
        <p:nvSpPr>
          <p:cNvPr id="119810" name="Rectangle 5">
            <a:extLst>
              <a:ext uri="{FF2B5EF4-FFF2-40B4-BE49-F238E27FC236}">
                <a16:creationId xmlns:a16="http://schemas.microsoft.com/office/drawing/2014/main" id="{3A30BF73-96A9-A25E-27ED-89E7F758B387}"/>
              </a:ext>
            </a:extLst>
          </p:cNvPr>
          <p:cNvSpPr>
            <a:spLocks noGrp="1"/>
          </p:cNvSpPr>
          <p:nvPr>
            <p:ph idx="1"/>
          </p:nvPr>
        </p:nvSpPr>
        <p:spPr>
          <a:xfrm>
            <a:off x="2057400" y="2489200"/>
            <a:ext cx="8077200" cy="3530600"/>
          </a:xfrm>
        </p:spPr>
        <p:txBody>
          <a:bodyPr>
            <a:normAutofit/>
          </a:bodyPr>
          <a:lstStyle/>
          <a:p>
            <a:pPr eaLnBrk="1" hangingPunct="1">
              <a:lnSpc>
                <a:spcPct val="90000"/>
              </a:lnSpc>
              <a:buFont typeface="Wingdings" pitchFamily="2" charset="2"/>
              <a:buChar char="Ø"/>
            </a:pPr>
            <a:r>
              <a:rPr lang="en-US" altLang="en-US" sz="2400" dirty="0"/>
              <a:t>Some types of research automatically require full Board review:</a:t>
            </a:r>
          </a:p>
          <a:p>
            <a:pPr lvl="1" eaLnBrk="1" hangingPunct="1">
              <a:lnSpc>
                <a:spcPct val="90000"/>
              </a:lnSpc>
              <a:buFont typeface="Wingdings" pitchFamily="2" charset="2"/>
              <a:buChar char="Ø"/>
            </a:pPr>
            <a:r>
              <a:rPr lang="en-US" altLang="en-US" sz="2000" dirty="0"/>
              <a:t>Research with prisoners </a:t>
            </a:r>
          </a:p>
          <a:p>
            <a:pPr lvl="1" eaLnBrk="1" hangingPunct="1">
              <a:lnSpc>
                <a:spcPct val="90000"/>
              </a:lnSpc>
              <a:buFont typeface="Wingdings" pitchFamily="2" charset="2"/>
              <a:buChar char="Ø"/>
            </a:pPr>
            <a:r>
              <a:rPr lang="en-US" altLang="en-US" sz="2000" dirty="0"/>
              <a:t>Certain types of research with children (such as when a waiver of parental consent is requested by the researcher)</a:t>
            </a:r>
          </a:p>
          <a:p>
            <a:pPr lvl="1" eaLnBrk="1" hangingPunct="1">
              <a:lnSpc>
                <a:spcPct val="90000"/>
              </a:lnSpc>
              <a:buFont typeface="Wingdings" pitchFamily="2" charset="2"/>
              <a:buChar char="Ø"/>
            </a:pPr>
            <a:r>
              <a:rPr lang="en-US" altLang="en-US" sz="2000" dirty="0"/>
              <a:t>More than minimal risk to participants</a:t>
            </a:r>
          </a:p>
          <a:p>
            <a:pPr>
              <a:buFont typeface="Wingdings" panose="05000000000000000000" pitchFamily="2" charset="2"/>
              <a:buChar char="Ø"/>
              <a:defRPr/>
            </a:pPr>
            <a:r>
              <a:rPr lang="en-US" altLang="en-US" sz="2400" dirty="0">
                <a:solidFill>
                  <a:schemeClr val="tx1">
                    <a:lumMod val="75000"/>
                    <a:lumOff val="25000"/>
                  </a:schemeClr>
                </a:solidFill>
              </a:rPr>
              <a:t>Research involving new drugs</a:t>
            </a:r>
          </a:p>
          <a:p>
            <a:pPr>
              <a:buFont typeface="Wingdings" panose="05000000000000000000" pitchFamily="2" charset="2"/>
              <a:buChar char="Ø"/>
              <a:defRPr/>
            </a:pPr>
            <a:r>
              <a:rPr lang="en-US" altLang="en-US" sz="2400" dirty="0">
                <a:solidFill>
                  <a:schemeClr val="tx1">
                    <a:lumMod val="75000"/>
                    <a:lumOff val="25000"/>
                  </a:schemeClr>
                </a:solidFill>
              </a:rPr>
              <a:t>Research involving new devices</a:t>
            </a:r>
          </a:p>
          <a:p>
            <a:pPr lvl="1" eaLnBrk="1" hangingPunct="1">
              <a:lnSpc>
                <a:spcPct val="90000"/>
              </a:lnSpc>
              <a:buFont typeface="Wingdings" pitchFamily="2" charset="2"/>
              <a:buChar char="Ø"/>
            </a:pPr>
            <a:endParaRPr lang="en-US" altLang="en-US" sz="2200" dirty="0"/>
          </a:p>
        </p:txBody>
      </p:sp>
      <p:sp>
        <p:nvSpPr>
          <p:cNvPr id="3" name="Footer Placeholder 2">
            <a:extLst>
              <a:ext uri="{FF2B5EF4-FFF2-40B4-BE49-F238E27FC236}">
                <a16:creationId xmlns:a16="http://schemas.microsoft.com/office/drawing/2014/main" id="{89095F3D-614A-8293-AB51-2D548DC85CED}"/>
              </a:ext>
            </a:extLst>
          </p:cNvPr>
          <p:cNvSpPr>
            <a:spLocks noGrp="1"/>
          </p:cNvSpPr>
          <p:nvPr>
            <p:ph type="ftr" sz="quarter" idx="11"/>
          </p:nvPr>
        </p:nvSpPr>
        <p:spPr/>
        <p:txBody>
          <a:bodyPr/>
          <a:lstStyle/>
          <a:p>
            <a:r>
              <a:rPr lang="en-US"/>
              <a:t>UToledo HRPP and Biomed IRB (1/24/2023)  susan.pocotte@utoledo.edu</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ectangle 22">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5" name="Freeform: Shape 24">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 name="Text Placeholder 5">
            <a:extLst>
              <a:ext uri="{FF2B5EF4-FFF2-40B4-BE49-F238E27FC236}">
                <a16:creationId xmlns:a16="http://schemas.microsoft.com/office/drawing/2014/main" id="{46381BA4-163A-4E18-EFBC-A15F8CE88E9F}"/>
              </a:ext>
            </a:extLst>
          </p:cNvPr>
          <p:cNvSpPr>
            <a:spLocks noGrp="1"/>
          </p:cNvSpPr>
          <p:nvPr>
            <p:ph type="body" idx="1"/>
          </p:nvPr>
        </p:nvSpPr>
        <p:spPr>
          <a:xfrm>
            <a:off x="4439633" y="4518923"/>
            <a:ext cx="3312734" cy="1141851"/>
          </a:xfrm>
          <a:noFill/>
        </p:spPr>
        <p:txBody>
          <a:bodyPr vert="horz" lIns="91440" tIns="45720" rIns="91440" bIns="45720" rtlCol="0">
            <a:normAutofit/>
          </a:bodyPr>
          <a:lstStyle/>
          <a:p>
            <a:pPr algn="ctr"/>
            <a:endParaRPr lang="en-US" sz="2000" kern="1200">
              <a:solidFill>
                <a:srgbClr val="080808"/>
              </a:solidFill>
              <a:latin typeface="+mn-lt"/>
              <a:ea typeface="+mn-ea"/>
              <a:cs typeface="+mn-cs"/>
            </a:endParaRPr>
          </a:p>
        </p:txBody>
      </p:sp>
      <p:sp>
        <p:nvSpPr>
          <p:cNvPr id="5" name="Title 4">
            <a:extLst>
              <a:ext uri="{FF2B5EF4-FFF2-40B4-BE49-F238E27FC236}">
                <a16:creationId xmlns:a16="http://schemas.microsoft.com/office/drawing/2014/main" id="{FD07EDD3-5B90-9210-A9F3-74D4304038B1}"/>
              </a:ext>
            </a:extLst>
          </p:cNvPr>
          <p:cNvSpPr>
            <a:spLocks noGrp="1"/>
          </p:cNvSpPr>
          <p:nvPr>
            <p:ph type="title"/>
          </p:nvPr>
        </p:nvSpPr>
        <p:spPr>
          <a:xfrm>
            <a:off x="3204642" y="2353641"/>
            <a:ext cx="5782716" cy="2150719"/>
          </a:xfrm>
          <a:noFill/>
        </p:spPr>
        <p:txBody>
          <a:bodyPr vert="horz" lIns="91440" tIns="45720" rIns="91440" bIns="45720" rtlCol="0" anchor="ctr">
            <a:noAutofit/>
          </a:bodyPr>
          <a:lstStyle/>
          <a:p>
            <a:pPr algn="ctr"/>
            <a:r>
              <a:rPr lang="en-US" dirty="0">
                <a:solidFill>
                  <a:srgbClr val="080808"/>
                </a:solidFill>
                <a:highlight>
                  <a:srgbClr val="00FFFF"/>
                </a:highlight>
              </a:rPr>
              <a:t>Step B.</a:t>
            </a:r>
            <a:br>
              <a:rPr lang="en-US" dirty="0">
                <a:solidFill>
                  <a:srgbClr val="080808"/>
                </a:solidFill>
              </a:rPr>
            </a:br>
            <a:r>
              <a:rPr lang="en-US" dirty="0">
                <a:solidFill>
                  <a:srgbClr val="080808"/>
                </a:solidFill>
              </a:rPr>
              <a:t>Study Personnel</a:t>
            </a:r>
            <a:r>
              <a:rPr lang="en-US" kern="1200" dirty="0">
                <a:solidFill>
                  <a:srgbClr val="080808"/>
                </a:solidFill>
                <a:latin typeface="+mj-lt"/>
                <a:ea typeface="+mj-ea"/>
                <a:cs typeface="+mj-cs"/>
              </a:rPr>
              <a:t> Obtain and Maintain Appropriate Training</a:t>
            </a:r>
          </a:p>
        </p:txBody>
      </p:sp>
      <p:sp>
        <p:nvSpPr>
          <p:cNvPr id="29" name="Freeform: Shape 28">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Rectangle 30">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ooter Placeholder 2">
            <a:extLst>
              <a:ext uri="{FF2B5EF4-FFF2-40B4-BE49-F238E27FC236}">
                <a16:creationId xmlns:a16="http://schemas.microsoft.com/office/drawing/2014/main" id="{DA434EED-F21D-B075-C016-0BEC55644442}"/>
              </a:ext>
            </a:extLst>
          </p:cNvPr>
          <p:cNvSpPr>
            <a:spLocks noGrp="1"/>
          </p:cNvSpPr>
          <p:nvPr>
            <p:ph type="ftr" sz="quarter" idx="11"/>
          </p:nvPr>
        </p:nvSpPr>
        <p:spPr/>
        <p:txBody>
          <a:bodyPr/>
          <a:lstStyle/>
          <a:p>
            <a:r>
              <a:rPr lang="en-US"/>
              <a:t>UToledo HRPP and Biomed IRB (1/24/2023)  susan.pocotte@utoledo.edu</a:t>
            </a:r>
          </a:p>
        </p:txBody>
      </p:sp>
    </p:spTree>
    <p:extLst>
      <p:ext uri="{BB962C8B-B14F-4D97-AF65-F5344CB8AC3E}">
        <p14:creationId xmlns:p14="http://schemas.microsoft.com/office/powerpoint/2010/main" val="898490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CE2AD9-8845-2987-AA90-C18265F4EB5A}"/>
              </a:ext>
            </a:extLst>
          </p:cNvPr>
          <p:cNvSpPr>
            <a:spLocks noGrp="1"/>
          </p:cNvSpPr>
          <p:nvPr>
            <p:ph type="title"/>
          </p:nvPr>
        </p:nvSpPr>
        <p:spPr>
          <a:xfrm>
            <a:off x="838200" y="365125"/>
            <a:ext cx="10515600" cy="968019"/>
          </a:xfrm>
        </p:spPr>
        <p:txBody>
          <a:bodyPr/>
          <a:lstStyle/>
          <a:p>
            <a:pPr algn="ctr"/>
            <a:r>
              <a:rPr lang="en-US" dirty="0"/>
              <a:t>Training for Human Subjects Research</a:t>
            </a:r>
          </a:p>
        </p:txBody>
      </p:sp>
      <p:sp>
        <p:nvSpPr>
          <p:cNvPr id="6" name="Content Placeholder 5">
            <a:extLst>
              <a:ext uri="{FF2B5EF4-FFF2-40B4-BE49-F238E27FC236}">
                <a16:creationId xmlns:a16="http://schemas.microsoft.com/office/drawing/2014/main" id="{F952466B-D95F-DA72-017F-16B33CBA1DB6}"/>
              </a:ext>
            </a:extLst>
          </p:cNvPr>
          <p:cNvSpPr>
            <a:spLocks noGrp="1"/>
          </p:cNvSpPr>
          <p:nvPr>
            <p:ph idx="1"/>
          </p:nvPr>
        </p:nvSpPr>
        <p:spPr>
          <a:xfrm>
            <a:off x="838200" y="1230594"/>
            <a:ext cx="10515600" cy="4946369"/>
          </a:xfrm>
        </p:spPr>
        <p:txBody>
          <a:bodyPr>
            <a:normAutofit fontScale="25000" lnSpcReduction="20000"/>
          </a:bodyPr>
          <a:lstStyle/>
          <a:p>
            <a:pPr marL="0" indent="0" algn="l">
              <a:buNone/>
            </a:pPr>
            <a:r>
              <a:rPr lang="en-US" sz="6200" b="0" i="0" dirty="0">
                <a:solidFill>
                  <a:srgbClr val="2E2E2D"/>
                </a:solidFill>
                <a:effectLst/>
              </a:rPr>
              <a:t>CITI (Collaborative Institutional Training Initiative) training website at</a:t>
            </a:r>
            <a:r>
              <a:rPr lang="en-US" sz="6200" b="1" i="0" u="none" strike="noStrike" dirty="0">
                <a:solidFill>
                  <a:srgbClr val="134FC9"/>
                </a:solidFill>
                <a:effectLst/>
                <a:hlinkClick r:id="rId2"/>
              </a:rPr>
              <a:t> </a:t>
            </a:r>
            <a:r>
              <a:rPr lang="en-US" sz="6200" i="0" u="none" strike="noStrike" dirty="0">
                <a:solidFill>
                  <a:srgbClr val="134FC9"/>
                </a:solidFill>
                <a:effectLst/>
                <a:hlinkClick r:id="rId2"/>
              </a:rPr>
              <a:t>https://www.citiprogram.or</a:t>
            </a:r>
            <a:r>
              <a:rPr lang="en-US" sz="6200" b="1" i="0" u="none" strike="noStrike" dirty="0">
                <a:solidFill>
                  <a:srgbClr val="134FC9"/>
                </a:solidFill>
                <a:effectLst/>
                <a:hlinkClick r:id="rId2"/>
              </a:rPr>
              <a:t>g</a:t>
            </a:r>
            <a:r>
              <a:rPr lang="en-US" sz="6200" b="1" i="0" dirty="0">
                <a:solidFill>
                  <a:srgbClr val="2E2E2D"/>
                </a:solidFill>
                <a:effectLst/>
              </a:rPr>
              <a:t>. </a:t>
            </a:r>
          </a:p>
          <a:p>
            <a:pPr algn="l"/>
            <a:r>
              <a:rPr lang="en-US" sz="6200" b="0" i="0" dirty="0">
                <a:solidFill>
                  <a:srgbClr val="2E2E2D"/>
                </a:solidFill>
                <a:effectLst/>
              </a:rPr>
              <a:t>This training must be completed before an individual can be approved as a member of the research team.</a:t>
            </a:r>
          </a:p>
          <a:p>
            <a:pPr algn="l"/>
            <a:r>
              <a:rPr lang="en-US" sz="6200" b="0" i="0" dirty="0">
                <a:solidFill>
                  <a:srgbClr val="2E2E2D"/>
                </a:solidFill>
                <a:effectLst/>
              </a:rPr>
              <a:t>The appropriate Curriculum are: Biomedical Researchers &amp; Students OR Social &amp; Behavioral- Educations Researchers &amp; Students.  The Social &amp; Behavioral- Educational Researcher IRB accepts Biomedical Researchers &amp; Students CITI training.  </a:t>
            </a:r>
          </a:p>
          <a:p>
            <a:pPr algn="l"/>
            <a:r>
              <a:rPr lang="en-US" sz="6200" b="1" i="0" dirty="0">
                <a:solidFill>
                  <a:srgbClr val="2E2E2D"/>
                </a:solidFill>
                <a:effectLst/>
              </a:rPr>
              <a:t>There are two training courses: </a:t>
            </a:r>
          </a:p>
          <a:p>
            <a:pPr lvl="1"/>
            <a:r>
              <a:rPr lang="en-US" sz="5800" b="1" i="0" dirty="0">
                <a:solidFill>
                  <a:srgbClr val="2E2E2D"/>
                </a:solidFill>
                <a:effectLst/>
              </a:rPr>
              <a:t>BASIC </a:t>
            </a:r>
            <a:r>
              <a:rPr lang="en-US" sz="5800" dirty="0" err="1">
                <a:solidFill>
                  <a:srgbClr val="2E2E2D"/>
                </a:solidFill>
              </a:rPr>
              <a:t>Basic</a:t>
            </a:r>
            <a:r>
              <a:rPr lang="en-US" sz="5800" dirty="0">
                <a:solidFill>
                  <a:srgbClr val="2E2E2D"/>
                </a:solidFill>
              </a:rPr>
              <a:t> training must be completed</a:t>
            </a:r>
            <a:r>
              <a:rPr lang="en-US" sz="5800" b="1" dirty="0">
                <a:solidFill>
                  <a:srgbClr val="2E2E2D"/>
                </a:solidFill>
              </a:rPr>
              <a:t> before </a:t>
            </a:r>
            <a:r>
              <a:rPr lang="en-US" sz="5800" dirty="0">
                <a:solidFill>
                  <a:srgbClr val="2E2E2D"/>
                </a:solidFill>
              </a:rPr>
              <a:t>completing refresher courses. Comparable basic training form other institutions </a:t>
            </a:r>
            <a:r>
              <a:rPr lang="en-US" sz="5800" u="sng" dirty="0">
                <a:solidFill>
                  <a:srgbClr val="2E2E2D"/>
                </a:solidFill>
              </a:rPr>
              <a:t>may</a:t>
            </a:r>
            <a:r>
              <a:rPr lang="en-US" sz="5800" dirty="0">
                <a:solidFill>
                  <a:srgbClr val="2E2E2D"/>
                </a:solidFill>
              </a:rPr>
              <a:t> be considered by contacting the HRPP Office. BASIC training will expire </a:t>
            </a:r>
            <a:r>
              <a:rPr lang="en-US" sz="5800" b="1" dirty="0">
                <a:solidFill>
                  <a:srgbClr val="2E2E2D"/>
                </a:solidFill>
              </a:rPr>
              <a:t>three</a:t>
            </a:r>
            <a:r>
              <a:rPr lang="en-US" sz="5800" dirty="0">
                <a:solidFill>
                  <a:srgbClr val="2E2E2D"/>
                </a:solidFill>
              </a:rPr>
              <a:t> years </a:t>
            </a:r>
          </a:p>
          <a:p>
            <a:pPr lvl="1"/>
            <a:r>
              <a:rPr lang="en-US" sz="5800" b="1" i="0" dirty="0">
                <a:solidFill>
                  <a:srgbClr val="2E2E2D"/>
                </a:solidFill>
                <a:effectLst/>
              </a:rPr>
              <a:t>REFRESHER- </a:t>
            </a:r>
            <a:r>
              <a:rPr lang="en-US" sz="6200" b="0" i="0" dirty="0">
                <a:solidFill>
                  <a:srgbClr val="2E2E2D"/>
                </a:solidFill>
                <a:effectLst/>
              </a:rPr>
              <a:t>complete every </a:t>
            </a:r>
            <a:r>
              <a:rPr lang="en-US" sz="6200" b="1" i="0" dirty="0">
                <a:solidFill>
                  <a:srgbClr val="2E2E2D"/>
                </a:solidFill>
                <a:effectLst/>
              </a:rPr>
              <a:t>three</a:t>
            </a:r>
            <a:r>
              <a:rPr lang="en-US" sz="6200" b="0" i="0" dirty="0">
                <a:solidFill>
                  <a:srgbClr val="2E2E2D"/>
                </a:solidFill>
                <a:effectLst/>
              </a:rPr>
              <a:t> years in the rotating cycle that your training expires. The system will direct you as to when another Basic course is due in your rotation cycle. Basic training is due once every 9 to 12 years (see below). </a:t>
            </a:r>
          </a:p>
          <a:p>
            <a:pPr lvl="1"/>
            <a:r>
              <a:rPr lang="en-US" sz="6200" b="0" i="0" dirty="0">
                <a:solidFill>
                  <a:srgbClr val="2E2E2D"/>
                </a:solidFill>
                <a:effectLst/>
              </a:rPr>
              <a:t>If you have a lapse in CITI training, you may be informed you are due for BASIC training when the rotation cycle would indicate Refresher training. </a:t>
            </a:r>
          </a:p>
          <a:p>
            <a:pPr marL="0" indent="0">
              <a:buNone/>
            </a:pPr>
            <a:r>
              <a:rPr lang="en-US" sz="6200" b="0" i="0" dirty="0">
                <a:solidFill>
                  <a:srgbClr val="2E2E2D"/>
                </a:solidFill>
                <a:effectLst/>
              </a:rPr>
              <a:t>	BIOMEDICAL IRB study=  BASIC   </a:t>
            </a:r>
            <a:r>
              <a:rPr lang="en-US" sz="6200" b="1" i="0" dirty="0">
                <a:solidFill>
                  <a:srgbClr val="2E2E2D"/>
                </a:solidFill>
                <a:effectLst/>
              </a:rPr>
              <a:t>→ </a:t>
            </a:r>
            <a:r>
              <a:rPr lang="en-US" sz="6200" b="0" i="0" dirty="0">
                <a:solidFill>
                  <a:srgbClr val="2E2E2D"/>
                </a:solidFill>
                <a:effectLst/>
              </a:rPr>
              <a:t>   REFRESHER  </a:t>
            </a:r>
            <a:r>
              <a:rPr lang="en-US" sz="6200" b="1" i="0" dirty="0">
                <a:solidFill>
                  <a:srgbClr val="2E2E2D"/>
                </a:solidFill>
                <a:effectLst/>
              </a:rPr>
              <a:t> → </a:t>
            </a:r>
            <a:r>
              <a:rPr lang="en-US" sz="6200" b="0" i="0" dirty="0">
                <a:solidFill>
                  <a:srgbClr val="2E2E2D"/>
                </a:solidFill>
                <a:effectLst/>
              </a:rPr>
              <a:t>   REFRESHER    </a:t>
            </a:r>
            <a:r>
              <a:rPr lang="en-US" sz="6200" b="1" i="0" dirty="0">
                <a:solidFill>
                  <a:srgbClr val="2E2E2D"/>
                </a:solidFill>
                <a:effectLst/>
              </a:rPr>
              <a:t>→   </a:t>
            </a:r>
            <a:r>
              <a:rPr lang="en-US" sz="6200" b="0" i="0" dirty="0">
                <a:solidFill>
                  <a:srgbClr val="2E2E2D"/>
                </a:solidFill>
                <a:effectLst/>
              </a:rPr>
              <a:t>REFRESHER   </a:t>
            </a:r>
            <a:r>
              <a:rPr lang="en-US" sz="6200" b="1" i="0" dirty="0">
                <a:solidFill>
                  <a:srgbClr val="2E2E2D"/>
                </a:solidFill>
                <a:effectLst/>
              </a:rPr>
              <a:t>→   </a:t>
            </a:r>
            <a:r>
              <a:rPr lang="en-US" sz="6200" b="0" i="0" dirty="0">
                <a:solidFill>
                  <a:srgbClr val="2E2E2D"/>
                </a:solidFill>
                <a:effectLst/>
              </a:rPr>
              <a:t>BASIC</a:t>
            </a:r>
          </a:p>
          <a:p>
            <a:pPr marL="0" indent="0">
              <a:buNone/>
            </a:pPr>
            <a:r>
              <a:rPr lang="en-US" sz="6200" b="0" i="0" dirty="0">
                <a:solidFill>
                  <a:srgbClr val="2E2E2D"/>
                </a:solidFill>
                <a:effectLst/>
              </a:rPr>
              <a:t>	SBE IRB study =  BASIC   </a:t>
            </a:r>
            <a:r>
              <a:rPr lang="en-US" sz="6200" b="1" i="0" dirty="0">
                <a:solidFill>
                  <a:srgbClr val="2E2E2D"/>
                </a:solidFill>
                <a:effectLst/>
              </a:rPr>
              <a:t>→ </a:t>
            </a:r>
            <a:r>
              <a:rPr lang="en-US" sz="6200" b="0" i="0" dirty="0">
                <a:solidFill>
                  <a:srgbClr val="2E2E2D"/>
                </a:solidFill>
                <a:effectLst/>
              </a:rPr>
              <a:t>   REFRESHER  </a:t>
            </a:r>
            <a:r>
              <a:rPr lang="en-US" sz="6200" b="1" i="0" dirty="0">
                <a:solidFill>
                  <a:srgbClr val="2E2E2D"/>
                </a:solidFill>
                <a:effectLst/>
              </a:rPr>
              <a:t> → </a:t>
            </a:r>
            <a:r>
              <a:rPr lang="en-US" sz="6200" b="0" i="0" dirty="0">
                <a:solidFill>
                  <a:srgbClr val="2E2E2D"/>
                </a:solidFill>
                <a:effectLst/>
              </a:rPr>
              <a:t>   REFRESHER    </a:t>
            </a:r>
            <a:r>
              <a:rPr lang="en-US" sz="6200" b="1" i="0" dirty="0">
                <a:solidFill>
                  <a:srgbClr val="2E2E2D"/>
                </a:solidFill>
                <a:effectLst/>
              </a:rPr>
              <a:t>→  </a:t>
            </a:r>
            <a:r>
              <a:rPr lang="en-US" sz="6200" b="0" i="0" dirty="0">
                <a:solidFill>
                  <a:srgbClr val="2E2E2D"/>
                </a:solidFill>
                <a:effectLst/>
              </a:rPr>
              <a:t>BASIC</a:t>
            </a:r>
          </a:p>
          <a:p>
            <a:pPr marL="0" indent="0" algn="l">
              <a:buNone/>
            </a:pPr>
            <a:endParaRPr lang="en-US" sz="6200" dirty="0"/>
          </a:p>
          <a:p>
            <a:pPr marL="0" indent="0" algn="l">
              <a:buNone/>
            </a:pPr>
            <a:r>
              <a:rPr lang="en-US" sz="6200" b="1" i="0" dirty="0">
                <a:solidFill>
                  <a:srgbClr val="2E2E2D"/>
                </a:solidFill>
                <a:effectLst/>
              </a:rPr>
              <a:t>IRB HIPAA Training Requirements</a:t>
            </a:r>
            <a:endParaRPr lang="en-US" sz="6200" b="0" i="0" dirty="0">
              <a:solidFill>
                <a:srgbClr val="2E2E2D"/>
              </a:solidFill>
              <a:effectLst/>
            </a:endParaRPr>
          </a:p>
          <a:p>
            <a:pPr algn="l"/>
            <a:r>
              <a:rPr lang="en-US" sz="6200" b="0" i="0" dirty="0">
                <a:solidFill>
                  <a:srgbClr val="2E2E2D"/>
                </a:solidFill>
                <a:effectLst/>
              </a:rPr>
              <a:t>All researchers that will access/view/analyze PHI on an IRB approved projects must complete </a:t>
            </a:r>
            <a:r>
              <a:rPr lang="en-US" sz="6200" b="0" i="0" dirty="0" err="1">
                <a:solidFill>
                  <a:srgbClr val="2E2E2D"/>
                </a:solidFill>
                <a:effectLst/>
              </a:rPr>
              <a:t>UToledo’s</a:t>
            </a:r>
            <a:r>
              <a:rPr lang="en-US" sz="6200" b="0" i="0" dirty="0">
                <a:solidFill>
                  <a:srgbClr val="2E2E2D"/>
                </a:solidFill>
                <a:effectLst/>
              </a:rPr>
              <a:t> HIPAA compliance training.  This training is completed annually.</a:t>
            </a:r>
          </a:p>
          <a:p>
            <a:pPr algn="l"/>
            <a:r>
              <a:rPr lang="en-US" sz="6200" b="0" i="0" dirty="0">
                <a:solidFill>
                  <a:srgbClr val="2E2E2D"/>
                </a:solidFill>
                <a:effectLst/>
              </a:rPr>
              <a:t>For additional information regarding HIPAA, please visit the Internal Audit and Compliance Office website (</a:t>
            </a:r>
            <a:r>
              <a:rPr lang="en-US" sz="6200" b="1" i="0" u="none" strike="noStrike" dirty="0">
                <a:solidFill>
                  <a:srgbClr val="134FC9"/>
                </a:solidFill>
                <a:effectLst/>
                <a:hlinkClick r:id="rId3" tooltip="Link to Internal Audit and Compliance training page"/>
              </a:rPr>
              <a:t>https://www. utoledo.edu/offices/compliance/traiing.html</a:t>
            </a:r>
            <a:r>
              <a:rPr lang="en-US" sz="6200" b="0" i="0" dirty="0">
                <a:solidFill>
                  <a:srgbClr val="2E2E2D"/>
                </a:solidFill>
                <a:effectLst/>
              </a:rPr>
              <a:t>).</a:t>
            </a:r>
          </a:p>
          <a:p>
            <a:pPr algn="ctr"/>
            <a:endParaRPr lang="en-US" b="0" i="0" dirty="0">
              <a:solidFill>
                <a:srgbClr val="2E2E2D"/>
              </a:solidFill>
              <a:effectLst/>
              <a:latin typeface="Source Sans Pro" panose="020B0503030403020204" pitchFamily="34" charset="0"/>
            </a:endParaRPr>
          </a:p>
          <a:p>
            <a:endParaRPr lang="en-US" dirty="0"/>
          </a:p>
        </p:txBody>
      </p:sp>
      <p:sp>
        <p:nvSpPr>
          <p:cNvPr id="3" name="Footer Placeholder 2">
            <a:extLst>
              <a:ext uri="{FF2B5EF4-FFF2-40B4-BE49-F238E27FC236}">
                <a16:creationId xmlns:a16="http://schemas.microsoft.com/office/drawing/2014/main" id="{A00267AE-197D-112E-31B0-264E0AABD987}"/>
              </a:ext>
            </a:extLst>
          </p:cNvPr>
          <p:cNvSpPr>
            <a:spLocks noGrp="1"/>
          </p:cNvSpPr>
          <p:nvPr>
            <p:ph type="ftr" sz="quarter" idx="11"/>
          </p:nvPr>
        </p:nvSpPr>
        <p:spPr/>
        <p:txBody>
          <a:bodyPr/>
          <a:lstStyle/>
          <a:p>
            <a:r>
              <a:rPr lang="en-US"/>
              <a:t>UToledo HRPP and Biomed IRB (1/24/2023)  susan.pocotte@utoledo.edu</a:t>
            </a:r>
          </a:p>
        </p:txBody>
      </p:sp>
    </p:spTree>
    <p:extLst>
      <p:ext uri="{BB962C8B-B14F-4D97-AF65-F5344CB8AC3E}">
        <p14:creationId xmlns:p14="http://schemas.microsoft.com/office/powerpoint/2010/main" val="3115115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3E8C-3323-AEE2-1E80-1FDEBD9FACA7}"/>
              </a:ext>
            </a:extLst>
          </p:cNvPr>
          <p:cNvSpPr>
            <a:spLocks noGrp="1"/>
          </p:cNvSpPr>
          <p:nvPr>
            <p:ph type="title"/>
          </p:nvPr>
        </p:nvSpPr>
        <p:spPr/>
        <p:txBody>
          <a:bodyPr/>
          <a:lstStyle/>
          <a:p>
            <a:pPr algn="ctr"/>
            <a:r>
              <a:rPr lang="en-US" b="0" i="0" dirty="0">
                <a:solidFill>
                  <a:srgbClr val="2E2E2D"/>
                </a:solidFill>
                <a:effectLst/>
                <a:latin typeface="Source Sans Pro" panose="020B0503030403020204" pitchFamily="34" charset="0"/>
              </a:rPr>
              <a:t> </a:t>
            </a:r>
            <a:r>
              <a:rPr lang="en-US" i="0" u="none" strike="noStrike" dirty="0">
                <a:solidFill>
                  <a:srgbClr val="134FC9"/>
                </a:solidFill>
                <a:effectLst/>
                <a:latin typeface="Source Sans Pro" panose="020B0503030403020204" pitchFamily="34" charset="0"/>
                <a:hlinkClick r:id="rId2" tooltip="Link to IRB Manager"/>
              </a:rPr>
              <a:t>utoledo.my.irbmanager.com</a:t>
            </a:r>
            <a:endParaRPr lang="en-US" dirty="0"/>
          </a:p>
        </p:txBody>
      </p:sp>
      <p:sp>
        <p:nvSpPr>
          <p:cNvPr id="3" name="Content Placeholder 2">
            <a:extLst>
              <a:ext uri="{FF2B5EF4-FFF2-40B4-BE49-F238E27FC236}">
                <a16:creationId xmlns:a16="http://schemas.microsoft.com/office/drawing/2014/main" id="{60334894-B18C-259A-E730-EEB770C92AB0}"/>
              </a:ext>
            </a:extLst>
          </p:cNvPr>
          <p:cNvSpPr>
            <a:spLocks noGrp="1"/>
          </p:cNvSpPr>
          <p:nvPr>
            <p:ph idx="1"/>
          </p:nvPr>
        </p:nvSpPr>
        <p:spPr/>
        <p:txBody>
          <a:bodyPr>
            <a:normAutofit fontScale="92500"/>
          </a:bodyPr>
          <a:lstStyle/>
          <a:p>
            <a:pPr algn="l"/>
            <a:r>
              <a:rPr lang="en-US" b="0" i="0" dirty="0">
                <a:solidFill>
                  <a:srgbClr val="2E2E2D"/>
                </a:solidFill>
                <a:effectLst/>
                <a:latin typeface="Source Sans Pro" panose="020B0503030403020204" pitchFamily="34" charset="0"/>
              </a:rPr>
              <a:t>IRB Manager is the product used for the entire lifecycle of human subjects research, from the development and submission of protocol applications by researchers to the review of the applications by the Institutional Review Board through approval, amendment, renewal, and eventual closure.</a:t>
            </a:r>
          </a:p>
          <a:p>
            <a:pPr algn="l"/>
            <a:r>
              <a:rPr lang="en-US" b="0" i="0" dirty="0">
                <a:solidFill>
                  <a:srgbClr val="2E2E2D"/>
                </a:solidFill>
                <a:effectLst/>
                <a:latin typeface="Source Sans Pro" panose="020B0503030403020204" pitchFamily="34" charset="0"/>
              </a:rPr>
              <a:t>IRB Manager, despite its name, allows for the full suite of compliance processes to be handled in one system, and is the system used for IACUC and IBC protocol submission and review.</a:t>
            </a:r>
          </a:p>
          <a:p>
            <a:r>
              <a:rPr lang="en-US" b="0" i="0" dirty="0">
                <a:solidFill>
                  <a:srgbClr val="2E2E2D"/>
                </a:solidFill>
                <a:effectLst/>
                <a:latin typeface="Source Sans Pro" panose="020B0503030403020204" pitchFamily="34" charset="0"/>
              </a:rPr>
              <a:t> Most people are able to navigate the application quite easily, but help with navigating the system overall will be provided by </a:t>
            </a:r>
            <a:r>
              <a:rPr lang="en-US" b="0" i="0" u="none" strike="noStrike" dirty="0">
                <a:solidFill>
                  <a:srgbClr val="134FC9"/>
                </a:solidFill>
                <a:effectLst/>
                <a:latin typeface="Source Sans Pro" panose="020B0503030403020204" pitchFamily="34" charset="0"/>
                <a:hlinkClick r:id="rId3"/>
              </a:rPr>
              <a:t>Human Research Protection staff</a:t>
            </a:r>
            <a:r>
              <a:rPr lang="en-US" b="0" i="0" dirty="0">
                <a:solidFill>
                  <a:srgbClr val="2E2E2D"/>
                </a:solidFill>
                <a:effectLst/>
                <a:latin typeface="Source Sans Pro" panose="020B0503030403020204" pitchFamily="34" charset="0"/>
              </a:rPr>
              <a:t>, and through the short online videos  linked above.</a:t>
            </a:r>
            <a:endParaRPr lang="en-US" dirty="0"/>
          </a:p>
        </p:txBody>
      </p:sp>
      <p:sp>
        <p:nvSpPr>
          <p:cNvPr id="5" name="Footer Placeholder 4">
            <a:extLst>
              <a:ext uri="{FF2B5EF4-FFF2-40B4-BE49-F238E27FC236}">
                <a16:creationId xmlns:a16="http://schemas.microsoft.com/office/drawing/2014/main" id="{4F1432EC-F4DD-0EB2-8005-B199066172A4}"/>
              </a:ext>
            </a:extLst>
          </p:cNvPr>
          <p:cNvSpPr>
            <a:spLocks noGrp="1"/>
          </p:cNvSpPr>
          <p:nvPr>
            <p:ph type="ftr" sz="quarter" idx="11"/>
          </p:nvPr>
        </p:nvSpPr>
        <p:spPr/>
        <p:txBody>
          <a:bodyPr/>
          <a:lstStyle/>
          <a:p>
            <a:r>
              <a:rPr lang="en-US"/>
              <a:t>UToledo HRPP and Biomed IRB (1/24/2023)  susan.pocotte@utoledo.edu</a:t>
            </a:r>
          </a:p>
        </p:txBody>
      </p:sp>
    </p:spTree>
    <p:extLst>
      <p:ext uri="{BB962C8B-B14F-4D97-AF65-F5344CB8AC3E}">
        <p14:creationId xmlns:p14="http://schemas.microsoft.com/office/powerpoint/2010/main" val="176659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93BA-E8A0-8726-E10D-9125918A54E1}"/>
              </a:ext>
            </a:extLst>
          </p:cNvPr>
          <p:cNvSpPr>
            <a:spLocks noGrp="1"/>
          </p:cNvSpPr>
          <p:nvPr>
            <p:ph type="title"/>
          </p:nvPr>
        </p:nvSpPr>
        <p:spPr/>
        <p:txBody>
          <a:bodyPr>
            <a:normAutofit/>
          </a:bodyPr>
          <a:lstStyle/>
          <a:p>
            <a:r>
              <a:rPr lang="en-US" cap="all" dirty="0">
                <a:latin typeface="Source Sans Pro" panose="020B0503030403020204" pitchFamily="34" charset="0"/>
              </a:rPr>
              <a:t>Optional HRPP Programing</a:t>
            </a:r>
            <a:br>
              <a:rPr lang="en-US" b="1" cap="all" dirty="0">
                <a:solidFill>
                  <a:srgbClr val="003E7E"/>
                </a:solidFill>
                <a:latin typeface="Source Sans Pro" panose="020B0503030403020204" pitchFamily="34" charset="0"/>
              </a:rPr>
            </a:br>
            <a:r>
              <a:rPr lang="en-US" dirty="0"/>
              <a:t> </a:t>
            </a:r>
          </a:p>
        </p:txBody>
      </p:sp>
      <p:sp>
        <p:nvSpPr>
          <p:cNvPr id="3" name="Content Placeholder 2">
            <a:extLst>
              <a:ext uri="{FF2B5EF4-FFF2-40B4-BE49-F238E27FC236}">
                <a16:creationId xmlns:a16="http://schemas.microsoft.com/office/drawing/2014/main" id="{F12E3BF6-AB8C-22CD-1B43-C4F8FB0C8587}"/>
              </a:ext>
            </a:extLst>
          </p:cNvPr>
          <p:cNvSpPr>
            <a:spLocks noGrp="1"/>
          </p:cNvSpPr>
          <p:nvPr>
            <p:ph idx="1"/>
          </p:nvPr>
        </p:nvSpPr>
        <p:spPr/>
        <p:txBody>
          <a:bodyPr>
            <a:noAutofit/>
          </a:bodyPr>
          <a:lstStyle/>
          <a:p>
            <a:pPr algn="l"/>
            <a:r>
              <a:rPr lang="en-US" sz="1600" b="0" i="0" dirty="0">
                <a:solidFill>
                  <a:srgbClr val="2E2E2D"/>
                </a:solidFill>
                <a:effectLst/>
              </a:rPr>
              <a:t>The HRPP is offering IRB trainings to support student, staff and faculty researchers who conduct research with human subjects. It is not mandatory but is encouraged if you are not familiar with the IRB process, federal regulations, </a:t>
            </a:r>
            <a:r>
              <a:rPr lang="en-US" sz="1600" b="0" i="0" dirty="0" err="1">
                <a:solidFill>
                  <a:srgbClr val="2E2E2D"/>
                </a:solidFill>
                <a:effectLst/>
              </a:rPr>
              <a:t>UToledo</a:t>
            </a:r>
            <a:r>
              <a:rPr lang="en-US" sz="1600" b="0" i="0" dirty="0">
                <a:solidFill>
                  <a:srgbClr val="2E2E2D"/>
                </a:solidFill>
                <a:effectLst/>
              </a:rPr>
              <a:t> policy, HRPP procedures, or best practices. </a:t>
            </a:r>
          </a:p>
          <a:p>
            <a:pPr algn="l"/>
            <a:r>
              <a:rPr lang="en-US" sz="1600" b="0" i="0" dirty="0">
                <a:solidFill>
                  <a:srgbClr val="2E2E2D"/>
                </a:solidFill>
                <a:effectLst/>
              </a:rPr>
              <a:t>The primary audience for the </a:t>
            </a:r>
            <a:r>
              <a:rPr lang="en-US" sz="1600" b="0" i="0" dirty="0">
                <a:solidFill>
                  <a:srgbClr val="2E2E2D"/>
                </a:solidFill>
                <a:effectLst/>
                <a:highlight>
                  <a:srgbClr val="00FF00"/>
                </a:highlight>
              </a:rPr>
              <a:t>application training </a:t>
            </a:r>
            <a:r>
              <a:rPr lang="en-US" sz="1600" b="0" i="0" dirty="0">
                <a:solidFill>
                  <a:srgbClr val="2E2E2D"/>
                </a:solidFill>
                <a:effectLst/>
              </a:rPr>
              <a:t>is those who have a clear research plan and need some guidance ensuring their procedures are in compliance with IRB approval procedure, providing the information in each application question that is needed for the IRB to make a determination, and general IRB Manager navigation. Please feel free to come with specific questions as this training is meant to not only provide a baseline understanding but to also help you in completing your application. </a:t>
            </a:r>
            <a:r>
              <a:rPr lang="en-US" sz="1600" b="0" i="1" dirty="0">
                <a:solidFill>
                  <a:srgbClr val="2E2E2D"/>
                </a:solidFill>
                <a:effectLst/>
              </a:rPr>
              <a:t>This training is NOT to learn the IRB Manager system</a:t>
            </a:r>
            <a:r>
              <a:rPr lang="en-US" sz="1600" b="0" i="0" dirty="0">
                <a:solidFill>
                  <a:srgbClr val="2E2E2D"/>
                </a:solidFill>
                <a:effectLst/>
              </a:rPr>
              <a:t>. Additionally, this is NOT the required human subjects training through CITI that all researchers who conduct research which human subjects must take. You may attend this training multiple times but class sizes are limited to ensure that we can give individualized attention where needed.</a:t>
            </a:r>
          </a:p>
          <a:p>
            <a:pPr algn="l"/>
            <a:r>
              <a:rPr lang="en-US" sz="1600" b="0" i="0" dirty="0">
                <a:solidFill>
                  <a:srgbClr val="2E2E2D"/>
                </a:solidFill>
                <a:effectLst/>
              </a:rPr>
              <a:t>The primary audience for the </a:t>
            </a:r>
            <a:r>
              <a:rPr lang="en-US" sz="1600" b="0" i="0" dirty="0">
                <a:solidFill>
                  <a:srgbClr val="2E2E2D"/>
                </a:solidFill>
                <a:effectLst/>
                <a:highlight>
                  <a:srgbClr val="00FF00"/>
                </a:highlight>
              </a:rPr>
              <a:t>Q&amp;A sessions </a:t>
            </a:r>
            <a:r>
              <a:rPr lang="en-US" sz="1600" b="0" i="0" dirty="0">
                <a:solidFill>
                  <a:srgbClr val="2E2E2D"/>
                </a:solidFill>
                <a:effectLst/>
              </a:rPr>
              <a:t>are all faculty, staff, and student researchers that have general questions about IRB processes, human subject research regulations, and UT policies and procedures associated with conducting research with human subjects. These sessions are for both Biomedical and Social, Behavioral, and Educational research. The format for these sessions is unstructured.</a:t>
            </a:r>
          </a:p>
          <a:p>
            <a:pPr>
              <a:lnSpc>
                <a:spcPct val="80000"/>
              </a:lnSpc>
              <a:buNone/>
              <a:defRPr/>
            </a:pPr>
            <a:endParaRPr lang="en-US" sz="1600" dirty="0"/>
          </a:p>
          <a:p>
            <a:pPr>
              <a:lnSpc>
                <a:spcPct val="80000"/>
              </a:lnSpc>
              <a:buNone/>
              <a:defRPr/>
            </a:pPr>
            <a:r>
              <a:rPr lang="en-US" sz="1600" dirty="0">
                <a:highlight>
                  <a:srgbClr val="00FF00"/>
                </a:highlight>
              </a:rPr>
              <a:t>To Schedule: Contact </a:t>
            </a:r>
            <a:r>
              <a:rPr lang="en-US" altLang="en-US" sz="1600" dirty="0">
                <a:solidFill>
                  <a:schemeClr val="tx1">
                    <a:lumMod val="75000"/>
                    <a:lumOff val="25000"/>
                  </a:schemeClr>
                </a:solidFill>
                <a:highlight>
                  <a:srgbClr val="00FF00"/>
                </a:highlight>
                <a:ea typeface="Source Sans Pro" panose="020B0503030403020204" pitchFamily="34" charset="0"/>
              </a:rPr>
              <a:t>Mahesh Pillai, M.D., Ph.D. – Manager, Research Compliance E-mail – irb.biomed@utoledo.edu</a:t>
            </a:r>
            <a:endParaRPr lang="en-US" sz="1600" dirty="0">
              <a:highlight>
                <a:srgbClr val="00FF00"/>
              </a:highlight>
            </a:endParaRPr>
          </a:p>
        </p:txBody>
      </p:sp>
      <p:sp>
        <p:nvSpPr>
          <p:cNvPr id="5" name="Footer Placeholder 4">
            <a:extLst>
              <a:ext uri="{FF2B5EF4-FFF2-40B4-BE49-F238E27FC236}">
                <a16:creationId xmlns:a16="http://schemas.microsoft.com/office/drawing/2014/main" id="{E8661CF3-F6B6-1D1F-3831-D2428B8E0C79}"/>
              </a:ext>
            </a:extLst>
          </p:cNvPr>
          <p:cNvSpPr>
            <a:spLocks noGrp="1"/>
          </p:cNvSpPr>
          <p:nvPr>
            <p:ph type="ftr" sz="quarter" idx="11"/>
          </p:nvPr>
        </p:nvSpPr>
        <p:spPr/>
        <p:txBody>
          <a:bodyPr/>
          <a:lstStyle/>
          <a:p>
            <a:r>
              <a:rPr lang="en-US"/>
              <a:t>UToledo HRPP and Biomed IRB (1/24/2023)  susan.pocotte@utoledo.edu</a:t>
            </a:r>
          </a:p>
        </p:txBody>
      </p:sp>
    </p:spTree>
    <p:extLst>
      <p:ext uri="{BB962C8B-B14F-4D97-AF65-F5344CB8AC3E}">
        <p14:creationId xmlns:p14="http://schemas.microsoft.com/office/powerpoint/2010/main" val="8223559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7203B1-EAE8-7F72-1E3A-AF177EAF32DD}"/>
              </a:ext>
            </a:extLst>
          </p:cNvPr>
          <p:cNvSpPr>
            <a:spLocks noGrp="1"/>
          </p:cNvSpPr>
          <p:nvPr>
            <p:ph type="title"/>
          </p:nvPr>
        </p:nvSpPr>
        <p:spPr>
          <a:xfrm>
            <a:off x="721014" y="576263"/>
            <a:ext cx="10515600" cy="2852737"/>
          </a:xfrm>
        </p:spPr>
        <p:txBody>
          <a:bodyPr vert="horz" lIns="91440" tIns="45720" rIns="91440" bIns="45720" rtlCol="0" anchor="ctr">
            <a:normAutofit/>
          </a:bodyPr>
          <a:lstStyle/>
          <a:p>
            <a:pPr algn="ctr"/>
            <a:r>
              <a:rPr lang="en-US" sz="5000" kern="1200" dirty="0">
                <a:solidFill>
                  <a:schemeClr val="tx1"/>
                </a:solidFill>
                <a:highlight>
                  <a:srgbClr val="00FFFF"/>
                </a:highlight>
                <a:latin typeface="+mj-lt"/>
                <a:ea typeface="+mj-ea"/>
                <a:cs typeface="+mj-cs"/>
              </a:rPr>
              <a:t>Step C.</a:t>
            </a:r>
            <a:br>
              <a:rPr lang="en-US" sz="5000" kern="1200" dirty="0">
                <a:solidFill>
                  <a:schemeClr val="tx1"/>
                </a:solidFill>
                <a:latin typeface="+mj-lt"/>
                <a:ea typeface="+mj-ea"/>
                <a:cs typeface="+mj-cs"/>
              </a:rPr>
            </a:br>
            <a:r>
              <a:rPr lang="en-US" sz="5000" kern="1200" dirty="0">
                <a:solidFill>
                  <a:schemeClr val="tx1"/>
                </a:solidFill>
                <a:latin typeface="+mj-lt"/>
                <a:ea typeface="+mj-ea"/>
                <a:cs typeface="+mj-cs"/>
              </a:rPr>
              <a:t>Principal Investigators- Please Train and Monitor your Study Personnel.</a:t>
            </a:r>
          </a:p>
        </p:txBody>
      </p:sp>
      <p:sp>
        <p:nvSpPr>
          <p:cNvPr id="6" name="Text Placeholder 5">
            <a:extLst>
              <a:ext uri="{FF2B5EF4-FFF2-40B4-BE49-F238E27FC236}">
                <a16:creationId xmlns:a16="http://schemas.microsoft.com/office/drawing/2014/main" id="{90564B5C-EFB9-9BF8-0382-A054ABDBC5B5}"/>
              </a:ext>
            </a:extLst>
          </p:cNvPr>
          <p:cNvSpPr>
            <a:spLocks noGrp="1"/>
          </p:cNvSpPr>
          <p:nvPr>
            <p:ph type="body" idx="1"/>
          </p:nvPr>
        </p:nvSpPr>
        <p:spPr>
          <a:xfrm>
            <a:off x="838200" y="3429000"/>
            <a:ext cx="10515600" cy="1500187"/>
          </a:xfrm>
        </p:spPr>
        <p:txBody>
          <a:bodyPr vert="horz" lIns="91440" tIns="45720" rIns="91440" bIns="45720" rtlCol="0" anchor="ctr">
            <a:normAutofit/>
          </a:bodyPr>
          <a:lstStyle/>
          <a:p>
            <a:pPr algn="ctr"/>
            <a:r>
              <a:rPr lang="en-US" sz="2800" kern="1200" dirty="0">
                <a:solidFill>
                  <a:schemeClr val="tx1"/>
                </a:solidFill>
                <a:latin typeface="+mn-lt"/>
                <a:ea typeface="+mn-ea"/>
                <a:cs typeface="+mn-cs"/>
              </a:rPr>
              <a:t>Please </a:t>
            </a:r>
            <a:r>
              <a:rPr lang="en-US" sz="2800" dirty="0">
                <a:solidFill>
                  <a:schemeClr val="tx1"/>
                </a:solidFill>
              </a:rPr>
              <a:t>help your study coordinator or graduate student prepare the IRB application and documents. </a:t>
            </a:r>
          </a:p>
        </p:txBody>
      </p:sp>
      <p:sp>
        <p:nvSpPr>
          <p:cNvPr id="3" name="Footer Placeholder 2">
            <a:extLst>
              <a:ext uri="{FF2B5EF4-FFF2-40B4-BE49-F238E27FC236}">
                <a16:creationId xmlns:a16="http://schemas.microsoft.com/office/drawing/2014/main" id="{75015328-EF5C-B1B6-6D51-F365FF3B5D1F}"/>
              </a:ext>
            </a:extLst>
          </p:cNvPr>
          <p:cNvSpPr>
            <a:spLocks noGrp="1"/>
          </p:cNvSpPr>
          <p:nvPr>
            <p:ph type="ftr" sz="quarter" idx="11"/>
          </p:nvPr>
        </p:nvSpPr>
        <p:spPr/>
        <p:txBody>
          <a:bodyPr/>
          <a:lstStyle/>
          <a:p>
            <a:r>
              <a:rPr lang="en-US"/>
              <a:t>UToledo HRPP and Biomed IRB (1/24/2023)  susan.pocotte@utoledo.edu</a:t>
            </a:r>
          </a:p>
        </p:txBody>
      </p:sp>
    </p:spTree>
    <p:extLst>
      <p:ext uri="{BB962C8B-B14F-4D97-AF65-F5344CB8AC3E}">
        <p14:creationId xmlns:p14="http://schemas.microsoft.com/office/powerpoint/2010/main" val="346982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655D29-1D49-6BCC-612E-5FA14CCA5258}"/>
              </a:ext>
            </a:extLst>
          </p:cNvPr>
          <p:cNvSpPr txBox="1"/>
          <p:nvPr/>
        </p:nvSpPr>
        <p:spPr>
          <a:xfrm>
            <a:off x="670561" y="443567"/>
            <a:ext cx="10145485" cy="5970865"/>
          </a:xfrm>
          <a:prstGeom prst="rect">
            <a:avLst/>
          </a:prstGeom>
          <a:noFill/>
        </p:spPr>
        <p:txBody>
          <a:bodyPr wrap="square">
            <a:spAutoFit/>
          </a:bodyPr>
          <a:lstStyle/>
          <a:p>
            <a:pPr marL="0" marR="0">
              <a:spcBef>
                <a:spcPts val="0"/>
              </a:spcBef>
              <a:spcAft>
                <a:spcPts val="0"/>
              </a:spcAft>
            </a:pPr>
            <a:r>
              <a:rPr lang="en-US" sz="1400" b="1" i="1" dirty="0">
                <a:solidFill>
                  <a:srgbClr val="000000"/>
                </a:solidFill>
                <a:effectLst/>
                <a:highlight>
                  <a:srgbClr val="FFFF00"/>
                </a:highlight>
                <a:latin typeface="Verdana" panose="020B0604030504040204" pitchFamily="34" charset="0"/>
                <a:ea typeface="Times New Roman" panose="02020603050405020304" pitchFamily="18" charset="0"/>
                <a:cs typeface="Times New Roman" panose="02020603050405020304" pitchFamily="18" charset="0"/>
              </a:rPr>
              <a:t>Principal Investigator Assurance Statement</a:t>
            </a:r>
            <a:endParaRPr lang="en-US" sz="1400" b="1" i="1" dirty="0">
              <a:solidFill>
                <a:srgbClr val="2F5496"/>
              </a:solidFill>
              <a:effectLst/>
              <a:highlight>
                <a:srgbClr val="FFFF00"/>
              </a:highlight>
              <a:latin typeface="Calibri Light" panose="020F0302020204030204" pitchFamily="34" charset="0"/>
              <a:ea typeface="Times New Roman" panose="02020603050405020304" pitchFamily="18" charset="0"/>
              <a:cs typeface="Times New Roman" panose="02020603050405020304" pitchFamily="18" charset="0"/>
            </a:endParaRPr>
          </a:p>
          <a:p>
            <a:pPr marL="0" marR="0">
              <a:spcBef>
                <a:spcPts val="0"/>
              </a:spcBef>
            </a:pPr>
            <a:r>
              <a:rPr lang="en-US" sz="1400" i="1" dirty="0">
                <a:solidFill>
                  <a:srgbClr val="000000"/>
                </a:solidFill>
                <a:effectLst/>
                <a:latin typeface="Verdana" panose="020B0604030504040204" pitchFamily="34" charset="0"/>
                <a:ea typeface="Times New Roman" panose="02020603050405020304" pitchFamily="18" charset="0"/>
              </a:rPr>
              <a:t>•  By electronically signing this submission with my UTAD and password, I certify that I am the person listed as PI of this study. Note that UT policy 3364-54-01, “Responsible technology use policy”, states that accounts and passwords may not be shared with or used by other persons. Violations will be handled though university disciplinary procedures applicable to the relevant user.</a:t>
            </a:r>
            <a:br>
              <a:rPr lang="en-US" sz="1400" i="1" dirty="0">
                <a:solidFill>
                  <a:srgbClr val="000000"/>
                </a:solidFill>
                <a:effectLst/>
                <a:latin typeface="Verdana" panose="020B0604030504040204" pitchFamily="34" charset="0"/>
                <a:ea typeface="Times New Roman" panose="02020603050405020304" pitchFamily="18" charset="0"/>
              </a:rPr>
            </a:br>
            <a:r>
              <a:rPr lang="en-US" sz="1400" i="1" dirty="0">
                <a:solidFill>
                  <a:srgbClr val="000000"/>
                </a:solidFill>
                <a:effectLst/>
                <a:latin typeface="Verdana" panose="020B0604030504040204" pitchFamily="34" charset="0"/>
                <a:ea typeface="Times New Roman" panose="02020603050405020304" pitchFamily="18" charset="0"/>
              </a:rPr>
              <a:t>•  I certify that the information provided in this application is complete and accurate.</a:t>
            </a:r>
            <a:br>
              <a:rPr lang="en-US" sz="1400" i="1" dirty="0">
                <a:solidFill>
                  <a:srgbClr val="000000"/>
                </a:solidFill>
                <a:effectLst/>
                <a:latin typeface="Verdana" panose="020B0604030504040204" pitchFamily="34" charset="0"/>
                <a:ea typeface="Times New Roman" panose="02020603050405020304" pitchFamily="18" charset="0"/>
              </a:rPr>
            </a:br>
            <a:r>
              <a:rPr lang="en-US" sz="1400" i="1" dirty="0">
                <a:solidFill>
                  <a:srgbClr val="000000"/>
                </a:solidFill>
                <a:effectLst/>
                <a:latin typeface="Verdana" panose="020B0604030504040204" pitchFamily="34" charset="0"/>
                <a:ea typeface="Times New Roman" panose="02020603050405020304" pitchFamily="18" charset="0"/>
              </a:rPr>
              <a:t>•  I understand that as Principal Investigator, I have the ultimate responsibility for the protection of the rights and welfare of human subjects, and the strict adherence to any study-specific requirements imposed by the IRB.</a:t>
            </a:r>
            <a:br>
              <a:rPr lang="en-US" sz="1400" i="1" dirty="0">
                <a:solidFill>
                  <a:srgbClr val="000000"/>
                </a:solidFill>
                <a:effectLst/>
                <a:latin typeface="Verdana" panose="020B0604030504040204" pitchFamily="34" charset="0"/>
                <a:ea typeface="Times New Roman" panose="02020603050405020304" pitchFamily="18" charset="0"/>
              </a:rPr>
            </a:br>
            <a:r>
              <a:rPr lang="en-US" sz="1400" i="1" dirty="0">
                <a:solidFill>
                  <a:srgbClr val="000000"/>
                </a:solidFill>
                <a:effectLst/>
                <a:latin typeface="Verdana" panose="020B0604030504040204" pitchFamily="34" charset="0"/>
                <a:ea typeface="Times New Roman" panose="02020603050405020304" pitchFamily="18" charset="0"/>
              </a:rPr>
              <a:t>•  I agree to comply with all IRB and Institutional policies and procedures, as well as with all applicable Federal, State, and local laws and regulations regarding the protection of human subjects in research and the conduct of clinical research.</a:t>
            </a:r>
            <a:br>
              <a:rPr lang="en-US" sz="1400" i="1" dirty="0">
                <a:solidFill>
                  <a:srgbClr val="000000"/>
                </a:solidFill>
                <a:effectLst/>
                <a:latin typeface="Verdana" panose="020B0604030504040204" pitchFamily="34" charset="0"/>
                <a:ea typeface="Times New Roman" panose="02020603050405020304" pitchFamily="18" charset="0"/>
              </a:rPr>
            </a:br>
            <a:r>
              <a:rPr lang="en-US" sz="1400" i="1" dirty="0">
                <a:solidFill>
                  <a:srgbClr val="000000"/>
                </a:solidFill>
                <a:effectLst/>
                <a:latin typeface="Verdana" panose="020B0604030504040204" pitchFamily="34" charset="0"/>
                <a:ea typeface="Times New Roman" panose="02020603050405020304" pitchFamily="18" charset="0"/>
              </a:rPr>
              <a:t>•  I also agree to the following:</a:t>
            </a:r>
          </a:p>
          <a:p>
            <a:r>
              <a:rPr lang="en-US" sz="1400" i="1" dirty="0">
                <a:solidFill>
                  <a:srgbClr val="000000"/>
                </a:solidFill>
                <a:effectLst/>
                <a:latin typeface="Verdana" panose="020B0604030504040204" pitchFamily="34" charset="0"/>
                <a:ea typeface="Times New Roman" panose="02020603050405020304" pitchFamily="18" charset="0"/>
              </a:rPr>
              <a:t>1. to accept responsibility for the scientific and ethical conduct of this research study,</a:t>
            </a:r>
            <a:br>
              <a:rPr lang="en-US" sz="1400" i="1" dirty="0">
                <a:solidFill>
                  <a:srgbClr val="000000"/>
                </a:solidFill>
                <a:effectLst/>
                <a:latin typeface="Verdana" panose="020B0604030504040204" pitchFamily="34" charset="0"/>
                <a:ea typeface="Times New Roman" panose="02020603050405020304" pitchFamily="18" charset="0"/>
              </a:rPr>
            </a:br>
            <a:r>
              <a:rPr lang="en-US" sz="1400" i="1" dirty="0">
                <a:solidFill>
                  <a:srgbClr val="000000"/>
                </a:solidFill>
                <a:effectLst/>
                <a:latin typeface="Verdana" panose="020B0604030504040204" pitchFamily="34" charset="0"/>
                <a:ea typeface="Times New Roman" panose="02020603050405020304" pitchFamily="18" charset="0"/>
              </a:rPr>
              <a:t>2. to obtain prior approval from the Institutional Review Board before amending or altering the research protocol or implementing changes in the approved consent form, study sites or study personnel, recruitment procedures,</a:t>
            </a:r>
            <a:br>
              <a:rPr lang="en-US" sz="1400" i="1" dirty="0">
                <a:solidFill>
                  <a:srgbClr val="000000"/>
                </a:solidFill>
                <a:effectLst/>
                <a:latin typeface="Verdana" panose="020B0604030504040204" pitchFamily="34" charset="0"/>
                <a:ea typeface="Times New Roman" panose="02020603050405020304" pitchFamily="18" charset="0"/>
              </a:rPr>
            </a:br>
            <a:r>
              <a:rPr lang="en-US" sz="1400" i="1" dirty="0">
                <a:solidFill>
                  <a:srgbClr val="000000"/>
                </a:solidFill>
                <a:effectLst/>
                <a:latin typeface="Verdana" panose="020B0604030504040204" pitchFamily="34" charset="0"/>
                <a:ea typeface="Times New Roman" panose="02020603050405020304" pitchFamily="18" charset="0"/>
              </a:rPr>
              <a:t>3. to immediately report to the IRB any serious adverse reactions and/or unanticipated effects on subjects which may occur as a result of this study,</a:t>
            </a:r>
            <a:br>
              <a:rPr lang="en-US" sz="1400" i="1" dirty="0">
                <a:solidFill>
                  <a:srgbClr val="000000"/>
                </a:solidFill>
                <a:effectLst/>
                <a:latin typeface="Verdana" panose="020B0604030504040204" pitchFamily="34" charset="0"/>
                <a:ea typeface="Times New Roman" panose="02020603050405020304" pitchFamily="18" charset="0"/>
              </a:rPr>
            </a:br>
            <a:r>
              <a:rPr lang="en-US" sz="1400" i="1" dirty="0">
                <a:solidFill>
                  <a:srgbClr val="000000"/>
                </a:solidFill>
                <a:effectLst/>
                <a:latin typeface="Verdana" panose="020B0604030504040204" pitchFamily="34" charset="0"/>
                <a:ea typeface="Times New Roman" panose="02020603050405020304" pitchFamily="18" charset="0"/>
              </a:rPr>
              <a:t>4. to train study personnel in the proper conduct of human subjects research,</a:t>
            </a:r>
            <a:br>
              <a:rPr lang="en-US" sz="1400" i="1" dirty="0">
                <a:solidFill>
                  <a:srgbClr val="000000"/>
                </a:solidFill>
                <a:effectLst/>
                <a:latin typeface="Verdana" panose="020B0604030504040204" pitchFamily="34" charset="0"/>
                <a:ea typeface="Times New Roman" panose="02020603050405020304" pitchFamily="18" charset="0"/>
              </a:rPr>
            </a:br>
            <a:r>
              <a:rPr lang="en-US" sz="1400" i="1" dirty="0">
                <a:solidFill>
                  <a:srgbClr val="000000"/>
                </a:solidFill>
                <a:effectLst/>
                <a:latin typeface="Verdana" panose="020B0604030504040204" pitchFamily="34" charset="0"/>
                <a:ea typeface="Times New Roman" panose="02020603050405020304" pitchFamily="18" charset="0"/>
              </a:rPr>
              <a:t>5. to assure that the personnel approved to explain and obtain consent have read the protocol, understand the study, and are fully knowledgeable of ALL details of the protocol and are able to answer ALL questions from research subjects such as risks and alternative treatments and therapies. </a:t>
            </a:r>
            <a:br>
              <a:rPr lang="en-US" sz="1400" i="1" dirty="0">
                <a:solidFill>
                  <a:srgbClr val="000000"/>
                </a:solidFill>
                <a:effectLst/>
                <a:latin typeface="Verdana" panose="020B0604030504040204" pitchFamily="34" charset="0"/>
                <a:ea typeface="Times New Roman" panose="02020603050405020304" pitchFamily="18" charset="0"/>
              </a:rPr>
            </a:br>
            <a:r>
              <a:rPr lang="en-US" sz="1400" i="1" dirty="0">
                <a:solidFill>
                  <a:srgbClr val="000000"/>
                </a:solidFill>
                <a:effectLst/>
                <a:latin typeface="Verdana" panose="020B0604030504040204" pitchFamily="34" charset="0"/>
                <a:ea typeface="Times New Roman" panose="02020603050405020304" pitchFamily="18" charset="0"/>
              </a:rPr>
              <a:t>6. to complete the Continuing Review and Final Report Forms required by the UT IRB,</a:t>
            </a:r>
            <a:br>
              <a:rPr lang="en-US" sz="1400" i="1" dirty="0">
                <a:solidFill>
                  <a:srgbClr val="000000"/>
                </a:solidFill>
                <a:effectLst/>
                <a:latin typeface="Verdana" panose="020B0604030504040204" pitchFamily="34" charset="0"/>
                <a:ea typeface="Times New Roman" panose="02020603050405020304" pitchFamily="18" charset="0"/>
              </a:rPr>
            </a:br>
            <a:r>
              <a:rPr lang="en-US" sz="1400" i="1" dirty="0">
                <a:solidFill>
                  <a:srgbClr val="000000"/>
                </a:solidFill>
                <a:effectLst/>
                <a:latin typeface="Verdana" panose="020B0604030504040204" pitchFamily="34" charset="0"/>
                <a:ea typeface="Times New Roman" panose="02020603050405020304" pitchFamily="18" charset="0"/>
              </a:rPr>
              <a:t>7. to adhere to the standards of Good Clinical Practice (GCP)*, developed by the International Conference on Harmonization (ICH).</a:t>
            </a:r>
            <a:endParaRPr lang="en-US" sz="1400" dirty="0">
              <a:effectLst/>
              <a:latin typeface="Times New Roman" panose="02020603050405020304" pitchFamily="18" charset="0"/>
              <a:ea typeface="Times New Roman" panose="02020603050405020304" pitchFamily="18" charset="0"/>
            </a:endParaRPr>
          </a:p>
          <a:p>
            <a:pPr marL="0" marR="0">
              <a:spcBef>
                <a:spcPts val="0"/>
              </a:spcBef>
            </a:pPr>
            <a:endParaRPr lang="en-US" sz="1800" dirty="0">
              <a:effectLst/>
              <a:latin typeface="Times New Roman" panose="02020603050405020304" pitchFamily="18" charset="0"/>
              <a:ea typeface="Times New Roman" panose="02020603050405020304" pitchFamily="18" charset="0"/>
            </a:endParaRPr>
          </a:p>
        </p:txBody>
      </p:sp>
      <p:sp>
        <p:nvSpPr>
          <p:cNvPr id="3" name="Footer Placeholder 2">
            <a:extLst>
              <a:ext uri="{FF2B5EF4-FFF2-40B4-BE49-F238E27FC236}">
                <a16:creationId xmlns:a16="http://schemas.microsoft.com/office/drawing/2014/main" id="{3D741994-6CAE-6F70-81ED-1DE96DF8A6BC}"/>
              </a:ext>
            </a:extLst>
          </p:cNvPr>
          <p:cNvSpPr>
            <a:spLocks noGrp="1"/>
          </p:cNvSpPr>
          <p:nvPr>
            <p:ph type="ftr" sz="quarter" idx="11"/>
          </p:nvPr>
        </p:nvSpPr>
        <p:spPr/>
        <p:txBody>
          <a:bodyPr/>
          <a:lstStyle/>
          <a:p>
            <a:r>
              <a:rPr lang="en-US"/>
              <a:t>UToledo HRPP and Biomed IRB (1/24/2023)  susan.pocotte@utoledo.edu</a:t>
            </a:r>
          </a:p>
        </p:txBody>
      </p:sp>
    </p:spTree>
    <p:extLst>
      <p:ext uri="{BB962C8B-B14F-4D97-AF65-F5344CB8AC3E}">
        <p14:creationId xmlns:p14="http://schemas.microsoft.com/office/powerpoint/2010/main" val="4149038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5451F-3294-4354-D464-BF6ED24CD4B2}"/>
              </a:ext>
            </a:extLst>
          </p:cNvPr>
          <p:cNvSpPr>
            <a:spLocks noGrp="1"/>
          </p:cNvSpPr>
          <p:nvPr>
            <p:ph type="title"/>
          </p:nvPr>
        </p:nvSpPr>
        <p:spPr/>
        <p:txBody>
          <a:bodyPr/>
          <a:lstStyle/>
          <a:p>
            <a:r>
              <a:rPr lang="en-US" altLang="en-US" dirty="0"/>
              <a:t>Federal Regulations</a:t>
            </a:r>
            <a:endParaRPr lang="en-US" dirty="0"/>
          </a:p>
        </p:txBody>
      </p:sp>
      <p:sp>
        <p:nvSpPr>
          <p:cNvPr id="3" name="Content Placeholder 2">
            <a:extLst>
              <a:ext uri="{FF2B5EF4-FFF2-40B4-BE49-F238E27FC236}">
                <a16:creationId xmlns:a16="http://schemas.microsoft.com/office/drawing/2014/main" id="{343EF856-45C7-87C4-588B-0A5026181CEA}"/>
              </a:ext>
            </a:extLst>
          </p:cNvPr>
          <p:cNvSpPr>
            <a:spLocks noGrp="1"/>
          </p:cNvSpPr>
          <p:nvPr>
            <p:ph idx="1"/>
          </p:nvPr>
        </p:nvSpPr>
        <p:spPr/>
        <p:txBody>
          <a:bodyPr>
            <a:normAutofit lnSpcReduction="10000"/>
          </a:bodyPr>
          <a:lstStyle/>
          <a:p>
            <a:pPr>
              <a:buFont typeface="Wingdings" pitchFamily="2" charset="2"/>
              <a:buChar char="Ø"/>
            </a:pPr>
            <a:r>
              <a:rPr lang="en-US" altLang="en-US" dirty="0"/>
              <a:t>Based on the three Belmont principles</a:t>
            </a:r>
          </a:p>
          <a:p>
            <a:pPr lvl="1">
              <a:buFont typeface="Wingdings" pitchFamily="2" charset="2"/>
              <a:buChar char="Ø"/>
            </a:pPr>
            <a:r>
              <a:rPr lang="en-US" altLang="en-US" sz="2800" dirty="0"/>
              <a:t>Respect for Persons- Individual allowed to choose participation.</a:t>
            </a:r>
          </a:p>
          <a:p>
            <a:pPr lvl="1">
              <a:buFont typeface="Wingdings" pitchFamily="2" charset="2"/>
              <a:buChar char="Ø"/>
            </a:pPr>
            <a:r>
              <a:rPr lang="en-US" altLang="en-US" sz="2800" dirty="0"/>
              <a:t>Beneficence- Max. benefits and minimum risk; “do no harm”</a:t>
            </a:r>
          </a:p>
          <a:p>
            <a:pPr lvl="1">
              <a:buFont typeface="Wingdings" pitchFamily="2" charset="2"/>
              <a:buChar char="Ø"/>
            </a:pPr>
            <a:r>
              <a:rPr lang="en-US" altLang="en-US" sz="2800" dirty="0"/>
              <a:t>Justice- No group should bear the risks when the benefits apply broadly. </a:t>
            </a:r>
          </a:p>
          <a:p>
            <a:pPr eaLnBrk="1" hangingPunct="1">
              <a:lnSpc>
                <a:spcPct val="80000"/>
              </a:lnSpc>
              <a:spcBef>
                <a:spcPct val="50000"/>
              </a:spcBef>
              <a:buFont typeface="Wingdings" pitchFamily="2" charset="2"/>
              <a:buChar char="Ø"/>
            </a:pPr>
            <a:r>
              <a:rPr lang="en-US" altLang="en-US" dirty="0"/>
              <a:t>Two parallel sets of regulations were written and enacted in 1981. </a:t>
            </a:r>
          </a:p>
          <a:p>
            <a:pPr lvl="1" eaLnBrk="1" hangingPunct="1">
              <a:lnSpc>
                <a:spcPct val="80000"/>
              </a:lnSpc>
              <a:spcBef>
                <a:spcPct val="50000"/>
              </a:spcBef>
              <a:buFont typeface="Wingdings" pitchFamily="2" charset="2"/>
              <a:buChar char="Ø"/>
            </a:pPr>
            <a:r>
              <a:rPr lang="en-US" altLang="en-US" sz="2800" dirty="0"/>
              <a:t>Department of Health and Human Services (DHHS) </a:t>
            </a:r>
          </a:p>
          <a:p>
            <a:pPr lvl="1" eaLnBrk="1" hangingPunct="1">
              <a:lnSpc>
                <a:spcPct val="80000"/>
              </a:lnSpc>
              <a:spcBef>
                <a:spcPct val="50000"/>
              </a:spcBef>
              <a:buFont typeface="Wingdings" pitchFamily="2" charset="2"/>
              <a:buChar char="Ø"/>
            </a:pPr>
            <a:r>
              <a:rPr lang="en-US" altLang="en-US" sz="2800" dirty="0"/>
              <a:t>Food and Drug Administration (FDA) – regulated drug, devices</a:t>
            </a:r>
          </a:p>
          <a:p>
            <a:pPr>
              <a:lnSpc>
                <a:spcPct val="80000"/>
              </a:lnSpc>
              <a:spcBef>
                <a:spcPct val="50000"/>
              </a:spcBef>
              <a:buFont typeface="Wingdings" pitchFamily="2" charset="2"/>
              <a:buChar char="Ø"/>
            </a:pPr>
            <a:r>
              <a:rPr lang="en-US" altLang="en-US" sz="3200" dirty="0"/>
              <a:t>Common rule/Final rule</a:t>
            </a:r>
            <a:endParaRPr lang="en-US" dirty="0"/>
          </a:p>
        </p:txBody>
      </p:sp>
      <p:sp>
        <p:nvSpPr>
          <p:cNvPr id="5" name="Footer Placeholder 4">
            <a:extLst>
              <a:ext uri="{FF2B5EF4-FFF2-40B4-BE49-F238E27FC236}">
                <a16:creationId xmlns:a16="http://schemas.microsoft.com/office/drawing/2014/main" id="{942034C7-712A-00C9-C497-87E0929ADC87}"/>
              </a:ext>
            </a:extLst>
          </p:cNvPr>
          <p:cNvSpPr>
            <a:spLocks noGrp="1"/>
          </p:cNvSpPr>
          <p:nvPr>
            <p:ph type="ftr" sz="quarter" idx="11"/>
          </p:nvPr>
        </p:nvSpPr>
        <p:spPr/>
        <p:txBody>
          <a:bodyPr/>
          <a:lstStyle/>
          <a:p>
            <a:r>
              <a:rPr lang="en-US"/>
              <a:t>UToledo HRPP and Biomed IRB (1/24/2023)  susan.pocotte@utoledo.edu</a:t>
            </a:r>
          </a:p>
        </p:txBody>
      </p:sp>
    </p:spTree>
    <p:extLst>
      <p:ext uri="{BB962C8B-B14F-4D97-AF65-F5344CB8AC3E}">
        <p14:creationId xmlns:p14="http://schemas.microsoft.com/office/powerpoint/2010/main" val="4027355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4">
            <a:extLst>
              <a:ext uri="{FF2B5EF4-FFF2-40B4-BE49-F238E27FC236}">
                <a16:creationId xmlns:a16="http://schemas.microsoft.com/office/drawing/2014/main" id="{3063416C-ED0A-A47C-9993-267E7E0DE4C8}"/>
              </a:ext>
            </a:extLst>
          </p:cNvPr>
          <p:cNvSpPr>
            <a:spLocks noGrp="1"/>
          </p:cNvSpPr>
          <p:nvPr>
            <p:ph type="title"/>
          </p:nvPr>
        </p:nvSpPr>
        <p:spPr>
          <a:xfrm>
            <a:off x="1524000" y="927101"/>
            <a:ext cx="9144000" cy="709613"/>
          </a:xfrm>
        </p:spPr>
        <p:txBody>
          <a:bodyPr>
            <a:normAutofit fontScale="90000"/>
          </a:bodyPr>
          <a:lstStyle/>
          <a:p>
            <a:pPr algn="ctr" eaLnBrk="1" hangingPunct="1"/>
            <a:r>
              <a:rPr lang="en-US" altLang="en-US" dirty="0"/>
              <a:t>PI Responsibilities and </a:t>
            </a:r>
            <a:br>
              <a:rPr lang="en-US" altLang="en-US" dirty="0"/>
            </a:br>
            <a:r>
              <a:rPr lang="en-US" altLang="en-US" dirty="0"/>
              <a:t>Compliance Requirements</a:t>
            </a:r>
          </a:p>
        </p:txBody>
      </p:sp>
      <p:sp>
        <p:nvSpPr>
          <p:cNvPr id="55299" name="Rectangle 5">
            <a:extLst>
              <a:ext uri="{FF2B5EF4-FFF2-40B4-BE49-F238E27FC236}">
                <a16:creationId xmlns:a16="http://schemas.microsoft.com/office/drawing/2014/main" id="{ABD64E0D-DCF8-CF79-C189-96EB09EE3DB0}"/>
              </a:ext>
            </a:extLst>
          </p:cNvPr>
          <p:cNvSpPr>
            <a:spLocks noGrp="1"/>
          </p:cNvSpPr>
          <p:nvPr>
            <p:ph idx="1"/>
          </p:nvPr>
        </p:nvSpPr>
        <p:spPr>
          <a:xfrm>
            <a:off x="1981200" y="2286000"/>
            <a:ext cx="8153400" cy="4267200"/>
          </a:xfrm>
        </p:spPr>
        <p:txBody>
          <a:bodyPr/>
          <a:lstStyle/>
          <a:p>
            <a:pPr eaLnBrk="1" hangingPunct="1">
              <a:lnSpc>
                <a:spcPct val="80000"/>
              </a:lnSpc>
              <a:buFont typeface="Wingdings" pitchFamily="2" charset="2"/>
              <a:buChar char="Ø"/>
            </a:pPr>
            <a:r>
              <a:rPr lang="en-US" altLang="en-US" sz="2000" dirty="0"/>
              <a:t>Primary responsibility for the ethical conduct, which includes:</a:t>
            </a:r>
          </a:p>
          <a:p>
            <a:pPr lvl="1" eaLnBrk="1" hangingPunct="1">
              <a:lnSpc>
                <a:spcPct val="80000"/>
              </a:lnSpc>
              <a:buFont typeface="Wingdings" pitchFamily="2" charset="2"/>
              <a:buChar char="Ø"/>
            </a:pPr>
            <a:r>
              <a:rPr lang="en-US" altLang="en-US" sz="1800" dirty="0"/>
              <a:t>Training and supervising research assistants,</a:t>
            </a:r>
          </a:p>
          <a:p>
            <a:pPr lvl="1" eaLnBrk="1" hangingPunct="1">
              <a:lnSpc>
                <a:spcPct val="80000"/>
              </a:lnSpc>
              <a:buFont typeface="Wingdings" pitchFamily="2" charset="2"/>
              <a:buChar char="Ø"/>
            </a:pPr>
            <a:r>
              <a:rPr lang="en-US" altLang="en-US" sz="1800" dirty="0"/>
              <a:t>Ensuring the integrity and safeguarding of all data,</a:t>
            </a:r>
          </a:p>
          <a:p>
            <a:pPr lvl="1" eaLnBrk="1" hangingPunct="1">
              <a:lnSpc>
                <a:spcPct val="80000"/>
              </a:lnSpc>
              <a:buFont typeface="Wingdings" pitchFamily="2" charset="2"/>
              <a:buChar char="Ø"/>
            </a:pPr>
            <a:r>
              <a:rPr lang="en-US" altLang="en-US" sz="1800" dirty="0"/>
              <a:t>Following consent process,</a:t>
            </a:r>
          </a:p>
          <a:p>
            <a:pPr lvl="1" eaLnBrk="1" hangingPunct="1">
              <a:lnSpc>
                <a:spcPct val="80000"/>
              </a:lnSpc>
              <a:buFont typeface="Wingdings" pitchFamily="2" charset="2"/>
              <a:buChar char="Ø"/>
            </a:pPr>
            <a:r>
              <a:rPr lang="en-US" altLang="en-US" sz="1800" dirty="0"/>
              <a:t>Adhering to the research protocol,</a:t>
            </a:r>
          </a:p>
          <a:p>
            <a:pPr lvl="1" eaLnBrk="1" hangingPunct="1">
              <a:lnSpc>
                <a:spcPct val="80000"/>
              </a:lnSpc>
              <a:buFont typeface="Wingdings" pitchFamily="2" charset="2"/>
              <a:buChar char="Ø"/>
            </a:pPr>
            <a:r>
              <a:rPr lang="en-US" altLang="en-US" sz="1800" dirty="0"/>
              <a:t>Complying with the continuing review requirements,</a:t>
            </a:r>
          </a:p>
          <a:p>
            <a:pPr lvl="1" eaLnBrk="1" hangingPunct="1">
              <a:lnSpc>
                <a:spcPct val="80000"/>
              </a:lnSpc>
              <a:buFont typeface="Wingdings" pitchFamily="2" charset="2"/>
              <a:buChar char="Ø"/>
            </a:pPr>
            <a:r>
              <a:rPr lang="en-US" altLang="en-US" sz="1800" dirty="0"/>
              <a:t>Responding to HRPP requests for information,</a:t>
            </a:r>
          </a:p>
          <a:p>
            <a:pPr lvl="1" eaLnBrk="1" hangingPunct="1">
              <a:lnSpc>
                <a:spcPct val="80000"/>
              </a:lnSpc>
              <a:buFont typeface="Wingdings" pitchFamily="2" charset="2"/>
              <a:buChar char="Ø"/>
            </a:pPr>
            <a:r>
              <a:rPr lang="en-US" altLang="en-US" sz="1800" dirty="0"/>
              <a:t>Reporting all serious and unexpected adverse events as they occur,</a:t>
            </a:r>
          </a:p>
          <a:p>
            <a:pPr lvl="1" eaLnBrk="1" hangingPunct="1">
              <a:lnSpc>
                <a:spcPct val="80000"/>
              </a:lnSpc>
              <a:buFont typeface="Wingdings" pitchFamily="2" charset="2"/>
              <a:buChar char="Ø"/>
            </a:pPr>
            <a:r>
              <a:rPr lang="en-US" altLang="en-US" sz="1800" dirty="0"/>
              <a:t>Assuring compliance with all IRB and related UT policies,</a:t>
            </a:r>
          </a:p>
          <a:p>
            <a:pPr lvl="1" eaLnBrk="1" hangingPunct="1">
              <a:lnSpc>
                <a:spcPct val="80000"/>
              </a:lnSpc>
              <a:buFont typeface="Wingdings" pitchFamily="2" charset="2"/>
              <a:buChar char="Ø"/>
            </a:pPr>
            <a:r>
              <a:rPr lang="en-US" altLang="en-US" sz="1800" dirty="0"/>
              <a:t>Maintaining signed consent documents and related records for at least 5 years (6 years for studies with PHI) following the completion of the project. FDA regulated studies may have requirement for longer retention of records.</a:t>
            </a:r>
            <a:endParaRPr lang="en-US" altLang="en-US" sz="2200" dirty="0"/>
          </a:p>
        </p:txBody>
      </p:sp>
      <p:sp>
        <p:nvSpPr>
          <p:cNvPr id="3" name="Footer Placeholder 2">
            <a:extLst>
              <a:ext uri="{FF2B5EF4-FFF2-40B4-BE49-F238E27FC236}">
                <a16:creationId xmlns:a16="http://schemas.microsoft.com/office/drawing/2014/main" id="{AF141475-353D-6E2E-7374-F070ABA6E517}"/>
              </a:ext>
            </a:extLst>
          </p:cNvPr>
          <p:cNvSpPr>
            <a:spLocks noGrp="1"/>
          </p:cNvSpPr>
          <p:nvPr>
            <p:ph type="ftr" sz="quarter" idx="11"/>
          </p:nvPr>
        </p:nvSpPr>
        <p:spPr/>
        <p:txBody>
          <a:bodyPr/>
          <a:lstStyle/>
          <a:p>
            <a:r>
              <a:rPr lang="en-US"/>
              <a:t>UToledo HRPP and Biomed IRB (1/24/2023)  susan.pocotte@utoledo.edu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529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5299">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5299">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5299">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552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3B207B-CE19-C884-BB77-24443ADBCD51}"/>
              </a:ext>
            </a:extLst>
          </p:cNvPr>
          <p:cNvSpPr>
            <a:spLocks noGrp="1"/>
          </p:cNvSpPr>
          <p:nvPr>
            <p:ph type="title"/>
          </p:nvPr>
        </p:nvSpPr>
        <p:spPr/>
        <p:txBody>
          <a:bodyPr>
            <a:normAutofit/>
          </a:bodyPr>
          <a:lstStyle/>
          <a:p>
            <a:r>
              <a:rPr lang="en-US" dirty="0">
                <a:highlight>
                  <a:srgbClr val="00FFFF"/>
                </a:highlight>
              </a:rPr>
              <a:t>Step D.</a:t>
            </a:r>
            <a:br>
              <a:rPr lang="en-US" dirty="0">
                <a:highlight>
                  <a:srgbClr val="00FFFF"/>
                </a:highlight>
              </a:rPr>
            </a:br>
            <a:r>
              <a:rPr lang="en-US" dirty="0"/>
              <a:t>Use the correct document templates for the IRB application.</a:t>
            </a:r>
          </a:p>
        </p:txBody>
      </p:sp>
      <p:sp>
        <p:nvSpPr>
          <p:cNvPr id="5" name="Text Placeholder 4">
            <a:extLst>
              <a:ext uri="{FF2B5EF4-FFF2-40B4-BE49-F238E27FC236}">
                <a16:creationId xmlns:a16="http://schemas.microsoft.com/office/drawing/2014/main" id="{1D631F4F-0AD1-6E75-3EE4-2A8756733F1D}"/>
              </a:ext>
            </a:extLst>
          </p:cNvPr>
          <p:cNvSpPr>
            <a:spLocks noGrp="1"/>
          </p:cNvSpPr>
          <p:nvPr>
            <p:ph type="body" idx="1"/>
          </p:nvPr>
        </p:nvSpPr>
        <p:spPr/>
        <p:txBody>
          <a:bodyPr/>
          <a:lstStyle/>
          <a:p>
            <a:r>
              <a:rPr lang="en-US" dirty="0">
                <a:solidFill>
                  <a:schemeClr val="tx1"/>
                </a:solidFill>
              </a:rPr>
              <a:t>First decide if you are using Biomedical or SBE IRB. </a:t>
            </a:r>
          </a:p>
          <a:p>
            <a:r>
              <a:rPr lang="en-US" dirty="0">
                <a:solidFill>
                  <a:schemeClr val="tx1"/>
                </a:solidFill>
              </a:rPr>
              <a:t>The templates are on the </a:t>
            </a:r>
            <a:r>
              <a:rPr lang="en-US" dirty="0" err="1">
                <a:solidFill>
                  <a:schemeClr val="tx1"/>
                </a:solidFill>
              </a:rPr>
              <a:t>WebSite</a:t>
            </a:r>
            <a:r>
              <a:rPr lang="en-US" dirty="0">
                <a:solidFill>
                  <a:schemeClr val="tx1"/>
                </a:solidFill>
              </a:rPr>
              <a:t> </a:t>
            </a:r>
            <a:r>
              <a:rPr lang="en-US" dirty="0">
                <a:hlinkClick r:id="rId2"/>
              </a:rPr>
              <a:t>https://www.utoledo.edu/research/rsp/irb/</a:t>
            </a:r>
            <a:endParaRPr lang="en-US" dirty="0"/>
          </a:p>
          <a:p>
            <a:endParaRPr lang="en-US" dirty="0"/>
          </a:p>
        </p:txBody>
      </p:sp>
      <p:sp>
        <p:nvSpPr>
          <p:cNvPr id="3" name="Footer Placeholder 2">
            <a:extLst>
              <a:ext uri="{FF2B5EF4-FFF2-40B4-BE49-F238E27FC236}">
                <a16:creationId xmlns:a16="http://schemas.microsoft.com/office/drawing/2014/main" id="{78586613-B6A6-5BFD-1297-6BFB42F956AE}"/>
              </a:ext>
            </a:extLst>
          </p:cNvPr>
          <p:cNvSpPr>
            <a:spLocks noGrp="1"/>
          </p:cNvSpPr>
          <p:nvPr>
            <p:ph type="ftr" sz="quarter" idx="11"/>
          </p:nvPr>
        </p:nvSpPr>
        <p:spPr/>
        <p:txBody>
          <a:bodyPr/>
          <a:lstStyle/>
          <a:p>
            <a:r>
              <a:rPr lang="en-US"/>
              <a:t>UToledo HRPP and Biomed IRB (1/24/2023)  susan.pocotte@utoledo.edu</a:t>
            </a:r>
          </a:p>
        </p:txBody>
      </p:sp>
    </p:spTree>
    <p:extLst>
      <p:ext uri="{BB962C8B-B14F-4D97-AF65-F5344CB8AC3E}">
        <p14:creationId xmlns:p14="http://schemas.microsoft.com/office/powerpoint/2010/main" val="21376928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743B932B-BEB7-17C7-BD17-10F310B34744}"/>
              </a:ext>
            </a:extLst>
          </p:cNvPr>
          <p:cNvSpPr>
            <a:spLocks noGrp="1"/>
          </p:cNvSpPr>
          <p:nvPr>
            <p:ph type="title" idx="4294967295"/>
          </p:nvPr>
        </p:nvSpPr>
        <p:spPr>
          <a:xfrm>
            <a:off x="1524000" y="914400"/>
            <a:ext cx="9144000" cy="838200"/>
          </a:xfrm>
        </p:spPr>
        <p:txBody>
          <a:bodyPr vert="horz" lIns="92075" tIns="46038" rIns="92075" bIns="46038" rtlCol="0" anchor="ctr">
            <a:normAutofit fontScale="90000"/>
          </a:bodyPr>
          <a:lstStyle/>
          <a:p>
            <a:pPr algn="ctr" eaLnBrk="1" hangingPunct="1"/>
            <a:r>
              <a:rPr lang="en-US" altLang="en-US" sz="4000" dirty="0"/>
              <a:t>Consent Overview</a:t>
            </a:r>
            <a:br>
              <a:rPr lang="en-US" altLang="en-US" sz="4000" dirty="0"/>
            </a:br>
            <a:r>
              <a:rPr lang="en-US" altLang="en-US" sz="4000" dirty="0"/>
              <a:t>It is a process, not just a document.</a:t>
            </a:r>
          </a:p>
        </p:txBody>
      </p:sp>
      <p:sp>
        <p:nvSpPr>
          <p:cNvPr id="27651" name="Rectangle 3">
            <a:extLst>
              <a:ext uri="{FF2B5EF4-FFF2-40B4-BE49-F238E27FC236}">
                <a16:creationId xmlns:a16="http://schemas.microsoft.com/office/drawing/2014/main" id="{2EF997D9-89D6-580B-ACFB-1CD538F609B2}"/>
              </a:ext>
            </a:extLst>
          </p:cNvPr>
          <p:cNvSpPr>
            <a:spLocks noGrp="1" noChangeArrowheads="1"/>
          </p:cNvSpPr>
          <p:nvPr>
            <p:ph type="body" idx="4294967295"/>
          </p:nvPr>
        </p:nvSpPr>
        <p:spPr>
          <a:xfrm>
            <a:off x="2057400" y="2286000"/>
            <a:ext cx="8077200" cy="4267200"/>
          </a:xfrm>
        </p:spPr>
        <p:txBody>
          <a:bodyPr vert="horz" lIns="92075" tIns="46038" rIns="92075" bIns="46038" rtlCol="0">
            <a:normAutofit/>
          </a:bodyPr>
          <a:lstStyle/>
          <a:p>
            <a:pPr>
              <a:buFont typeface="Wingdings" panose="05000000000000000000" pitchFamily="2" charset="2"/>
              <a:buChar char="Ø"/>
              <a:defRPr/>
            </a:pPr>
            <a:r>
              <a:rPr lang="en-US" altLang="en-US" sz="2400" dirty="0">
                <a:solidFill>
                  <a:schemeClr val="tx1">
                    <a:lumMod val="75000"/>
                    <a:lumOff val="25000"/>
                  </a:schemeClr>
                </a:solidFill>
                <a:latin typeface="Source Sans Pro" panose="020B0503030403020204" pitchFamily="34" charset="0"/>
                <a:ea typeface="Source Sans Pro" panose="020B0503030403020204" pitchFamily="34" charset="0"/>
              </a:rPr>
              <a:t>Are all the elements of informed consent included?</a:t>
            </a:r>
          </a:p>
          <a:p>
            <a:pPr lvl="1" indent="-283464">
              <a:buFont typeface="Wingdings" panose="05000000000000000000" pitchFamily="2" charset="2"/>
              <a:buChar char="Ø"/>
              <a:defRPr/>
            </a:pPr>
            <a:r>
              <a:rPr lang="en-US" altLang="en-US" sz="2000" u="sng" dirty="0">
                <a:solidFill>
                  <a:schemeClr val="tx1">
                    <a:lumMod val="75000"/>
                    <a:lumOff val="25000"/>
                  </a:schemeClr>
                </a:solidFill>
                <a:latin typeface="Source Sans Pro" panose="020B0503030403020204" pitchFamily="34" charset="0"/>
                <a:ea typeface="Source Sans Pro" panose="020B0503030403020204" pitchFamily="34" charset="0"/>
              </a:rPr>
              <a:t>Information</a:t>
            </a:r>
            <a:r>
              <a:rPr lang="en-US" altLang="en-US" sz="2000" dirty="0">
                <a:solidFill>
                  <a:schemeClr val="tx1">
                    <a:lumMod val="75000"/>
                    <a:lumOff val="25000"/>
                  </a:schemeClr>
                </a:solidFill>
                <a:latin typeface="Source Sans Pro" panose="020B0503030403020204" pitchFamily="34" charset="0"/>
                <a:ea typeface="Source Sans Pro" panose="020B0503030403020204" pitchFamily="34" charset="0"/>
              </a:rPr>
              <a:t> - Is sufficient information given for potential subjects to make an informed decision about participation?</a:t>
            </a:r>
          </a:p>
          <a:p>
            <a:pPr lvl="1" indent="-283464">
              <a:buFont typeface="Wingdings" panose="05000000000000000000" pitchFamily="2" charset="2"/>
              <a:buChar char="Ø"/>
              <a:defRPr/>
            </a:pPr>
            <a:r>
              <a:rPr lang="en-US" altLang="en-US" sz="2000" u="sng" dirty="0">
                <a:solidFill>
                  <a:schemeClr val="tx1">
                    <a:lumMod val="75000"/>
                    <a:lumOff val="25000"/>
                  </a:schemeClr>
                </a:solidFill>
                <a:latin typeface="Source Sans Pro" panose="020B0503030403020204" pitchFamily="34" charset="0"/>
                <a:ea typeface="Source Sans Pro" panose="020B0503030403020204" pitchFamily="34" charset="0"/>
              </a:rPr>
              <a:t>Comprehension</a:t>
            </a:r>
            <a:r>
              <a:rPr lang="en-US" altLang="en-US" sz="2000" dirty="0">
                <a:solidFill>
                  <a:schemeClr val="tx1">
                    <a:lumMod val="75000"/>
                    <a:lumOff val="25000"/>
                  </a:schemeClr>
                </a:solidFill>
                <a:latin typeface="Source Sans Pro" panose="020B0503030403020204" pitchFamily="34" charset="0"/>
                <a:ea typeface="Source Sans Pro" panose="020B0503030403020204" pitchFamily="34" charset="0"/>
              </a:rPr>
              <a:t> - Is the information given in a way that potential subjects are likely to understand it?</a:t>
            </a:r>
          </a:p>
          <a:p>
            <a:pPr lvl="1" indent="-283464">
              <a:buFont typeface="Wingdings" panose="05000000000000000000" pitchFamily="2" charset="2"/>
              <a:buChar char="Ø"/>
              <a:defRPr/>
            </a:pPr>
            <a:r>
              <a:rPr lang="en-US" altLang="en-US" sz="2000" u="sng" dirty="0">
                <a:solidFill>
                  <a:schemeClr val="tx1">
                    <a:lumMod val="75000"/>
                    <a:lumOff val="25000"/>
                  </a:schemeClr>
                </a:solidFill>
                <a:latin typeface="Source Sans Pro" panose="020B0503030403020204" pitchFamily="34" charset="0"/>
                <a:ea typeface="Source Sans Pro" panose="020B0503030403020204" pitchFamily="34" charset="0"/>
              </a:rPr>
              <a:t>Voluntariness</a:t>
            </a:r>
            <a:r>
              <a:rPr lang="en-US" altLang="en-US" sz="2000" dirty="0">
                <a:solidFill>
                  <a:schemeClr val="tx1">
                    <a:lumMod val="75000"/>
                    <a:lumOff val="25000"/>
                  </a:schemeClr>
                </a:solidFill>
                <a:latin typeface="Source Sans Pro" panose="020B0503030403020204" pitchFamily="34" charset="0"/>
                <a:ea typeface="Source Sans Pro" panose="020B0503030403020204" pitchFamily="34" charset="0"/>
              </a:rPr>
              <a:t> - Do consent procedures ensure that potential subjects understand that they may choose whether to participate, free of coercion and undue influence?</a:t>
            </a:r>
          </a:p>
          <a:p>
            <a:pPr>
              <a:buFont typeface="Wingdings" panose="05000000000000000000" pitchFamily="2" charset="2"/>
              <a:buChar char="Ø"/>
              <a:defRPr/>
            </a:pPr>
            <a:r>
              <a:rPr lang="en-US" altLang="en-US" sz="2400" dirty="0">
                <a:solidFill>
                  <a:schemeClr val="tx1">
                    <a:lumMod val="75000"/>
                    <a:lumOff val="25000"/>
                  </a:schemeClr>
                </a:solidFill>
                <a:latin typeface="Source Sans Pro" panose="020B0503030403020204" pitchFamily="34" charset="0"/>
                <a:ea typeface="Source Sans Pro" panose="020B0503030403020204" pitchFamily="34" charset="0"/>
              </a:rPr>
              <a:t>Is the consent procedure respectful and sensitive to subjects’ vulnerabilities?</a:t>
            </a:r>
          </a:p>
          <a:p>
            <a:pPr>
              <a:buFont typeface="Wingdings" panose="05000000000000000000" pitchFamily="2" charset="2"/>
              <a:buChar char="Ø"/>
              <a:defRPr/>
            </a:pPr>
            <a:r>
              <a:rPr lang="en-US" altLang="en-US" sz="2400" dirty="0">
                <a:solidFill>
                  <a:schemeClr val="tx1">
                    <a:lumMod val="75000"/>
                    <a:lumOff val="25000"/>
                  </a:schemeClr>
                </a:solidFill>
                <a:latin typeface="Source Sans Pro" panose="020B0503030403020204" pitchFamily="34" charset="0"/>
                <a:ea typeface="Source Sans Pro" panose="020B0503030403020204" pitchFamily="34" charset="0"/>
              </a:rPr>
              <a:t>How will subjects’ agreement be documented?</a:t>
            </a:r>
          </a:p>
          <a:p>
            <a:pPr marL="0" indent="0" algn="r">
              <a:buNone/>
              <a:defRPr/>
            </a:pPr>
            <a:endParaRPr lang="en-US" altLang="en-US" sz="1200" dirty="0">
              <a:solidFill>
                <a:schemeClr val="tx1">
                  <a:lumMod val="75000"/>
                  <a:lumOff val="25000"/>
                </a:schemeClr>
              </a:solidFill>
              <a:latin typeface="Source Sans Pro" panose="020B0503030403020204" pitchFamily="34" charset="0"/>
              <a:ea typeface="Source Sans Pro" panose="020B0503030403020204" pitchFamily="34" charset="0"/>
            </a:endParaRPr>
          </a:p>
        </p:txBody>
      </p:sp>
      <p:sp>
        <p:nvSpPr>
          <p:cNvPr id="3" name="Footer Placeholder 2">
            <a:extLst>
              <a:ext uri="{FF2B5EF4-FFF2-40B4-BE49-F238E27FC236}">
                <a16:creationId xmlns:a16="http://schemas.microsoft.com/office/drawing/2014/main" id="{55946A14-7F7E-4CBC-65C5-9B94C4BAD3D9}"/>
              </a:ext>
            </a:extLst>
          </p:cNvPr>
          <p:cNvSpPr>
            <a:spLocks noGrp="1"/>
          </p:cNvSpPr>
          <p:nvPr>
            <p:ph type="ftr" sz="quarter" idx="11"/>
          </p:nvPr>
        </p:nvSpPr>
        <p:spPr/>
        <p:txBody>
          <a:bodyPr/>
          <a:lstStyle/>
          <a:p>
            <a:r>
              <a:rPr lang="en-US"/>
              <a:t>UToledo HRPP and Biomed IRB (1/24/2023)  susan.pocotte@utoledo.edu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FC26-2CAB-A6EA-BF2C-14CEF0881E41}"/>
              </a:ext>
            </a:extLst>
          </p:cNvPr>
          <p:cNvSpPr>
            <a:spLocks noGrp="1"/>
          </p:cNvSpPr>
          <p:nvPr>
            <p:ph type="title"/>
          </p:nvPr>
        </p:nvSpPr>
        <p:spPr/>
        <p:txBody>
          <a:bodyPr/>
          <a:lstStyle/>
          <a:p>
            <a:r>
              <a:rPr lang="en-US" dirty="0"/>
              <a:t>Consent Templates</a:t>
            </a:r>
          </a:p>
        </p:txBody>
      </p:sp>
      <p:sp>
        <p:nvSpPr>
          <p:cNvPr id="3" name="Content Placeholder 2">
            <a:extLst>
              <a:ext uri="{FF2B5EF4-FFF2-40B4-BE49-F238E27FC236}">
                <a16:creationId xmlns:a16="http://schemas.microsoft.com/office/drawing/2014/main" id="{4F1992FB-6973-F27D-85B0-C52C6605A7E2}"/>
              </a:ext>
            </a:extLst>
          </p:cNvPr>
          <p:cNvSpPr>
            <a:spLocks noGrp="1"/>
          </p:cNvSpPr>
          <p:nvPr>
            <p:ph idx="1"/>
          </p:nvPr>
        </p:nvSpPr>
        <p:spPr/>
        <p:txBody>
          <a:bodyPr/>
          <a:lstStyle/>
          <a:p>
            <a:r>
              <a:rPr lang="en-US" dirty="0"/>
              <a:t>Follow the directions on the templates.</a:t>
            </a:r>
          </a:p>
          <a:p>
            <a:pPr lvl="1"/>
            <a:r>
              <a:rPr lang="en-US" dirty="0"/>
              <a:t>Biomed or SBE</a:t>
            </a:r>
          </a:p>
          <a:p>
            <a:pPr lvl="1"/>
            <a:r>
              <a:rPr lang="en-US" dirty="0"/>
              <a:t>PHI or non PHI</a:t>
            </a:r>
          </a:p>
          <a:p>
            <a:pPr lvl="1"/>
            <a:endParaRPr lang="en-US" dirty="0"/>
          </a:p>
          <a:p>
            <a:r>
              <a:rPr lang="en-US" dirty="0"/>
              <a:t>Language in 8</a:t>
            </a:r>
            <a:r>
              <a:rPr lang="en-US" baseline="30000" dirty="0"/>
              <a:t>th</a:t>
            </a:r>
            <a:r>
              <a:rPr lang="en-US" dirty="0"/>
              <a:t> grade level</a:t>
            </a:r>
          </a:p>
          <a:p>
            <a:endParaRPr lang="en-US" dirty="0"/>
          </a:p>
          <a:p>
            <a:r>
              <a:rPr lang="en-US" dirty="0"/>
              <a:t>Assent and parental consent documents if needed.</a:t>
            </a:r>
          </a:p>
          <a:p>
            <a:endParaRPr lang="en-US" dirty="0"/>
          </a:p>
          <a:p>
            <a:r>
              <a:rPr lang="en-US" dirty="0"/>
              <a:t>Sample page next slide.</a:t>
            </a:r>
          </a:p>
          <a:p>
            <a:endParaRPr lang="en-US" dirty="0"/>
          </a:p>
          <a:p>
            <a:endParaRPr lang="en-US" dirty="0"/>
          </a:p>
        </p:txBody>
      </p:sp>
      <p:sp>
        <p:nvSpPr>
          <p:cNvPr id="5" name="Footer Placeholder 4">
            <a:extLst>
              <a:ext uri="{FF2B5EF4-FFF2-40B4-BE49-F238E27FC236}">
                <a16:creationId xmlns:a16="http://schemas.microsoft.com/office/drawing/2014/main" id="{E54094FC-ABE8-D8AF-B2A5-B35BBCFE94AB}"/>
              </a:ext>
            </a:extLst>
          </p:cNvPr>
          <p:cNvSpPr>
            <a:spLocks noGrp="1"/>
          </p:cNvSpPr>
          <p:nvPr>
            <p:ph type="ftr" sz="quarter" idx="11"/>
          </p:nvPr>
        </p:nvSpPr>
        <p:spPr/>
        <p:txBody>
          <a:bodyPr/>
          <a:lstStyle/>
          <a:p>
            <a:r>
              <a:rPr lang="en-US"/>
              <a:t>UToledo HRPP and Biomed IRB (1/24/2023)  susan.pocotte@utoledo.edu</a:t>
            </a:r>
          </a:p>
        </p:txBody>
      </p:sp>
    </p:spTree>
    <p:extLst>
      <p:ext uri="{BB962C8B-B14F-4D97-AF65-F5344CB8AC3E}">
        <p14:creationId xmlns:p14="http://schemas.microsoft.com/office/powerpoint/2010/main" val="40193779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E8F89F9E-9F90-5C40-4EBA-50ADB9BA84EA}"/>
              </a:ext>
            </a:extLst>
          </p:cNvPr>
          <p:cNvSpPr>
            <a:spLocks noGrp="1"/>
          </p:cNvSpPr>
          <p:nvPr>
            <p:ph type="title"/>
          </p:nvPr>
        </p:nvSpPr>
        <p:spPr>
          <a:xfrm>
            <a:off x="1524000" y="927101"/>
            <a:ext cx="9144000" cy="709613"/>
          </a:xfrm>
        </p:spPr>
        <p:txBody>
          <a:bodyPr/>
          <a:lstStyle/>
          <a:p>
            <a:pPr algn="ctr" eaLnBrk="1" hangingPunct="1"/>
            <a:r>
              <a:rPr lang="en-US" altLang="en-US"/>
              <a:t>Consent: Key Information</a:t>
            </a:r>
          </a:p>
        </p:txBody>
      </p:sp>
      <p:pic>
        <p:nvPicPr>
          <p:cNvPr id="68610" name="Content Placeholder 3">
            <a:extLst>
              <a:ext uri="{FF2B5EF4-FFF2-40B4-BE49-F238E27FC236}">
                <a16:creationId xmlns:a16="http://schemas.microsoft.com/office/drawing/2014/main" id="{7171C781-6EDD-4A1A-F9A8-6AE6A92C72B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2286000"/>
            <a:ext cx="9144000" cy="3429000"/>
          </a:xfrm>
        </p:spPr>
      </p:pic>
      <p:sp>
        <p:nvSpPr>
          <p:cNvPr id="3" name="Footer Placeholder 2">
            <a:extLst>
              <a:ext uri="{FF2B5EF4-FFF2-40B4-BE49-F238E27FC236}">
                <a16:creationId xmlns:a16="http://schemas.microsoft.com/office/drawing/2014/main" id="{225222AA-D02E-C9E1-0726-C23667179FB7}"/>
              </a:ext>
            </a:extLst>
          </p:cNvPr>
          <p:cNvSpPr>
            <a:spLocks noGrp="1"/>
          </p:cNvSpPr>
          <p:nvPr>
            <p:ph type="ftr" sz="quarter" idx="11"/>
          </p:nvPr>
        </p:nvSpPr>
        <p:spPr/>
        <p:txBody>
          <a:bodyPr/>
          <a:lstStyle/>
          <a:p>
            <a:r>
              <a:rPr lang="en-US"/>
              <a:t>UToledo HRPP and Biomed IRB (1/24/2023)  susan.pocotte@utoledo.edu</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33E12-22A9-79A8-F844-EB18D4999611}"/>
              </a:ext>
            </a:extLst>
          </p:cNvPr>
          <p:cNvSpPr>
            <a:spLocks noGrp="1"/>
          </p:cNvSpPr>
          <p:nvPr>
            <p:ph type="title"/>
          </p:nvPr>
        </p:nvSpPr>
        <p:spPr/>
        <p:txBody>
          <a:bodyPr/>
          <a:lstStyle/>
          <a:p>
            <a:r>
              <a:rPr lang="en-US" dirty="0">
                <a:highlight>
                  <a:srgbClr val="00FFFF"/>
                </a:highlight>
              </a:rPr>
              <a:t>Step E.</a:t>
            </a:r>
            <a:br>
              <a:rPr lang="en-US" dirty="0"/>
            </a:br>
            <a:r>
              <a:rPr lang="en-US" dirty="0"/>
              <a:t>Provide sufficient details on </a:t>
            </a:r>
            <a:r>
              <a:rPr lang="en-US" dirty="0" err="1"/>
              <a:t>xForm</a:t>
            </a:r>
            <a:r>
              <a:rPr lang="en-US" dirty="0"/>
              <a:t> and all documents. </a:t>
            </a:r>
          </a:p>
        </p:txBody>
      </p:sp>
      <p:sp>
        <p:nvSpPr>
          <p:cNvPr id="3" name="Text Placeholder 2">
            <a:extLst>
              <a:ext uri="{FF2B5EF4-FFF2-40B4-BE49-F238E27FC236}">
                <a16:creationId xmlns:a16="http://schemas.microsoft.com/office/drawing/2014/main" id="{AE83AD38-AE29-65A8-2F2A-00020F7F090D}"/>
              </a:ext>
            </a:extLst>
          </p:cNvPr>
          <p:cNvSpPr>
            <a:spLocks noGrp="1"/>
          </p:cNvSpPr>
          <p:nvPr>
            <p:ph type="body" idx="1"/>
          </p:nvPr>
        </p:nvSpPr>
        <p:spPr/>
        <p:txBody>
          <a:bodyPr>
            <a:normAutofit fontScale="85000" lnSpcReduction="10000"/>
          </a:bodyPr>
          <a:lstStyle/>
          <a:p>
            <a:endParaRPr lang="en-US" dirty="0"/>
          </a:p>
          <a:p>
            <a:r>
              <a:rPr lang="en-US" dirty="0">
                <a:solidFill>
                  <a:schemeClr val="tx1"/>
                </a:solidFill>
              </a:rPr>
              <a:t>Do not be worried that we will say no to your research. We will delay and ask for clarifications.</a:t>
            </a:r>
          </a:p>
          <a:p>
            <a:r>
              <a:rPr lang="en-US" dirty="0">
                <a:solidFill>
                  <a:schemeClr val="tx1"/>
                </a:solidFill>
              </a:rPr>
              <a:t>It is Federal regulation that we are clear on the risk/benefit. Underrepresenting risk is a violation. </a:t>
            </a:r>
          </a:p>
        </p:txBody>
      </p:sp>
      <p:sp>
        <p:nvSpPr>
          <p:cNvPr id="5" name="Footer Placeholder 4">
            <a:extLst>
              <a:ext uri="{FF2B5EF4-FFF2-40B4-BE49-F238E27FC236}">
                <a16:creationId xmlns:a16="http://schemas.microsoft.com/office/drawing/2014/main" id="{830CC799-BBEB-5202-6FCF-462BBAF875BF}"/>
              </a:ext>
            </a:extLst>
          </p:cNvPr>
          <p:cNvSpPr>
            <a:spLocks noGrp="1"/>
          </p:cNvSpPr>
          <p:nvPr>
            <p:ph type="ftr" sz="quarter" idx="11"/>
          </p:nvPr>
        </p:nvSpPr>
        <p:spPr/>
        <p:txBody>
          <a:bodyPr/>
          <a:lstStyle/>
          <a:p>
            <a:r>
              <a:rPr lang="en-US"/>
              <a:t>UToledo HRPP and Biomed IRB (1/24/2023)  susan.pocotte@utoledo.edu</a:t>
            </a:r>
          </a:p>
        </p:txBody>
      </p:sp>
    </p:spTree>
    <p:extLst>
      <p:ext uri="{BB962C8B-B14F-4D97-AF65-F5344CB8AC3E}">
        <p14:creationId xmlns:p14="http://schemas.microsoft.com/office/powerpoint/2010/main" val="1666692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a:extLst>
              <a:ext uri="{FF2B5EF4-FFF2-40B4-BE49-F238E27FC236}">
                <a16:creationId xmlns:a16="http://schemas.microsoft.com/office/drawing/2014/main" id="{037CEEC4-5630-A0DC-1906-36A9C5E8B904}"/>
              </a:ext>
            </a:extLst>
          </p:cNvPr>
          <p:cNvSpPr>
            <a:spLocks noGrp="1"/>
          </p:cNvSpPr>
          <p:nvPr>
            <p:ph type="title"/>
          </p:nvPr>
        </p:nvSpPr>
        <p:spPr>
          <a:xfrm>
            <a:off x="1524000" y="927101"/>
            <a:ext cx="9144000" cy="709613"/>
          </a:xfrm>
        </p:spPr>
        <p:txBody>
          <a:bodyPr>
            <a:normAutofit fontScale="90000"/>
          </a:bodyPr>
          <a:lstStyle/>
          <a:p>
            <a:pPr algn="ctr" eaLnBrk="1" hangingPunct="1"/>
            <a:r>
              <a:rPr lang="en-US" altLang="en-US" dirty="0"/>
              <a:t>Risks and Benefits               </a:t>
            </a:r>
            <a:br>
              <a:rPr lang="en-US" altLang="en-US" dirty="0"/>
            </a:br>
            <a:r>
              <a:rPr lang="en-US" altLang="en-US" dirty="0"/>
              <a:t>(Beneficence)</a:t>
            </a:r>
          </a:p>
        </p:txBody>
      </p:sp>
      <p:sp>
        <p:nvSpPr>
          <p:cNvPr id="65539" name="Content Placeholder 2">
            <a:extLst>
              <a:ext uri="{FF2B5EF4-FFF2-40B4-BE49-F238E27FC236}">
                <a16:creationId xmlns:a16="http://schemas.microsoft.com/office/drawing/2014/main" id="{86E2C68E-560E-E152-10CB-7DE8B8D53DEB}"/>
              </a:ext>
            </a:extLst>
          </p:cNvPr>
          <p:cNvSpPr>
            <a:spLocks noGrp="1"/>
          </p:cNvSpPr>
          <p:nvPr>
            <p:ph idx="1"/>
          </p:nvPr>
        </p:nvSpPr>
        <p:spPr>
          <a:xfrm>
            <a:off x="2057400" y="2362200"/>
            <a:ext cx="8153400" cy="4267200"/>
          </a:xfrm>
        </p:spPr>
        <p:txBody>
          <a:bodyPr rtlCol="0">
            <a:normAutofit lnSpcReduction="10000"/>
          </a:bodyPr>
          <a:lstStyle/>
          <a:p>
            <a:pPr>
              <a:buFont typeface="Wingdings" panose="05000000000000000000" pitchFamily="2" charset="2"/>
              <a:buChar char="Ø"/>
              <a:defRPr/>
            </a:pPr>
            <a:r>
              <a:rPr lang="en-US" altLang="en-US" sz="2400" dirty="0">
                <a:solidFill>
                  <a:schemeClr val="tx1">
                    <a:lumMod val="75000"/>
                    <a:lumOff val="25000"/>
                  </a:schemeClr>
                </a:solidFill>
              </a:rPr>
              <a:t>Have both risks and anticipated benefits been clearly explained to the IRB?</a:t>
            </a:r>
          </a:p>
          <a:p>
            <a:pPr>
              <a:buFont typeface="Wingdings" panose="05000000000000000000" pitchFamily="2" charset="2"/>
              <a:buChar char="Ø"/>
              <a:defRPr/>
            </a:pPr>
            <a:endParaRPr lang="en-US" altLang="en-US" sz="800" dirty="0">
              <a:solidFill>
                <a:schemeClr val="tx1">
                  <a:lumMod val="75000"/>
                  <a:lumOff val="25000"/>
                </a:schemeClr>
              </a:solidFill>
            </a:endParaRPr>
          </a:p>
          <a:p>
            <a:pPr>
              <a:buFont typeface="Wingdings" panose="05000000000000000000" pitchFamily="2" charset="2"/>
              <a:buChar char="Ø"/>
              <a:defRPr/>
            </a:pPr>
            <a:r>
              <a:rPr lang="en-US" altLang="en-US" sz="2400" dirty="0">
                <a:solidFill>
                  <a:schemeClr val="tx1">
                    <a:lumMod val="75000"/>
                    <a:lumOff val="25000"/>
                  </a:schemeClr>
                </a:solidFill>
              </a:rPr>
              <a:t>Have both risks and anticipated benefits been clearly explained to potential participants?</a:t>
            </a:r>
          </a:p>
          <a:p>
            <a:pPr>
              <a:buFont typeface="Wingdings" panose="05000000000000000000" pitchFamily="2" charset="2"/>
              <a:buChar char="Ø"/>
              <a:defRPr/>
            </a:pPr>
            <a:endParaRPr lang="en-US" altLang="en-US" sz="800" dirty="0">
              <a:solidFill>
                <a:schemeClr val="tx1">
                  <a:lumMod val="75000"/>
                  <a:lumOff val="25000"/>
                </a:schemeClr>
              </a:solidFill>
            </a:endParaRPr>
          </a:p>
          <a:p>
            <a:pPr>
              <a:buFont typeface="Wingdings" panose="05000000000000000000" pitchFamily="2" charset="2"/>
              <a:buChar char="Ø"/>
              <a:defRPr/>
            </a:pPr>
            <a:r>
              <a:rPr lang="en-US" altLang="en-US" sz="2400" dirty="0">
                <a:solidFill>
                  <a:schemeClr val="tx1">
                    <a:lumMod val="75000"/>
                    <a:lumOff val="25000"/>
                  </a:schemeClr>
                </a:solidFill>
              </a:rPr>
              <a:t>Have all types of potential risks - physical, legal, financial, social, emotional - been considered?</a:t>
            </a:r>
          </a:p>
          <a:p>
            <a:pPr>
              <a:buFont typeface="Wingdings" panose="05000000000000000000" pitchFamily="2" charset="2"/>
              <a:buChar char="Ø"/>
              <a:defRPr/>
            </a:pPr>
            <a:endParaRPr lang="en-US" altLang="en-US" sz="800" dirty="0">
              <a:solidFill>
                <a:schemeClr val="tx1">
                  <a:lumMod val="75000"/>
                  <a:lumOff val="25000"/>
                </a:schemeClr>
              </a:solidFill>
            </a:endParaRPr>
          </a:p>
          <a:p>
            <a:pPr>
              <a:buFont typeface="Wingdings" panose="05000000000000000000" pitchFamily="2" charset="2"/>
              <a:buChar char="Ø"/>
              <a:defRPr/>
            </a:pPr>
            <a:r>
              <a:rPr lang="en-US" altLang="en-US" sz="2400" dirty="0">
                <a:solidFill>
                  <a:schemeClr val="tx1">
                    <a:lumMod val="75000"/>
                    <a:lumOff val="25000"/>
                  </a:schemeClr>
                </a:solidFill>
              </a:rPr>
              <a:t>Have any risks to subjects been minimized (confidentiality)?</a:t>
            </a:r>
          </a:p>
          <a:p>
            <a:pPr>
              <a:buFont typeface="Wingdings" panose="05000000000000000000" pitchFamily="2" charset="2"/>
              <a:buChar char="Ø"/>
              <a:defRPr/>
            </a:pPr>
            <a:endParaRPr lang="en-US" altLang="en-US" sz="800" dirty="0">
              <a:solidFill>
                <a:schemeClr val="tx1">
                  <a:lumMod val="75000"/>
                  <a:lumOff val="25000"/>
                </a:schemeClr>
              </a:solidFill>
            </a:endParaRPr>
          </a:p>
          <a:p>
            <a:pPr>
              <a:buFont typeface="Wingdings" panose="05000000000000000000" pitchFamily="2" charset="2"/>
              <a:buChar char="Ø"/>
              <a:defRPr/>
            </a:pPr>
            <a:r>
              <a:rPr lang="en-US" altLang="en-US" sz="2400" dirty="0">
                <a:solidFill>
                  <a:schemeClr val="tx1">
                    <a:lumMod val="75000"/>
                    <a:lumOff val="25000"/>
                  </a:schemeClr>
                </a:solidFill>
              </a:rPr>
              <a:t>Do the anticipated benefits of conducting the project outweigh the risks to subjects?</a:t>
            </a:r>
            <a:r>
              <a:rPr lang="en-US" altLang="en-US" sz="1200" dirty="0">
                <a:solidFill>
                  <a:schemeClr val="tx1">
                    <a:lumMod val="75000"/>
                    <a:lumOff val="25000"/>
                  </a:schemeClr>
                </a:solidFill>
              </a:rPr>
              <a:t>                                                                              </a:t>
            </a:r>
            <a:r>
              <a:rPr lang="en-US" altLang="en-US" sz="1200" dirty="0">
                <a:solidFill>
                  <a:schemeClr val="tx1">
                    <a:lumMod val="75000"/>
                    <a:lumOff val="25000"/>
                  </a:schemeClr>
                </a:solidFill>
                <a:hlinkClick r:id="rId3" action="ppaction://hlinksldjump"/>
              </a:rPr>
              <a:t>X</a:t>
            </a:r>
            <a:endParaRPr lang="en-US" altLang="en-US" sz="2400" dirty="0">
              <a:solidFill>
                <a:schemeClr val="tx1">
                  <a:lumMod val="75000"/>
                  <a:lumOff val="25000"/>
                </a:schemeClr>
              </a:solidFill>
            </a:endParaRPr>
          </a:p>
          <a:p>
            <a:pPr>
              <a:buFont typeface="Wingdings 3" charset="2"/>
              <a:buChar char=""/>
              <a:defRPr/>
            </a:pPr>
            <a:endParaRPr lang="en-US" altLang="en-US" sz="2400" dirty="0">
              <a:solidFill>
                <a:schemeClr val="tx1">
                  <a:lumMod val="75000"/>
                  <a:lumOff val="25000"/>
                </a:schemeClr>
              </a:solidFill>
            </a:endParaRPr>
          </a:p>
        </p:txBody>
      </p:sp>
      <p:sp>
        <p:nvSpPr>
          <p:cNvPr id="3" name="Footer Placeholder 2">
            <a:extLst>
              <a:ext uri="{FF2B5EF4-FFF2-40B4-BE49-F238E27FC236}">
                <a16:creationId xmlns:a16="http://schemas.microsoft.com/office/drawing/2014/main" id="{8879A2BB-AE96-305A-E899-0207A7BFB344}"/>
              </a:ext>
            </a:extLst>
          </p:cNvPr>
          <p:cNvSpPr>
            <a:spLocks noGrp="1"/>
          </p:cNvSpPr>
          <p:nvPr>
            <p:ph type="ftr" sz="quarter" idx="11"/>
          </p:nvPr>
        </p:nvSpPr>
        <p:spPr/>
        <p:txBody>
          <a:bodyPr/>
          <a:lstStyle/>
          <a:p>
            <a:r>
              <a:rPr lang="en-US"/>
              <a:t>UToledo HRPP and Biomed IRB (1/24/2023)  susan.pocotte@utoledo.edu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53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5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a:extLst>
              <a:ext uri="{FF2B5EF4-FFF2-40B4-BE49-F238E27FC236}">
                <a16:creationId xmlns:a16="http://schemas.microsoft.com/office/drawing/2014/main" id="{D00B6004-3667-382F-371D-E6EBECADF08D}"/>
              </a:ext>
            </a:extLst>
          </p:cNvPr>
          <p:cNvSpPr>
            <a:spLocks noGrp="1"/>
          </p:cNvSpPr>
          <p:nvPr>
            <p:ph type="title"/>
          </p:nvPr>
        </p:nvSpPr>
        <p:spPr>
          <a:xfrm>
            <a:off x="1524000" y="927101"/>
            <a:ext cx="9144000" cy="709613"/>
          </a:xfrm>
        </p:spPr>
        <p:txBody>
          <a:bodyPr/>
          <a:lstStyle/>
          <a:p>
            <a:pPr algn="ctr" eaLnBrk="1" hangingPunct="1"/>
            <a:r>
              <a:rPr lang="en-US" altLang="en-US"/>
              <a:t>When data are primary source of risk</a:t>
            </a:r>
          </a:p>
        </p:txBody>
      </p:sp>
      <p:sp>
        <p:nvSpPr>
          <p:cNvPr id="29699" name="Content Placeholder 2">
            <a:extLst>
              <a:ext uri="{FF2B5EF4-FFF2-40B4-BE49-F238E27FC236}">
                <a16:creationId xmlns:a16="http://schemas.microsoft.com/office/drawing/2014/main" id="{17C4819E-6098-A471-10D0-CEBF5AD79AD3}"/>
              </a:ext>
            </a:extLst>
          </p:cNvPr>
          <p:cNvSpPr>
            <a:spLocks noGrp="1"/>
          </p:cNvSpPr>
          <p:nvPr>
            <p:ph idx="1"/>
          </p:nvPr>
        </p:nvSpPr>
        <p:spPr>
          <a:xfrm>
            <a:off x="2057400" y="2489200"/>
            <a:ext cx="8077200" cy="3530600"/>
          </a:xfrm>
        </p:spPr>
        <p:txBody>
          <a:bodyPr rtlCol="0">
            <a:noAutofit/>
          </a:bodyPr>
          <a:lstStyle/>
          <a:p>
            <a:pPr>
              <a:buFont typeface="Wingdings" panose="05000000000000000000" pitchFamily="2" charset="2"/>
              <a:buChar char="Ø"/>
              <a:defRPr/>
            </a:pPr>
            <a:r>
              <a:rPr lang="en-US" altLang="en-US" dirty="0">
                <a:solidFill>
                  <a:schemeClr val="tx1">
                    <a:lumMod val="75000"/>
                    <a:lumOff val="25000"/>
                  </a:schemeClr>
                </a:solidFill>
              </a:rPr>
              <a:t>What can you do to minimize the risk?</a:t>
            </a:r>
          </a:p>
          <a:p>
            <a:pPr lvl="1" indent="-283464">
              <a:buFont typeface="Wingdings" panose="05000000000000000000" pitchFamily="2" charset="2"/>
              <a:buChar char="Ø"/>
              <a:defRPr/>
            </a:pPr>
            <a:r>
              <a:rPr lang="en-US" altLang="en-US" dirty="0">
                <a:solidFill>
                  <a:schemeClr val="tx1">
                    <a:lumMod val="75000"/>
                    <a:lumOff val="25000"/>
                  </a:schemeClr>
                </a:solidFill>
              </a:rPr>
              <a:t>Collect data anonymously</a:t>
            </a:r>
          </a:p>
          <a:p>
            <a:pPr lvl="1" indent="-283464">
              <a:buFont typeface="Wingdings" panose="05000000000000000000" pitchFamily="2" charset="2"/>
              <a:buChar char="Ø"/>
              <a:defRPr/>
            </a:pPr>
            <a:r>
              <a:rPr lang="en-US" altLang="en-US" dirty="0">
                <a:solidFill>
                  <a:schemeClr val="tx1">
                    <a:lumMod val="75000"/>
                    <a:lumOff val="25000"/>
                  </a:schemeClr>
                </a:solidFill>
              </a:rPr>
              <a:t>Remove identifying information as soon as possible</a:t>
            </a:r>
          </a:p>
          <a:p>
            <a:pPr lvl="1" indent="-283464">
              <a:buFont typeface="Wingdings" panose="05000000000000000000" pitchFamily="2" charset="2"/>
              <a:buChar char="Ø"/>
              <a:defRPr/>
            </a:pPr>
            <a:r>
              <a:rPr lang="en-US" altLang="en-US" dirty="0">
                <a:solidFill>
                  <a:schemeClr val="tx1">
                    <a:lumMod val="75000"/>
                    <a:lumOff val="25000"/>
                  </a:schemeClr>
                </a:solidFill>
              </a:rPr>
              <a:t>Use codes for identifiers and keep the code list in a separate secure location.</a:t>
            </a:r>
          </a:p>
          <a:p>
            <a:pPr lvl="1" indent="-283464">
              <a:buFont typeface="Wingdings" panose="05000000000000000000" pitchFamily="2" charset="2"/>
              <a:buChar char="Ø"/>
              <a:defRPr/>
            </a:pPr>
            <a:r>
              <a:rPr lang="en-US" altLang="en-US" dirty="0">
                <a:solidFill>
                  <a:schemeClr val="tx1">
                    <a:lumMod val="75000"/>
                    <a:lumOff val="25000"/>
                  </a:schemeClr>
                </a:solidFill>
              </a:rPr>
              <a:t>Report data in aggregate or use pseudonyms</a:t>
            </a:r>
          </a:p>
          <a:p>
            <a:pPr lvl="1" indent="-283464">
              <a:buFont typeface="Wingdings" panose="05000000000000000000" pitchFamily="2" charset="2"/>
              <a:buChar char="Ø"/>
              <a:defRPr/>
            </a:pPr>
            <a:r>
              <a:rPr lang="en-US" altLang="en-US" dirty="0">
                <a:solidFill>
                  <a:schemeClr val="tx1">
                    <a:lumMod val="75000"/>
                    <a:lumOff val="25000"/>
                  </a:schemeClr>
                </a:solidFill>
              </a:rPr>
              <a:t>Store consent documents and data in a secure location</a:t>
            </a:r>
          </a:p>
          <a:p>
            <a:pPr lvl="1" indent="-283464">
              <a:buFont typeface="Wingdings" panose="05000000000000000000" pitchFamily="2" charset="2"/>
              <a:buChar char="Ø"/>
              <a:defRPr/>
            </a:pPr>
            <a:r>
              <a:rPr lang="en-US" altLang="en-US" dirty="0">
                <a:solidFill>
                  <a:schemeClr val="tx1">
                    <a:lumMod val="75000"/>
                    <a:lumOff val="25000"/>
                  </a:schemeClr>
                </a:solidFill>
              </a:rPr>
              <a:t>Limit who has access to data</a:t>
            </a:r>
          </a:p>
          <a:p>
            <a:pPr marL="402336" lvl="1" indent="0">
              <a:buNone/>
              <a:defRPr/>
            </a:pPr>
            <a:endParaRPr lang="en-US" altLang="en-US" dirty="0">
              <a:solidFill>
                <a:schemeClr val="tx1">
                  <a:lumMod val="75000"/>
                  <a:lumOff val="25000"/>
                </a:schemeClr>
              </a:solidFill>
            </a:endParaRPr>
          </a:p>
          <a:p>
            <a:pPr marL="457200" lvl="1" indent="0" algn="r">
              <a:buNone/>
              <a:defRPr/>
            </a:pPr>
            <a:r>
              <a:rPr lang="en-US" altLang="en-US" dirty="0">
                <a:solidFill>
                  <a:schemeClr val="tx1">
                    <a:lumMod val="75000"/>
                    <a:lumOff val="25000"/>
                  </a:schemeClr>
                </a:solidFill>
                <a:hlinkClick r:id="rId3" action="ppaction://hlinksldjump"/>
              </a:rPr>
              <a:t>X</a:t>
            </a:r>
            <a:endParaRPr lang="en-US" altLang="en-US" dirty="0">
              <a:solidFill>
                <a:schemeClr val="tx1">
                  <a:lumMod val="75000"/>
                  <a:lumOff val="25000"/>
                </a:schemeClr>
              </a:solidFill>
            </a:endParaRPr>
          </a:p>
          <a:p>
            <a:pPr>
              <a:buNone/>
              <a:defRPr/>
            </a:pPr>
            <a:endParaRPr lang="en-US" altLang="en-US" dirty="0">
              <a:solidFill>
                <a:schemeClr val="tx1">
                  <a:lumMod val="75000"/>
                  <a:lumOff val="25000"/>
                </a:schemeClr>
              </a:solidFill>
            </a:endParaRPr>
          </a:p>
          <a:p>
            <a:pPr>
              <a:buFont typeface="Wingdings 3" charset="2"/>
              <a:buChar char=""/>
              <a:defRPr/>
            </a:pPr>
            <a:endParaRPr lang="en-US" altLang="en-US" dirty="0">
              <a:solidFill>
                <a:schemeClr val="tx1">
                  <a:lumMod val="75000"/>
                  <a:lumOff val="25000"/>
                </a:schemeClr>
              </a:solidFill>
            </a:endParaRPr>
          </a:p>
        </p:txBody>
      </p:sp>
      <p:sp>
        <p:nvSpPr>
          <p:cNvPr id="3" name="Footer Placeholder 2">
            <a:extLst>
              <a:ext uri="{FF2B5EF4-FFF2-40B4-BE49-F238E27FC236}">
                <a16:creationId xmlns:a16="http://schemas.microsoft.com/office/drawing/2014/main" id="{A17987C4-FAC1-203A-C5C3-D28BBE6A6059}"/>
              </a:ext>
            </a:extLst>
          </p:cNvPr>
          <p:cNvSpPr>
            <a:spLocks noGrp="1"/>
          </p:cNvSpPr>
          <p:nvPr>
            <p:ph type="ftr" sz="quarter" idx="11"/>
          </p:nvPr>
        </p:nvSpPr>
        <p:spPr/>
        <p:txBody>
          <a:bodyPr/>
          <a:lstStyle/>
          <a:p>
            <a:r>
              <a:rPr lang="en-US"/>
              <a:t>UToledo HRPP and Biomed IRB (1/24/2023)  susan.pocotte@utoledo.edu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96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D2CAD7-901E-E85B-834A-4D38A499224F}"/>
              </a:ext>
            </a:extLst>
          </p:cNvPr>
          <p:cNvSpPr>
            <a:spLocks noGrp="1"/>
          </p:cNvSpPr>
          <p:nvPr>
            <p:ph type="title"/>
          </p:nvPr>
        </p:nvSpPr>
        <p:spPr/>
        <p:txBody>
          <a:bodyPr>
            <a:normAutofit fontScale="90000"/>
          </a:bodyPr>
          <a:lstStyle/>
          <a:p>
            <a:r>
              <a:rPr lang="en-US" dirty="0">
                <a:highlight>
                  <a:srgbClr val="00FF00"/>
                </a:highlight>
              </a:rPr>
              <a:t>TIP 5.</a:t>
            </a:r>
            <a:br>
              <a:rPr lang="en-US" dirty="0"/>
            </a:br>
            <a:r>
              <a:rPr lang="en-US" dirty="0"/>
              <a:t>Lessons learned from common errors and required modifications.</a:t>
            </a:r>
          </a:p>
        </p:txBody>
      </p:sp>
      <p:sp>
        <p:nvSpPr>
          <p:cNvPr id="5" name="Text Placeholder 4">
            <a:extLst>
              <a:ext uri="{FF2B5EF4-FFF2-40B4-BE49-F238E27FC236}">
                <a16:creationId xmlns:a16="http://schemas.microsoft.com/office/drawing/2014/main" id="{F2CECD03-DADC-96EA-E2E2-4650DE3964E5}"/>
              </a:ext>
            </a:extLst>
          </p:cNvPr>
          <p:cNvSpPr>
            <a:spLocks noGrp="1"/>
          </p:cNvSpPr>
          <p:nvPr>
            <p:ph type="body" idx="1"/>
          </p:nvPr>
        </p:nvSpPr>
        <p:spPr/>
        <p:txBody>
          <a:bodyPr/>
          <a:lstStyle/>
          <a:p>
            <a:endParaRPr lang="en-US" dirty="0"/>
          </a:p>
          <a:p>
            <a:endParaRPr lang="en-US" dirty="0"/>
          </a:p>
        </p:txBody>
      </p:sp>
      <p:sp>
        <p:nvSpPr>
          <p:cNvPr id="3" name="Footer Placeholder 2">
            <a:extLst>
              <a:ext uri="{FF2B5EF4-FFF2-40B4-BE49-F238E27FC236}">
                <a16:creationId xmlns:a16="http://schemas.microsoft.com/office/drawing/2014/main" id="{D5E1116C-83EA-7E45-0D66-13316CB7BBC9}"/>
              </a:ext>
            </a:extLst>
          </p:cNvPr>
          <p:cNvSpPr>
            <a:spLocks noGrp="1"/>
          </p:cNvSpPr>
          <p:nvPr>
            <p:ph type="ftr" sz="quarter" idx="11"/>
          </p:nvPr>
        </p:nvSpPr>
        <p:spPr/>
        <p:txBody>
          <a:bodyPr/>
          <a:lstStyle/>
          <a:p>
            <a:r>
              <a:rPr lang="en-US"/>
              <a:t>UToledo HRPP and Biomed IRB (1/24/2023)  susan.pocotte@utoledo.edu</a:t>
            </a:r>
          </a:p>
        </p:txBody>
      </p:sp>
    </p:spTree>
    <p:extLst>
      <p:ext uri="{BB962C8B-B14F-4D97-AF65-F5344CB8AC3E}">
        <p14:creationId xmlns:p14="http://schemas.microsoft.com/office/powerpoint/2010/main" val="27091870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1F6A8-A3A7-BF67-6F0E-6DDC020AB16C}"/>
              </a:ext>
            </a:extLst>
          </p:cNvPr>
          <p:cNvSpPr>
            <a:spLocks noGrp="1"/>
          </p:cNvSpPr>
          <p:nvPr>
            <p:ph type="title"/>
          </p:nvPr>
        </p:nvSpPr>
        <p:spPr/>
        <p:txBody>
          <a:bodyPr/>
          <a:lstStyle/>
          <a:p>
            <a:r>
              <a:rPr lang="en-US" dirty="0"/>
              <a:t>Investigator Initiated and Sponsored Research</a:t>
            </a:r>
          </a:p>
        </p:txBody>
      </p:sp>
      <p:sp>
        <p:nvSpPr>
          <p:cNvPr id="3" name="Content Placeholder 2">
            <a:extLst>
              <a:ext uri="{FF2B5EF4-FFF2-40B4-BE49-F238E27FC236}">
                <a16:creationId xmlns:a16="http://schemas.microsoft.com/office/drawing/2014/main" id="{70A78883-941E-25BC-1F03-2597568C8088}"/>
              </a:ext>
            </a:extLst>
          </p:cNvPr>
          <p:cNvSpPr>
            <a:spLocks noGrp="1"/>
          </p:cNvSpPr>
          <p:nvPr>
            <p:ph idx="1"/>
          </p:nvPr>
        </p:nvSpPr>
        <p:spPr/>
        <p:txBody>
          <a:bodyPr/>
          <a:lstStyle/>
          <a:p>
            <a:r>
              <a:rPr lang="en-US" dirty="0"/>
              <a:t>Investigator Initiated	</a:t>
            </a:r>
          </a:p>
          <a:p>
            <a:pPr lvl="1"/>
            <a:r>
              <a:rPr lang="en-US" dirty="0"/>
              <a:t>Provide sufficient information. </a:t>
            </a:r>
          </a:p>
          <a:p>
            <a:pPr lvl="1"/>
            <a:r>
              <a:rPr lang="en-US" dirty="0"/>
              <a:t>Use the Template “elements of a research protocol” for the attached document. </a:t>
            </a:r>
          </a:p>
          <a:p>
            <a:pPr lvl="1"/>
            <a:r>
              <a:rPr lang="en-US" dirty="0"/>
              <a:t>Provide track changes and clean documents for modifications.</a:t>
            </a:r>
          </a:p>
          <a:p>
            <a:r>
              <a:rPr lang="en-US" dirty="0"/>
              <a:t>Sponsored research</a:t>
            </a:r>
          </a:p>
          <a:p>
            <a:pPr lvl="1"/>
            <a:r>
              <a:rPr lang="en-US" dirty="0"/>
              <a:t>For amendments: Please include a summary statement what has changed at the beginning of the textbox of </a:t>
            </a:r>
            <a:r>
              <a:rPr lang="en-US" dirty="0" err="1"/>
              <a:t>xForm</a:t>
            </a:r>
            <a:r>
              <a:rPr lang="en-US" dirty="0"/>
              <a:t>.</a:t>
            </a:r>
          </a:p>
          <a:p>
            <a:pPr lvl="1"/>
            <a:r>
              <a:rPr lang="en-US" dirty="0"/>
              <a:t>Use ICF </a:t>
            </a:r>
            <a:r>
              <a:rPr lang="en-US" dirty="0" err="1"/>
              <a:t>UToledo</a:t>
            </a:r>
            <a:r>
              <a:rPr lang="en-US" dirty="0"/>
              <a:t> Templates </a:t>
            </a:r>
          </a:p>
          <a:p>
            <a:pPr lvl="1"/>
            <a:r>
              <a:rPr lang="en-US" dirty="0"/>
              <a:t>The literature review of IB and research protocol can be used in place of preparing your own.</a:t>
            </a:r>
          </a:p>
        </p:txBody>
      </p:sp>
      <p:sp>
        <p:nvSpPr>
          <p:cNvPr id="5" name="Footer Placeholder 4">
            <a:extLst>
              <a:ext uri="{FF2B5EF4-FFF2-40B4-BE49-F238E27FC236}">
                <a16:creationId xmlns:a16="http://schemas.microsoft.com/office/drawing/2014/main" id="{A4D11067-35E2-3FA2-A2D7-9EB2CF58CB42}"/>
              </a:ext>
            </a:extLst>
          </p:cNvPr>
          <p:cNvSpPr>
            <a:spLocks noGrp="1"/>
          </p:cNvSpPr>
          <p:nvPr>
            <p:ph type="ftr" sz="quarter" idx="11"/>
          </p:nvPr>
        </p:nvSpPr>
        <p:spPr/>
        <p:txBody>
          <a:bodyPr/>
          <a:lstStyle/>
          <a:p>
            <a:r>
              <a:rPr lang="en-US"/>
              <a:t>UToledo HRPP and Biomed IRB (1/24/2023)  susan.pocotte@utoledo.edu</a:t>
            </a:r>
          </a:p>
        </p:txBody>
      </p:sp>
    </p:spTree>
    <p:extLst>
      <p:ext uri="{BB962C8B-B14F-4D97-AF65-F5344CB8AC3E}">
        <p14:creationId xmlns:p14="http://schemas.microsoft.com/office/powerpoint/2010/main" val="2510721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a:extLst>
              <a:ext uri="{FF2B5EF4-FFF2-40B4-BE49-F238E27FC236}">
                <a16:creationId xmlns:a16="http://schemas.microsoft.com/office/drawing/2014/main" id="{050CCBE0-0914-5F16-E22C-7E273016D988}"/>
              </a:ext>
            </a:extLst>
          </p:cNvPr>
          <p:cNvSpPr>
            <a:spLocks noGrp="1"/>
          </p:cNvSpPr>
          <p:nvPr>
            <p:ph type="title"/>
          </p:nvPr>
        </p:nvSpPr>
        <p:spPr>
          <a:xfrm>
            <a:off x="1524000" y="653635"/>
            <a:ext cx="9144000" cy="709613"/>
          </a:xfrm>
        </p:spPr>
        <p:txBody>
          <a:bodyPr/>
          <a:lstStyle/>
          <a:p>
            <a:pPr algn="ctr" eaLnBrk="1" hangingPunct="1"/>
            <a:r>
              <a:rPr lang="en-US" altLang="en-US" dirty="0"/>
              <a:t>The Common Rule</a:t>
            </a:r>
          </a:p>
        </p:txBody>
      </p:sp>
      <p:sp>
        <p:nvSpPr>
          <p:cNvPr id="16387" name="Rectangle 5">
            <a:extLst>
              <a:ext uri="{FF2B5EF4-FFF2-40B4-BE49-F238E27FC236}">
                <a16:creationId xmlns:a16="http://schemas.microsoft.com/office/drawing/2014/main" id="{B56C4201-6D2B-AFE7-030B-96B68AE5A4E0}"/>
              </a:ext>
            </a:extLst>
          </p:cNvPr>
          <p:cNvSpPr>
            <a:spLocks noGrp="1" noChangeArrowheads="1"/>
          </p:cNvSpPr>
          <p:nvPr>
            <p:ph idx="1"/>
          </p:nvPr>
        </p:nvSpPr>
        <p:spPr>
          <a:xfrm>
            <a:off x="2057400" y="1363248"/>
            <a:ext cx="8077200" cy="5068886"/>
          </a:xfrm>
        </p:spPr>
        <p:txBody>
          <a:bodyPr rtlCol="0">
            <a:noAutofit/>
          </a:bodyPr>
          <a:lstStyle/>
          <a:p>
            <a:pPr>
              <a:buFont typeface="Wingdings" panose="05000000000000000000" pitchFamily="2" charset="2"/>
              <a:buChar char="Ø"/>
              <a:defRPr/>
            </a:pPr>
            <a:r>
              <a:rPr lang="en-US" altLang="en-US" dirty="0">
                <a:solidFill>
                  <a:schemeClr val="tx1">
                    <a:lumMod val="75000"/>
                    <a:lumOff val="25000"/>
                  </a:schemeClr>
                </a:solidFill>
              </a:rPr>
              <a:t>A general set of regulatory provisions governing human subjects protections.  </a:t>
            </a:r>
          </a:p>
          <a:p>
            <a:pPr>
              <a:buFont typeface="Wingdings" panose="05000000000000000000" pitchFamily="2" charset="2"/>
              <a:buChar char="Ø"/>
              <a:defRPr/>
            </a:pPr>
            <a:r>
              <a:rPr lang="en-US" altLang="en-US" dirty="0">
                <a:solidFill>
                  <a:schemeClr val="tx1">
                    <a:lumMod val="75000"/>
                    <a:lumOff val="25000"/>
                  </a:schemeClr>
                </a:solidFill>
              </a:rPr>
              <a:t>Important aspects of the Common Rule:</a:t>
            </a:r>
          </a:p>
          <a:p>
            <a:pPr lvl="1" indent="-283464">
              <a:buFont typeface="Wingdings" panose="05000000000000000000" pitchFamily="2" charset="2"/>
              <a:buChar char="Ø"/>
              <a:defRPr/>
            </a:pPr>
            <a:r>
              <a:rPr lang="en-US" altLang="en-US" dirty="0">
                <a:solidFill>
                  <a:schemeClr val="tx1">
                    <a:lumMod val="75000"/>
                    <a:lumOff val="25000"/>
                  </a:schemeClr>
                </a:solidFill>
              </a:rPr>
              <a:t>Requirements for compliance by research institutions.</a:t>
            </a:r>
          </a:p>
          <a:p>
            <a:pPr lvl="1" indent="-283464">
              <a:buFont typeface="Wingdings" panose="05000000000000000000" pitchFamily="2" charset="2"/>
              <a:buChar char="Ø"/>
              <a:defRPr/>
            </a:pPr>
            <a:r>
              <a:rPr lang="en-US" altLang="en-US" dirty="0">
                <a:solidFill>
                  <a:schemeClr val="tx1">
                    <a:lumMod val="75000"/>
                    <a:lumOff val="25000"/>
                  </a:schemeClr>
                </a:solidFill>
              </a:rPr>
              <a:t>Requirements for IRB memberships, responsibilities, functions, review of research, and record-keeping.</a:t>
            </a:r>
          </a:p>
          <a:p>
            <a:pPr lvl="1" indent="-283464">
              <a:buFont typeface="Wingdings" panose="05000000000000000000" pitchFamily="2" charset="2"/>
              <a:buChar char="Ø"/>
              <a:defRPr/>
            </a:pPr>
            <a:r>
              <a:rPr lang="en-US" altLang="en-US" dirty="0">
                <a:solidFill>
                  <a:schemeClr val="tx1">
                    <a:lumMod val="75000"/>
                    <a:lumOff val="25000"/>
                  </a:schemeClr>
                </a:solidFill>
              </a:rPr>
              <a:t>Requirements for obtaining and documenting informed consent.</a:t>
            </a:r>
          </a:p>
          <a:p>
            <a:pPr lvl="1" indent="-283464">
              <a:buFont typeface="Wingdings" panose="05000000000000000000" pitchFamily="2" charset="2"/>
              <a:buChar char="Ø"/>
              <a:defRPr/>
            </a:pPr>
            <a:r>
              <a:rPr lang="en-US" altLang="en-US" dirty="0">
                <a:solidFill>
                  <a:schemeClr val="tx1">
                    <a:lumMod val="75000"/>
                    <a:lumOff val="25000"/>
                  </a:schemeClr>
                </a:solidFill>
              </a:rPr>
              <a:t>Recognizes there are additional requirements for the protection of vulnerable subjects –</a:t>
            </a:r>
            <a:r>
              <a:rPr lang="en-US" dirty="0"/>
              <a:t>vulnerable to coercion or undue influence, such as children, prisoners, individuals with impaired decision-making capacity, or economically or educationally disadvantaged persons.</a:t>
            </a:r>
            <a:endParaRPr lang="en-US" altLang="en-US" dirty="0">
              <a:solidFill>
                <a:schemeClr val="tx1">
                  <a:lumMod val="75000"/>
                  <a:lumOff val="25000"/>
                </a:schemeClr>
              </a:solidFill>
            </a:endParaRPr>
          </a:p>
        </p:txBody>
      </p:sp>
      <p:sp>
        <p:nvSpPr>
          <p:cNvPr id="3" name="Footer Placeholder 2">
            <a:extLst>
              <a:ext uri="{FF2B5EF4-FFF2-40B4-BE49-F238E27FC236}">
                <a16:creationId xmlns:a16="http://schemas.microsoft.com/office/drawing/2014/main" id="{44CBE3EA-50A5-BF7A-87EA-E0B1E871618A}"/>
              </a:ext>
            </a:extLst>
          </p:cNvPr>
          <p:cNvSpPr>
            <a:spLocks noGrp="1"/>
          </p:cNvSpPr>
          <p:nvPr>
            <p:ph type="ftr" sz="quarter" idx="11"/>
          </p:nvPr>
        </p:nvSpPr>
        <p:spPr/>
        <p:txBody>
          <a:bodyPr/>
          <a:lstStyle/>
          <a:p>
            <a:r>
              <a:rPr lang="en-US"/>
              <a:t>UToledo HRPP and Biomed IRB (1/24/2023)  susan.pocotte@utoledo.edu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CB30C-8EB6-855F-6AAF-06B3756A7E11}"/>
              </a:ext>
            </a:extLst>
          </p:cNvPr>
          <p:cNvSpPr>
            <a:spLocks noGrp="1"/>
          </p:cNvSpPr>
          <p:nvPr>
            <p:ph type="title"/>
          </p:nvPr>
        </p:nvSpPr>
        <p:spPr/>
        <p:txBody>
          <a:bodyPr/>
          <a:lstStyle/>
          <a:p>
            <a:r>
              <a:rPr lang="en-US" dirty="0"/>
              <a:t>Adverse Events</a:t>
            </a:r>
          </a:p>
        </p:txBody>
      </p:sp>
      <p:sp>
        <p:nvSpPr>
          <p:cNvPr id="3" name="Content Placeholder 2">
            <a:extLst>
              <a:ext uri="{FF2B5EF4-FFF2-40B4-BE49-F238E27FC236}">
                <a16:creationId xmlns:a16="http://schemas.microsoft.com/office/drawing/2014/main" id="{0387D0CB-3226-642B-00EE-7537F536B2FA}"/>
              </a:ext>
            </a:extLst>
          </p:cNvPr>
          <p:cNvSpPr>
            <a:spLocks noGrp="1"/>
          </p:cNvSpPr>
          <p:nvPr>
            <p:ph idx="1"/>
          </p:nvPr>
        </p:nvSpPr>
        <p:spPr/>
        <p:txBody>
          <a:bodyPr>
            <a:normAutofit/>
          </a:bodyPr>
          <a:lstStyle/>
          <a:p>
            <a:r>
              <a:rPr lang="en-US" dirty="0"/>
              <a:t>Did the event involve risks to subjects or others? </a:t>
            </a:r>
          </a:p>
          <a:p>
            <a:pPr marL="457200" lvl="1" indent="0">
              <a:buNone/>
            </a:pPr>
            <a:r>
              <a:rPr lang="en-US" dirty="0"/>
              <a:t>• Includes adverse events, protocol deviations, other problems or events</a:t>
            </a:r>
          </a:p>
          <a:p>
            <a:pPr marL="457200" lvl="1" indent="0">
              <a:buNone/>
            </a:pPr>
            <a:r>
              <a:rPr lang="en-US" dirty="0"/>
              <a:t>• May involve physical, psychological, social, legal or economic harms</a:t>
            </a:r>
          </a:p>
          <a:p>
            <a:r>
              <a:rPr lang="en-US" dirty="0"/>
              <a:t>IF yes:</a:t>
            </a:r>
          </a:p>
          <a:p>
            <a:pPr lvl="1"/>
            <a:r>
              <a:rPr lang="en-US" dirty="0"/>
              <a:t>Do not delay in reporting!</a:t>
            </a:r>
          </a:p>
          <a:p>
            <a:pPr lvl="1"/>
            <a:r>
              <a:rPr lang="en-US" dirty="0"/>
              <a:t>Use the form please. </a:t>
            </a:r>
          </a:p>
          <a:p>
            <a:r>
              <a:rPr lang="en-US" dirty="0"/>
              <a:t>IF no: then report at continuing review.</a:t>
            </a:r>
          </a:p>
          <a:p>
            <a:endParaRPr lang="en-US" dirty="0"/>
          </a:p>
          <a:p>
            <a:r>
              <a:rPr lang="en-US" dirty="0"/>
              <a:t>This is part of human protections. </a:t>
            </a:r>
          </a:p>
          <a:p>
            <a:endParaRPr lang="en-US" dirty="0"/>
          </a:p>
        </p:txBody>
      </p:sp>
      <p:sp>
        <p:nvSpPr>
          <p:cNvPr id="5" name="Footer Placeholder 4">
            <a:extLst>
              <a:ext uri="{FF2B5EF4-FFF2-40B4-BE49-F238E27FC236}">
                <a16:creationId xmlns:a16="http://schemas.microsoft.com/office/drawing/2014/main" id="{3735770E-72A1-3746-199F-B51A3BECEE77}"/>
              </a:ext>
            </a:extLst>
          </p:cNvPr>
          <p:cNvSpPr>
            <a:spLocks noGrp="1"/>
          </p:cNvSpPr>
          <p:nvPr>
            <p:ph type="ftr" sz="quarter" idx="11"/>
          </p:nvPr>
        </p:nvSpPr>
        <p:spPr/>
        <p:txBody>
          <a:bodyPr/>
          <a:lstStyle/>
          <a:p>
            <a:r>
              <a:rPr lang="en-US"/>
              <a:t>UToledo HRPP and Biomed IRB (1/24/2023)  susan.pocotte@utoledo.edu</a:t>
            </a:r>
          </a:p>
        </p:txBody>
      </p:sp>
    </p:spTree>
    <p:extLst>
      <p:ext uri="{BB962C8B-B14F-4D97-AF65-F5344CB8AC3E}">
        <p14:creationId xmlns:p14="http://schemas.microsoft.com/office/powerpoint/2010/main" val="18581300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75B80-0E47-742D-1EDB-B2C76C063452}"/>
              </a:ext>
            </a:extLst>
          </p:cNvPr>
          <p:cNvSpPr>
            <a:spLocks noGrp="1"/>
          </p:cNvSpPr>
          <p:nvPr>
            <p:ph type="title"/>
          </p:nvPr>
        </p:nvSpPr>
        <p:spPr/>
        <p:txBody>
          <a:bodyPr/>
          <a:lstStyle/>
          <a:p>
            <a:r>
              <a:rPr lang="en-US" dirty="0"/>
              <a:t>Deviations and Violations</a:t>
            </a:r>
          </a:p>
        </p:txBody>
      </p:sp>
      <p:sp>
        <p:nvSpPr>
          <p:cNvPr id="3" name="Content Placeholder 2">
            <a:extLst>
              <a:ext uri="{FF2B5EF4-FFF2-40B4-BE49-F238E27FC236}">
                <a16:creationId xmlns:a16="http://schemas.microsoft.com/office/drawing/2014/main" id="{EF413818-21B0-3140-B677-7BA99F252241}"/>
              </a:ext>
            </a:extLst>
          </p:cNvPr>
          <p:cNvSpPr>
            <a:spLocks noGrp="1"/>
          </p:cNvSpPr>
          <p:nvPr>
            <p:ph idx="1"/>
          </p:nvPr>
        </p:nvSpPr>
        <p:spPr/>
        <p:txBody>
          <a:bodyPr>
            <a:normAutofit/>
          </a:bodyPr>
          <a:lstStyle/>
          <a:p>
            <a:r>
              <a:rPr lang="en-US" dirty="0"/>
              <a:t>Flow chart on web site for guideline to report.</a:t>
            </a:r>
          </a:p>
          <a:p>
            <a:r>
              <a:rPr lang="en-US" dirty="0"/>
              <a:t>Do not delay in reporting!</a:t>
            </a:r>
          </a:p>
          <a:p>
            <a:pPr lvl="1"/>
            <a:r>
              <a:rPr lang="en-US" dirty="0"/>
              <a:t>to the IRB within 10 working days after the deviation</a:t>
            </a:r>
          </a:p>
          <a:p>
            <a:r>
              <a:rPr lang="en-US" dirty="0"/>
              <a:t>Single Subject Exception Request form can be submitted in advance of planned deviation.</a:t>
            </a:r>
          </a:p>
          <a:p>
            <a:r>
              <a:rPr lang="en-US" dirty="0"/>
              <a:t>If Sponsor or FDA study, then it might require IO reporting.</a:t>
            </a:r>
          </a:p>
          <a:p>
            <a:r>
              <a:rPr lang="en-US" dirty="0"/>
              <a:t>Device studies: deviations must be reported within 5 days</a:t>
            </a:r>
          </a:p>
          <a:p>
            <a:r>
              <a:rPr lang="en-US" dirty="0"/>
              <a:t>This is part of human protections. </a:t>
            </a:r>
          </a:p>
          <a:p>
            <a:endParaRPr lang="en-US" dirty="0"/>
          </a:p>
        </p:txBody>
      </p:sp>
      <p:sp>
        <p:nvSpPr>
          <p:cNvPr id="5" name="Footer Placeholder 4">
            <a:extLst>
              <a:ext uri="{FF2B5EF4-FFF2-40B4-BE49-F238E27FC236}">
                <a16:creationId xmlns:a16="http://schemas.microsoft.com/office/drawing/2014/main" id="{A5FA4FBF-BC4B-A32C-417D-3B0A5CA48BB4}"/>
              </a:ext>
            </a:extLst>
          </p:cNvPr>
          <p:cNvSpPr>
            <a:spLocks noGrp="1"/>
          </p:cNvSpPr>
          <p:nvPr>
            <p:ph type="ftr" sz="quarter" idx="11"/>
          </p:nvPr>
        </p:nvSpPr>
        <p:spPr/>
        <p:txBody>
          <a:bodyPr/>
          <a:lstStyle/>
          <a:p>
            <a:r>
              <a:rPr lang="en-US"/>
              <a:t>UToledo HRPP and Biomed IRB (1/24/2023)  susan.pocotte@utoledo.edu</a:t>
            </a:r>
          </a:p>
        </p:txBody>
      </p:sp>
    </p:spTree>
    <p:extLst>
      <p:ext uri="{BB962C8B-B14F-4D97-AF65-F5344CB8AC3E}">
        <p14:creationId xmlns:p14="http://schemas.microsoft.com/office/powerpoint/2010/main" val="3216424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7625C-16F7-3C8D-56AC-1BEC5D77D8D0}"/>
              </a:ext>
            </a:extLst>
          </p:cNvPr>
          <p:cNvSpPr>
            <a:spLocks noGrp="1"/>
          </p:cNvSpPr>
          <p:nvPr>
            <p:ph type="title"/>
          </p:nvPr>
        </p:nvSpPr>
        <p:spPr/>
        <p:txBody>
          <a:bodyPr/>
          <a:lstStyle/>
          <a:p>
            <a:r>
              <a:rPr lang="en-US" dirty="0" err="1"/>
              <a:t>UToledo</a:t>
            </a:r>
            <a:r>
              <a:rPr lang="en-US" dirty="0"/>
              <a:t> Policy: 3364-70-05</a:t>
            </a:r>
            <a:br>
              <a:rPr lang="en-US" dirty="0"/>
            </a:br>
            <a:r>
              <a:rPr lang="en-US" dirty="0"/>
              <a:t>Protection of human subjects in research</a:t>
            </a:r>
          </a:p>
        </p:txBody>
      </p:sp>
      <p:sp>
        <p:nvSpPr>
          <p:cNvPr id="3" name="Content Placeholder 2">
            <a:extLst>
              <a:ext uri="{FF2B5EF4-FFF2-40B4-BE49-F238E27FC236}">
                <a16:creationId xmlns:a16="http://schemas.microsoft.com/office/drawing/2014/main" id="{F73BD429-B7D0-A37E-25FB-42E55E26DF60}"/>
              </a:ext>
            </a:extLst>
          </p:cNvPr>
          <p:cNvSpPr>
            <a:spLocks noGrp="1"/>
          </p:cNvSpPr>
          <p:nvPr>
            <p:ph idx="1"/>
          </p:nvPr>
        </p:nvSpPr>
        <p:spPr/>
        <p:txBody>
          <a:bodyPr/>
          <a:lstStyle/>
          <a:p>
            <a:r>
              <a:rPr lang="en-US" dirty="0"/>
              <a:t>Submit </a:t>
            </a:r>
            <a:r>
              <a:rPr lang="en-US" dirty="0">
                <a:highlight>
                  <a:srgbClr val="FFFF00"/>
                </a:highlight>
              </a:rPr>
              <a:t>final reports </a:t>
            </a:r>
            <a:r>
              <a:rPr lang="en-US" dirty="0"/>
              <a:t>within thirty days following the expiration date of </a:t>
            </a:r>
            <a:r>
              <a:rPr lang="en-US" dirty="0" err="1"/>
              <a:t>UToledo</a:t>
            </a:r>
            <a:r>
              <a:rPr lang="en-US" dirty="0"/>
              <a:t> IRB approval or completion of data collection, analysis and </a:t>
            </a:r>
            <a:r>
              <a:rPr lang="en-US" dirty="0" err="1"/>
              <a:t>cessationof</a:t>
            </a:r>
            <a:r>
              <a:rPr lang="en-US" dirty="0"/>
              <a:t> all study activity (whichever comes first). </a:t>
            </a:r>
          </a:p>
          <a:p>
            <a:r>
              <a:rPr lang="en-US" dirty="0"/>
              <a:t>If no expiration date is indicated, submit final reports within thirty days following the completion of data collection, analysis and cessation of all study activity.</a:t>
            </a:r>
          </a:p>
          <a:p>
            <a:r>
              <a:rPr lang="en-US" dirty="0"/>
              <a:t>The </a:t>
            </a:r>
            <a:r>
              <a:rPr lang="en-US" dirty="0" err="1"/>
              <a:t>UToledo</a:t>
            </a:r>
            <a:r>
              <a:rPr lang="en-US" dirty="0"/>
              <a:t> IRB may withhold approval of subsequent research applications from an investigator who has not submitted a final report from previous research.</a:t>
            </a:r>
          </a:p>
        </p:txBody>
      </p:sp>
      <p:sp>
        <p:nvSpPr>
          <p:cNvPr id="5" name="Footer Placeholder 4">
            <a:extLst>
              <a:ext uri="{FF2B5EF4-FFF2-40B4-BE49-F238E27FC236}">
                <a16:creationId xmlns:a16="http://schemas.microsoft.com/office/drawing/2014/main" id="{59CB8746-D2AC-BC6F-482C-49F8FDA8A8D2}"/>
              </a:ext>
            </a:extLst>
          </p:cNvPr>
          <p:cNvSpPr>
            <a:spLocks noGrp="1"/>
          </p:cNvSpPr>
          <p:nvPr>
            <p:ph type="ftr" sz="quarter" idx="11"/>
          </p:nvPr>
        </p:nvSpPr>
        <p:spPr/>
        <p:txBody>
          <a:bodyPr/>
          <a:lstStyle/>
          <a:p>
            <a:r>
              <a:rPr lang="en-US"/>
              <a:t>UToledo HRPP and Biomed IRB (1/24/2023)  susan.pocotte@utoledo.edu</a:t>
            </a:r>
          </a:p>
        </p:txBody>
      </p:sp>
    </p:spTree>
    <p:extLst>
      <p:ext uri="{BB962C8B-B14F-4D97-AF65-F5344CB8AC3E}">
        <p14:creationId xmlns:p14="http://schemas.microsoft.com/office/powerpoint/2010/main" val="18988943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a:extLst>
              <a:ext uri="{FF2B5EF4-FFF2-40B4-BE49-F238E27FC236}">
                <a16:creationId xmlns:a16="http://schemas.microsoft.com/office/drawing/2014/main" id="{CE62D4CF-44D8-9413-3C61-D2BE8672700F}"/>
              </a:ext>
            </a:extLst>
          </p:cNvPr>
          <p:cNvSpPr>
            <a:spLocks noGrp="1"/>
          </p:cNvSpPr>
          <p:nvPr>
            <p:ph type="title" idx="4294967295"/>
          </p:nvPr>
        </p:nvSpPr>
        <p:spPr>
          <a:xfrm>
            <a:off x="1524000" y="914401"/>
            <a:ext cx="9144000" cy="701675"/>
          </a:xfrm>
        </p:spPr>
        <p:txBody>
          <a:bodyPr vert="horz" lIns="92075" tIns="46038" rIns="92075" bIns="46038" rtlCol="0" anchor="ctr">
            <a:normAutofit fontScale="90000"/>
          </a:bodyPr>
          <a:lstStyle/>
          <a:p>
            <a:pPr algn="ctr" eaLnBrk="1" hangingPunct="1"/>
            <a:r>
              <a:rPr lang="en-US" sz="4000" dirty="0"/>
              <a:t>Common Issues that Delay Review/Approval</a:t>
            </a:r>
            <a:br>
              <a:rPr lang="en-US" sz="4000" dirty="0"/>
            </a:br>
            <a:r>
              <a:rPr lang="en-US" sz="4000" dirty="0"/>
              <a:t>because </a:t>
            </a:r>
            <a:r>
              <a:rPr lang="en-US" sz="4000" dirty="0" err="1"/>
              <a:t>xForm</a:t>
            </a:r>
            <a:r>
              <a:rPr lang="en-US" sz="4000" dirty="0"/>
              <a:t> returned to researcher. </a:t>
            </a:r>
            <a:endParaRPr lang="en-US" altLang="en-US" sz="4000" dirty="0">
              <a:latin typeface="Source Sans Pro" panose="020B0503030403020204" pitchFamily="34" charset="0"/>
              <a:ea typeface="Source Sans Pro" panose="020B0503030403020204" pitchFamily="34" charset="0"/>
            </a:endParaRPr>
          </a:p>
        </p:txBody>
      </p:sp>
      <p:sp>
        <p:nvSpPr>
          <p:cNvPr id="49155" name="Content Placeholder 2">
            <a:extLst>
              <a:ext uri="{FF2B5EF4-FFF2-40B4-BE49-F238E27FC236}">
                <a16:creationId xmlns:a16="http://schemas.microsoft.com/office/drawing/2014/main" id="{7B7D3BB9-F4CF-42FB-23CB-1C9178A2B42D}"/>
              </a:ext>
            </a:extLst>
          </p:cNvPr>
          <p:cNvSpPr>
            <a:spLocks noGrp="1"/>
          </p:cNvSpPr>
          <p:nvPr>
            <p:ph idx="4294967295"/>
          </p:nvPr>
        </p:nvSpPr>
        <p:spPr>
          <a:xfrm>
            <a:off x="1981200" y="2209800"/>
            <a:ext cx="8153400" cy="4038600"/>
          </a:xfrm>
        </p:spPr>
        <p:txBody>
          <a:bodyPr vert="horz" lIns="92075" tIns="46038" rIns="92075" bIns="46038" rtlCol="0">
            <a:normAutofit/>
          </a:bodyPr>
          <a:lstStyle/>
          <a:p>
            <a:pPr>
              <a:defRPr/>
            </a:pPr>
            <a:r>
              <a:rPr lang="en-US" altLang="en-US" sz="2400" dirty="0">
                <a:solidFill>
                  <a:schemeClr val="tx1">
                    <a:lumMod val="75000"/>
                    <a:lumOff val="25000"/>
                  </a:schemeClr>
                </a:solidFill>
                <a:latin typeface="Source Sans Pro" panose="020B0503030403020204" pitchFamily="34" charset="0"/>
                <a:ea typeface="Source Sans Pro" panose="020B0503030403020204" pitchFamily="34" charset="0"/>
              </a:rPr>
              <a:t>Typos, grammar, incomplete sentences on </a:t>
            </a:r>
            <a:r>
              <a:rPr lang="en-US" altLang="en-US" sz="2400" dirty="0" err="1">
                <a:solidFill>
                  <a:schemeClr val="tx1">
                    <a:lumMod val="75000"/>
                    <a:lumOff val="25000"/>
                  </a:schemeClr>
                </a:solidFill>
                <a:latin typeface="Source Sans Pro" panose="020B0503030403020204" pitchFamily="34" charset="0"/>
                <a:ea typeface="Source Sans Pro" panose="020B0503030403020204" pitchFamily="34" charset="0"/>
              </a:rPr>
              <a:t>xForm</a:t>
            </a:r>
            <a:endParaRPr lang="en-US" altLang="en-US" sz="2400" dirty="0">
              <a:solidFill>
                <a:schemeClr val="tx1">
                  <a:lumMod val="75000"/>
                  <a:lumOff val="25000"/>
                </a:schemeClr>
              </a:solidFill>
              <a:latin typeface="Source Sans Pro" panose="020B0503030403020204" pitchFamily="34" charset="0"/>
              <a:ea typeface="Source Sans Pro" panose="020B0503030403020204" pitchFamily="34" charset="0"/>
            </a:endParaRPr>
          </a:p>
          <a:p>
            <a:pPr>
              <a:defRPr/>
            </a:pPr>
            <a:r>
              <a:rPr lang="en-US" altLang="en-US" sz="2400" dirty="0">
                <a:solidFill>
                  <a:schemeClr val="tx1">
                    <a:lumMod val="75000"/>
                    <a:lumOff val="25000"/>
                  </a:schemeClr>
                </a:solidFill>
                <a:latin typeface="Source Sans Pro" panose="020B0503030403020204" pitchFamily="34" charset="0"/>
                <a:ea typeface="Source Sans Pro" panose="020B0503030403020204" pitchFamily="34" charset="0"/>
              </a:rPr>
              <a:t>Clarification on methods</a:t>
            </a:r>
          </a:p>
          <a:p>
            <a:pPr>
              <a:defRPr/>
            </a:pPr>
            <a:r>
              <a:rPr lang="en-US" sz="2400" dirty="0"/>
              <a:t>Incomplete or missing data collection tools</a:t>
            </a:r>
          </a:p>
          <a:p>
            <a:pPr>
              <a:defRPr/>
            </a:pPr>
            <a:r>
              <a:rPr lang="en-US" altLang="en-US" sz="2400" dirty="0">
                <a:solidFill>
                  <a:schemeClr val="tx1">
                    <a:lumMod val="75000"/>
                    <a:lumOff val="25000"/>
                  </a:schemeClr>
                </a:solidFill>
                <a:latin typeface="Source Sans Pro" panose="020B0503030403020204" pitchFamily="34" charset="0"/>
                <a:ea typeface="Source Sans Pro" panose="020B0503030403020204" pitchFamily="34" charset="0"/>
              </a:rPr>
              <a:t>More information about data security measures</a:t>
            </a:r>
          </a:p>
          <a:p>
            <a:pPr>
              <a:defRPr/>
            </a:pPr>
            <a:r>
              <a:rPr lang="en-US" altLang="en-US" sz="2400" dirty="0">
                <a:solidFill>
                  <a:schemeClr val="tx1">
                    <a:lumMod val="75000"/>
                    <a:lumOff val="25000"/>
                  </a:schemeClr>
                </a:solidFill>
                <a:latin typeface="Source Sans Pro" panose="020B0503030403020204" pitchFamily="34" charset="0"/>
                <a:ea typeface="Source Sans Pro" panose="020B0503030403020204" pitchFamily="34" charset="0"/>
              </a:rPr>
              <a:t>Provide all recruiting materials</a:t>
            </a:r>
          </a:p>
          <a:p>
            <a:pPr>
              <a:defRPr/>
            </a:pPr>
            <a:r>
              <a:rPr lang="en-US" altLang="en-US" sz="2400" dirty="0">
                <a:solidFill>
                  <a:schemeClr val="tx1">
                    <a:lumMod val="75000"/>
                    <a:lumOff val="25000"/>
                  </a:schemeClr>
                </a:solidFill>
                <a:latin typeface="Source Sans Pro" panose="020B0503030403020204" pitchFamily="34" charset="0"/>
                <a:ea typeface="Source Sans Pro" panose="020B0503030403020204" pitchFamily="34" charset="0"/>
              </a:rPr>
              <a:t>Clarification in consent document/provide required information- Consent is a process- not just a document.</a:t>
            </a:r>
          </a:p>
          <a:p>
            <a:pPr>
              <a:defRPr/>
            </a:pPr>
            <a:r>
              <a:rPr lang="en-US" altLang="en-US" sz="2400" dirty="0">
                <a:solidFill>
                  <a:schemeClr val="tx1">
                    <a:lumMod val="75000"/>
                    <a:lumOff val="25000"/>
                  </a:schemeClr>
                </a:solidFill>
                <a:latin typeface="Source Sans Pro" panose="020B0503030403020204" pitchFamily="34" charset="0"/>
                <a:ea typeface="Source Sans Pro" panose="020B0503030403020204" pitchFamily="34" charset="0"/>
              </a:rPr>
              <a:t>Consent language too complicated for the human subject.</a:t>
            </a:r>
          </a:p>
          <a:p>
            <a:r>
              <a:rPr lang="en-US" sz="2400" dirty="0"/>
              <a:t>Old versions of required forms- ICF, assents</a:t>
            </a:r>
          </a:p>
          <a:p>
            <a:pPr marL="0" indent="0">
              <a:buNone/>
              <a:defRPr/>
            </a:pPr>
            <a:endParaRPr lang="en-US" altLang="en-US" sz="2400" dirty="0">
              <a:solidFill>
                <a:schemeClr val="tx1">
                  <a:lumMod val="75000"/>
                  <a:lumOff val="25000"/>
                </a:schemeClr>
              </a:solidFill>
              <a:latin typeface="Source Sans Pro" panose="020B0503030403020204" pitchFamily="34" charset="0"/>
              <a:ea typeface="Source Sans Pro" panose="020B0503030403020204" pitchFamily="34" charset="0"/>
            </a:endParaRPr>
          </a:p>
        </p:txBody>
      </p:sp>
      <p:sp>
        <p:nvSpPr>
          <p:cNvPr id="3" name="Footer Placeholder 2">
            <a:extLst>
              <a:ext uri="{FF2B5EF4-FFF2-40B4-BE49-F238E27FC236}">
                <a16:creationId xmlns:a16="http://schemas.microsoft.com/office/drawing/2014/main" id="{94CCEDDD-4B1F-D75C-E388-FDB58FD17864}"/>
              </a:ext>
            </a:extLst>
          </p:cNvPr>
          <p:cNvSpPr>
            <a:spLocks noGrp="1"/>
          </p:cNvSpPr>
          <p:nvPr>
            <p:ph type="ftr" sz="quarter" idx="11"/>
          </p:nvPr>
        </p:nvSpPr>
        <p:spPr/>
        <p:txBody>
          <a:bodyPr/>
          <a:lstStyle/>
          <a:p>
            <a:r>
              <a:rPr lang="en-US"/>
              <a:t>UToledo HRPP and Biomed IRB (1/24/2023)  susan.pocotte@utoledo.edu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08315-0FDD-0C04-1EBA-E950B2B3C1F6}"/>
              </a:ext>
            </a:extLst>
          </p:cNvPr>
          <p:cNvSpPr>
            <a:spLocks noGrp="1"/>
          </p:cNvSpPr>
          <p:nvPr>
            <p:ph type="title"/>
          </p:nvPr>
        </p:nvSpPr>
        <p:spPr/>
        <p:txBody>
          <a:bodyPr/>
          <a:lstStyle/>
          <a:p>
            <a:r>
              <a:rPr lang="en-US" dirty="0"/>
              <a:t>Common Issues that Delay Review/Approval</a:t>
            </a:r>
            <a:br>
              <a:rPr lang="en-US" dirty="0"/>
            </a:br>
            <a:r>
              <a:rPr lang="en-US" sz="4400" dirty="0"/>
              <a:t>because </a:t>
            </a:r>
            <a:r>
              <a:rPr lang="en-US" sz="4400" dirty="0" err="1"/>
              <a:t>xForm</a:t>
            </a:r>
            <a:r>
              <a:rPr lang="en-US" sz="4400" dirty="0"/>
              <a:t> returned to researcher.</a:t>
            </a:r>
            <a:endParaRPr lang="en-US" dirty="0"/>
          </a:p>
        </p:txBody>
      </p:sp>
      <p:sp>
        <p:nvSpPr>
          <p:cNvPr id="3" name="Content Placeholder 2">
            <a:extLst>
              <a:ext uri="{FF2B5EF4-FFF2-40B4-BE49-F238E27FC236}">
                <a16:creationId xmlns:a16="http://schemas.microsoft.com/office/drawing/2014/main" id="{DF64F3B5-D931-3862-95E5-6A8310AD208F}"/>
              </a:ext>
            </a:extLst>
          </p:cNvPr>
          <p:cNvSpPr>
            <a:spLocks noGrp="1"/>
          </p:cNvSpPr>
          <p:nvPr>
            <p:ph idx="1"/>
          </p:nvPr>
        </p:nvSpPr>
        <p:spPr/>
        <p:txBody>
          <a:bodyPr/>
          <a:lstStyle/>
          <a:p>
            <a:pPr>
              <a:defRPr/>
            </a:pPr>
            <a:r>
              <a:rPr lang="en-US" altLang="en-US" sz="2800" dirty="0">
                <a:solidFill>
                  <a:schemeClr val="tx1">
                    <a:lumMod val="75000"/>
                    <a:lumOff val="25000"/>
                  </a:schemeClr>
                </a:solidFill>
                <a:latin typeface="Source Sans Pro" panose="020B0503030403020204" pitchFamily="34" charset="0"/>
                <a:ea typeface="Source Sans Pro" panose="020B0503030403020204" pitchFamily="34" charset="0"/>
              </a:rPr>
              <a:t>Documents don’t correspond/discrepancies</a:t>
            </a:r>
          </a:p>
          <a:p>
            <a:r>
              <a:rPr lang="en-US" altLang="en-US" sz="2800" dirty="0">
                <a:solidFill>
                  <a:schemeClr val="tx1">
                    <a:lumMod val="75000"/>
                    <a:lumOff val="25000"/>
                  </a:schemeClr>
                </a:solidFill>
                <a:latin typeface="Source Sans Pro" panose="020B0503030403020204" pitchFamily="34" charset="0"/>
                <a:ea typeface="Source Sans Pro" panose="020B0503030403020204" pitchFamily="34" charset="0"/>
              </a:rPr>
              <a:t>Need to document approval from facility/school/organization</a:t>
            </a:r>
          </a:p>
          <a:p>
            <a:r>
              <a:rPr lang="en-US" dirty="0"/>
              <a:t>Signed and updated CV for PI</a:t>
            </a:r>
          </a:p>
          <a:p>
            <a:r>
              <a:rPr lang="en-US" dirty="0"/>
              <a:t>Lack of PI oversight, training, or editing of applications submitted by students. PI is responsible for mentoring.</a:t>
            </a:r>
          </a:p>
          <a:p>
            <a:endParaRPr lang="en-US" dirty="0"/>
          </a:p>
          <a:p>
            <a:pPr marL="0" indent="0">
              <a:buNone/>
            </a:pPr>
            <a:endParaRPr lang="en-US" dirty="0"/>
          </a:p>
        </p:txBody>
      </p:sp>
      <p:sp>
        <p:nvSpPr>
          <p:cNvPr id="5" name="Footer Placeholder 4">
            <a:extLst>
              <a:ext uri="{FF2B5EF4-FFF2-40B4-BE49-F238E27FC236}">
                <a16:creationId xmlns:a16="http://schemas.microsoft.com/office/drawing/2014/main" id="{68B6C677-AE10-E31F-F085-EB771BC79BCE}"/>
              </a:ext>
            </a:extLst>
          </p:cNvPr>
          <p:cNvSpPr>
            <a:spLocks noGrp="1"/>
          </p:cNvSpPr>
          <p:nvPr>
            <p:ph type="ftr" sz="quarter" idx="11"/>
          </p:nvPr>
        </p:nvSpPr>
        <p:spPr/>
        <p:txBody>
          <a:bodyPr/>
          <a:lstStyle/>
          <a:p>
            <a:r>
              <a:rPr lang="en-US"/>
              <a:t>UToledo HRPP and Biomed IRB (1/24/2023)  susan.pocotte@utoledo.edu</a:t>
            </a:r>
          </a:p>
        </p:txBody>
      </p:sp>
    </p:spTree>
    <p:extLst>
      <p:ext uri="{BB962C8B-B14F-4D97-AF65-F5344CB8AC3E}">
        <p14:creationId xmlns:p14="http://schemas.microsoft.com/office/powerpoint/2010/main" val="8537730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356B-F6D5-200A-4849-35CE7AA5B6EE}"/>
              </a:ext>
            </a:extLst>
          </p:cNvPr>
          <p:cNvSpPr>
            <a:spLocks noGrp="1"/>
          </p:cNvSpPr>
          <p:nvPr>
            <p:ph type="title"/>
          </p:nvPr>
        </p:nvSpPr>
        <p:spPr/>
        <p:txBody>
          <a:bodyPr/>
          <a:lstStyle/>
          <a:p>
            <a:r>
              <a:rPr lang="en-US" dirty="0"/>
              <a:t>Common Issues that Delay Review/Approval</a:t>
            </a:r>
          </a:p>
        </p:txBody>
      </p:sp>
      <p:sp>
        <p:nvSpPr>
          <p:cNvPr id="3" name="Content Placeholder 2">
            <a:extLst>
              <a:ext uri="{FF2B5EF4-FFF2-40B4-BE49-F238E27FC236}">
                <a16:creationId xmlns:a16="http://schemas.microsoft.com/office/drawing/2014/main" id="{E16EFEF3-9164-D9E9-CD58-2D9C4D1E1648}"/>
              </a:ext>
            </a:extLst>
          </p:cNvPr>
          <p:cNvSpPr>
            <a:spLocks noGrp="1"/>
          </p:cNvSpPr>
          <p:nvPr>
            <p:ph idx="1"/>
          </p:nvPr>
        </p:nvSpPr>
        <p:spPr/>
        <p:txBody>
          <a:bodyPr/>
          <a:lstStyle/>
          <a:p>
            <a:r>
              <a:rPr lang="en-US" dirty="0"/>
              <a:t>For unsponsored research: Digitally signed COI for all personnel</a:t>
            </a:r>
          </a:p>
          <a:p>
            <a:r>
              <a:rPr lang="en-US" dirty="0"/>
              <a:t>Expired HIPAA</a:t>
            </a:r>
          </a:p>
          <a:p>
            <a:r>
              <a:rPr lang="en-US" dirty="0"/>
              <a:t>Expired CITI</a:t>
            </a:r>
          </a:p>
          <a:p>
            <a:r>
              <a:rPr lang="en-US" dirty="0"/>
              <a:t>Missed deadlines for convened meetings</a:t>
            </a:r>
          </a:p>
          <a:p>
            <a:r>
              <a:rPr lang="en-US" dirty="0"/>
              <a:t>Missed deadlines for continuing review</a:t>
            </a:r>
          </a:p>
          <a:p>
            <a:r>
              <a:rPr lang="en-US" dirty="0"/>
              <a:t>Continuing review applications with subject number discrepancies</a:t>
            </a:r>
          </a:p>
          <a:p>
            <a:r>
              <a:rPr lang="en-US" dirty="0"/>
              <a:t>Delayed response to HRPP inquiries via the IRB manager or HRPP email system</a:t>
            </a:r>
          </a:p>
          <a:p>
            <a:endParaRPr lang="en-US" dirty="0"/>
          </a:p>
        </p:txBody>
      </p:sp>
      <p:sp>
        <p:nvSpPr>
          <p:cNvPr id="5" name="Footer Placeholder 4">
            <a:extLst>
              <a:ext uri="{FF2B5EF4-FFF2-40B4-BE49-F238E27FC236}">
                <a16:creationId xmlns:a16="http://schemas.microsoft.com/office/drawing/2014/main" id="{D8A2168A-C3AC-889F-3EC3-F0E8427C000E}"/>
              </a:ext>
            </a:extLst>
          </p:cNvPr>
          <p:cNvSpPr>
            <a:spLocks noGrp="1"/>
          </p:cNvSpPr>
          <p:nvPr>
            <p:ph type="ftr" sz="quarter" idx="11"/>
          </p:nvPr>
        </p:nvSpPr>
        <p:spPr/>
        <p:txBody>
          <a:bodyPr/>
          <a:lstStyle/>
          <a:p>
            <a:r>
              <a:rPr lang="en-US"/>
              <a:t>UToledo HRPP and Biomed IRB (1/24/2023)  susan.pocotte@utoledo.edu</a:t>
            </a:r>
          </a:p>
        </p:txBody>
      </p:sp>
    </p:spTree>
    <p:extLst>
      <p:ext uri="{BB962C8B-B14F-4D97-AF65-F5344CB8AC3E}">
        <p14:creationId xmlns:p14="http://schemas.microsoft.com/office/powerpoint/2010/main" val="4258634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E9D55-3522-0759-3E75-E7CE6B4D16B0}"/>
              </a:ext>
            </a:extLst>
          </p:cNvPr>
          <p:cNvSpPr>
            <a:spLocks noGrp="1"/>
          </p:cNvSpPr>
          <p:nvPr>
            <p:ph type="title"/>
          </p:nvPr>
        </p:nvSpPr>
        <p:spPr/>
        <p:txBody>
          <a:bodyPr/>
          <a:lstStyle/>
          <a:p>
            <a:r>
              <a:rPr lang="en-US" dirty="0"/>
              <a:t>Issues requiring other approval groups</a:t>
            </a:r>
          </a:p>
        </p:txBody>
      </p:sp>
      <p:sp>
        <p:nvSpPr>
          <p:cNvPr id="3" name="Content Placeholder 2">
            <a:extLst>
              <a:ext uri="{FF2B5EF4-FFF2-40B4-BE49-F238E27FC236}">
                <a16:creationId xmlns:a16="http://schemas.microsoft.com/office/drawing/2014/main" id="{28077470-BC82-D4B3-4E05-F32CD9473CCC}"/>
              </a:ext>
            </a:extLst>
          </p:cNvPr>
          <p:cNvSpPr>
            <a:spLocks noGrp="1"/>
          </p:cNvSpPr>
          <p:nvPr>
            <p:ph idx="1"/>
          </p:nvPr>
        </p:nvSpPr>
        <p:spPr/>
        <p:txBody>
          <a:bodyPr>
            <a:normAutofit/>
          </a:bodyPr>
          <a:lstStyle/>
          <a:p>
            <a:r>
              <a:rPr lang="en-US" dirty="0"/>
              <a:t>Funding contract reconciliation/approval on sponsored research.</a:t>
            </a:r>
          </a:p>
          <a:p>
            <a:r>
              <a:rPr lang="en-US" dirty="0"/>
              <a:t>Revisions of ICFs on sponsored research.</a:t>
            </a:r>
          </a:p>
          <a:p>
            <a:r>
              <a:rPr lang="en-US" dirty="0"/>
              <a:t>Missing Institutional Biosafety Committee (IBC) approval if applicable.</a:t>
            </a:r>
          </a:p>
          <a:p>
            <a:r>
              <a:rPr lang="en-US" dirty="0"/>
              <a:t>Potential COI that requires review by COI committee.</a:t>
            </a:r>
          </a:p>
          <a:p>
            <a:r>
              <a:rPr lang="en-US" dirty="0"/>
              <a:t>Privacy Officer approval for PHI access on patient charts.</a:t>
            </a:r>
          </a:p>
          <a:p>
            <a:r>
              <a:rPr lang="en-US" dirty="0"/>
              <a:t>IT approval for other data retrieval needs.</a:t>
            </a:r>
          </a:p>
          <a:p>
            <a:r>
              <a:rPr lang="en-US" dirty="0"/>
              <a:t>UTMC Clinical research resource utilization for all IN-PATIENT clinical trials.</a:t>
            </a:r>
          </a:p>
          <a:p>
            <a:pPr marL="0" indent="0">
              <a:buNone/>
            </a:pPr>
            <a:endParaRPr lang="en-US" dirty="0"/>
          </a:p>
          <a:p>
            <a:endParaRPr lang="en-US" dirty="0"/>
          </a:p>
          <a:p>
            <a:endParaRPr lang="en-US" dirty="0"/>
          </a:p>
        </p:txBody>
      </p:sp>
      <p:sp>
        <p:nvSpPr>
          <p:cNvPr id="5" name="Footer Placeholder 4">
            <a:extLst>
              <a:ext uri="{FF2B5EF4-FFF2-40B4-BE49-F238E27FC236}">
                <a16:creationId xmlns:a16="http://schemas.microsoft.com/office/drawing/2014/main" id="{00572031-0A48-9157-A139-BD6498DB8A4D}"/>
              </a:ext>
            </a:extLst>
          </p:cNvPr>
          <p:cNvSpPr>
            <a:spLocks noGrp="1"/>
          </p:cNvSpPr>
          <p:nvPr>
            <p:ph type="ftr" sz="quarter" idx="11"/>
          </p:nvPr>
        </p:nvSpPr>
        <p:spPr/>
        <p:txBody>
          <a:bodyPr/>
          <a:lstStyle/>
          <a:p>
            <a:r>
              <a:rPr lang="en-US"/>
              <a:t>UToledo HRPP and Biomed IRB (1/24/2023)  susan.pocotte@utoledo.edu</a:t>
            </a:r>
          </a:p>
        </p:txBody>
      </p:sp>
    </p:spTree>
    <p:extLst>
      <p:ext uri="{BB962C8B-B14F-4D97-AF65-F5344CB8AC3E}">
        <p14:creationId xmlns:p14="http://schemas.microsoft.com/office/powerpoint/2010/main" val="38277316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a:extLst>
              <a:ext uri="{FF2B5EF4-FFF2-40B4-BE49-F238E27FC236}">
                <a16:creationId xmlns:a16="http://schemas.microsoft.com/office/drawing/2014/main" id="{7F22D69F-4825-3A4A-54D6-5602E2AC4F5F}"/>
              </a:ext>
            </a:extLst>
          </p:cNvPr>
          <p:cNvSpPr>
            <a:spLocks noGrp="1"/>
          </p:cNvSpPr>
          <p:nvPr>
            <p:ph type="title" idx="4294967295"/>
          </p:nvPr>
        </p:nvSpPr>
        <p:spPr>
          <a:xfrm>
            <a:off x="1524000" y="914400"/>
            <a:ext cx="9144000" cy="762000"/>
          </a:xfrm>
        </p:spPr>
        <p:txBody>
          <a:bodyPr vert="horz" lIns="92075" tIns="46038" rIns="92075" bIns="46038" rtlCol="0" anchor="ctr">
            <a:normAutofit fontScale="90000"/>
          </a:bodyPr>
          <a:lstStyle/>
          <a:p>
            <a:pPr algn="ctr" eaLnBrk="1" hangingPunct="1"/>
            <a:r>
              <a:rPr lang="en-US" altLang="en-US" sz="4000" dirty="0">
                <a:latin typeface="Source Sans Pro" panose="020B0503030403020204" pitchFamily="34" charset="0"/>
                <a:ea typeface="Source Sans Pro" panose="020B0503030403020204" pitchFamily="34" charset="0"/>
              </a:rPr>
              <a:t>Where can I get additional </a:t>
            </a:r>
            <a:br>
              <a:rPr lang="en-US" altLang="en-US" sz="4000" dirty="0">
                <a:latin typeface="Source Sans Pro" panose="020B0503030403020204" pitchFamily="34" charset="0"/>
                <a:ea typeface="Source Sans Pro" panose="020B0503030403020204" pitchFamily="34" charset="0"/>
              </a:rPr>
            </a:br>
            <a:r>
              <a:rPr lang="en-US" altLang="en-US" sz="4000" dirty="0">
                <a:latin typeface="Source Sans Pro" panose="020B0503030403020204" pitchFamily="34" charset="0"/>
                <a:ea typeface="Source Sans Pro" panose="020B0503030403020204" pitchFamily="34" charset="0"/>
              </a:rPr>
              <a:t>information?</a:t>
            </a:r>
          </a:p>
        </p:txBody>
      </p:sp>
      <p:sp>
        <p:nvSpPr>
          <p:cNvPr id="60419" name="Rectangle 3">
            <a:extLst>
              <a:ext uri="{FF2B5EF4-FFF2-40B4-BE49-F238E27FC236}">
                <a16:creationId xmlns:a16="http://schemas.microsoft.com/office/drawing/2014/main" id="{383E1969-866E-C623-95E9-3FBE86D3D175}"/>
              </a:ext>
            </a:extLst>
          </p:cNvPr>
          <p:cNvSpPr>
            <a:spLocks noGrp="1" noChangeArrowheads="1"/>
          </p:cNvSpPr>
          <p:nvPr>
            <p:ph type="body" idx="4294967295"/>
          </p:nvPr>
        </p:nvSpPr>
        <p:spPr>
          <a:xfrm>
            <a:off x="1981200" y="2362200"/>
            <a:ext cx="8153400" cy="4267200"/>
          </a:xfrm>
        </p:spPr>
        <p:txBody>
          <a:bodyPr vert="horz" lIns="92075" tIns="46038" rIns="92075" bIns="46038" rtlCol="0">
            <a:normAutofit fontScale="92500" lnSpcReduction="10000"/>
          </a:bodyPr>
          <a:lstStyle/>
          <a:p>
            <a:pPr>
              <a:lnSpc>
                <a:spcPct val="110000"/>
              </a:lnSpc>
              <a:buNone/>
              <a:defRPr/>
            </a:pPr>
            <a:r>
              <a:rPr lang="en-US" altLang="en-US" sz="2100" dirty="0">
                <a:solidFill>
                  <a:schemeClr val="tx1">
                    <a:lumMod val="75000"/>
                    <a:lumOff val="25000"/>
                  </a:schemeClr>
                </a:solidFill>
                <a:latin typeface="Source Sans Pro" panose="020B0503030403020204" pitchFamily="34" charset="0"/>
                <a:ea typeface="Source Sans Pro" panose="020B0503030403020204" pitchFamily="34" charset="0"/>
              </a:rPr>
              <a:t>Web site - </a:t>
            </a:r>
            <a:r>
              <a:rPr lang="en-US" sz="2100" dirty="0">
                <a:solidFill>
                  <a:schemeClr val="tx1">
                    <a:lumMod val="75000"/>
                    <a:lumOff val="25000"/>
                  </a:schemeClr>
                </a:solidFill>
                <a:latin typeface="Source Sans Pro" panose="020B0503030403020204" pitchFamily="34" charset="0"/>
                <a:ea typeface="Source Sans Pro" panose="020B0503030403020204" pitchFamily="34" charset="0"/>
                <a:hlinkClick r:id="rId3"/>
              </a:rPr>
              <a:t>http://www.utoledo.edu/research/rsp/irb/</a:t>
            </a:r>
            <a:r>
              <a:rPr lang="en-US" altLang="en-US" sz="2100" dirty="0">
                <a:solidFill>
                  <a:schemeClr val="tx1">
                    <a:lumMod val="75000"/>
                    <a:lumOff val="25000"/>
                  </a:schemeClr>
                </a:solidFill>
                <a:latin typeface="Source Sans Pro" panose="020B0503030403020204" pitchFamily="34" charset="0"/>
                <a:ea typeface="Source Sans Pro" panose="020B0503030403020204" pitchFamily="34" charset="0"/>
              </a:rPr>
              <a:t> , under “Research”</a:t>
            </a:r>
          </a:p>
          <a:p>
            <a:pPr lvl="1" indent="-283464">
              <a:lnSpc>
                <a:spcPct val="80000"/>
              </a:lnSpc>
              <a:buFont typeface="Wingdings" panose="05000000000000000000" pitchFamily="2" charset="2"/>
              <a:buChar char="Ø"/>
              <a:defRPr/>
            </a:pPr>
            <a:r>
              <a:rPr lang="en-US" altLang="en-US" sz="2000" dirty="0">
                <a:solidFill>
                  <a:schemeClr val="tx1">
                    <a:lumMod val="75000"/>
                    <a:lumOff val="25000"/>
                  </a:schemeClr>
                </a:solidFill>
                <a:latin typeface="Source Sans Pro" panose="020B0503030403020204" pitchFamily="34" charset="0"/>
                <a:ea typeface="Source Sans Pro" panose="020B0503030403020204" pitchFamily="34" charset="0"/>
              </a:rPr>
              <a:t>Policies and procedures, Regulations</a:t>
            </a:r>
          </a:p>
          <a:p>
            <a:pPr lvl="1" indent="-283464">
              <a:lnSpc>
                <a:spcPct val="80000"/>
              </a:lnSpc>
              <a:buFont typeface="Wingdings" panose="05000000000000000000" pitchFamily="2" charset="2"/>
              <a:buChar char="Ø"/>
              <a:defRPr/>
            </a:pPr>
            <a:r>
              <a:rPr lang="en-US" altLang="en-US" sz="2000" dirty="0">
                <a:solidFill>
                  <a:schemeClr val="tx1">
                    <a:lumMod val="75000"/>
                    <a:lumOff val="25000"/>
                  </a:schemeClr>
                </a:solidFill>
                <a:latin typeface="Source Sans Pro" panose="020B0503030403020204" pitchFamily="34" charset="0"/>
                <a:ea typeface="Source Sans Pro" panose="020B0503030403020204" pitchFamily="34" charset="0"/>
              </a:rPr>
              <a:t>Guidance documents, consent form templates, answers to FAQs</a:t>
            </a:r>
          </a:p>
          <a:p>
            <a:pPr marL="0" lvl="1" indent="0">
              <a:lnSpc>
                <a:spcPct val="80000"/>
              </a:lnSpc>
              <a:buNone/>
              <a:defRPr/>
            </a:pPr>
            <a:endParaRPr lang="en-US" altLang="en-US" sz="800" dirty="0">
              <a:solidFill>
                <a:schemeClr val="tx1">
                  <a:lumMod val="75000"/>
                  <a:lumOff val="25000"/>
                </a:schemeClr>
              </a:solidFill>
              <a:latin typeface="Source Sans Pro" panose="020B0503030403020204" pitchFamily="34" charset="0"/>
              <a:ea typeface="Source Sans Pro" panose="020B0503030403020204" pitchFamily="34" charset="0"/>
            </a:endParaRPr>
          </a:p>
          <a:p>
            <a:pPr marL="0" lvl="1" indent="0">
              <a:lnSpc>
                <a:spcPct val="80000"/>
              </a:lnSpc>
              <a:buNone/>
              <a:defRPr/>
            </a:pPr>
            <a:r>
              <a:rPr lang="en-US" altLang="en-US" sz="2100" dirty="0">
                <a:solidFill>
                  <a:schemeClr val="tx1">
                    <a:lumMod val="75000"/>
                    <a:lumOff val="25000"/>
                  </a:schemeClr>
                </a:solidFill>
                <a:latin typeface="Source Sans Pro" panose="020B0503030403020204" pitchFamily="34" charset="0"/>
                <a:ea typeface="Source Sans Pro" panose="020B0503030403020204" pitchFamily="34" charset="0"/>
              </a:rPr>
              <a:t>IRB Manager - </a:t>
            </a:r>
            <a:r>
              <a:rPr lang="en-US" sz="2100" dirty="0">
                <a:solidFill>
                  <a:schemeClr val="tx1">
                    <a:lumMod val="75000"/>
                    <a:lumOff val="25000"/>
                  </a:schemeClr>
                </a:solidFill>
                <a:latin typeface="Source Sans Pro" panose="020B0503030403020204" pitchFamily="34" charset="0"/>
                <a:ea typeface="Source Sans Pro" panose="020B0503030403020204" pitchFamily="34" charset="0"/>
                <a:hlinkClick r:id="rId4"/>
              </a:rPr>
              <a:t>https://utoledo.my.irbmanager.com/</a:t>
            </a:r>
            <a:endParaRPr lang="en-US" altLang="en-US" sz="2100" dirty="0">
              <a:solidFill>
                <a:schemeClr val="tx1">
                  <a:lumMod val="75000"/>
                  <a:lumOff val="25000"/>
                </a:schemeClr>
              </a:solidFill>
              <a:latin typeface="Source Sans Pro" panose="020B0503030403020204" pitchFamily="34" charset="0"/>
              <a:ea typeface="Source Sans Pro" panose="020B0503030403020204" pitchFamily="34" charset="0"/>
            </a:endParaRPr>
          </a:p>
          <a:p>
            <a:pPr marL="806450" lvl="1" indent="-342900">
              <a:lnSpc>
                <a:spcPct val="80000"/>
              </a:lnSpc>
              <a:buFont typeface="Wingdings" panose="05000000000000000000" pitchFamily="2" charset="2"/>
              <a:buChar char="Ø"/>
              <a:defRPr/>
            </a:pPr>
            <a:r>
              <a:rPr lang="en-US" altLang="en-US" sz="2000" dirty="0" err="1">
                <a:solidFill>
                  <a:schemeClr val="tx1">
                    <a:lumMod val="75000"/>
                    <a:lumOff val="25000"/>
                  </a:schemeClr>
                </a:solidFill>
                <a:latin typeface="Source Sans Pro" panose="020B0503030403020204" pitchFamily="34" charset="0"/>
                <a:ea typeface="Source Sans Pro" panose="020B0503030403020204" pitchFamily="34" charset="0"/>
              </a:rPr>
              <a:t>xForms</a:t>
            </a:r>
            <a:r>
              <a:rPr lang="en-US" altLang="en-US" sz="2000" dirty="0">
                <a:solidFill>
                  <a:schemeClr val="tx1">
                    <a:lumMod val="75000"/>
                    <a:lumOff val="25000"/>
                  </a:schemeClr>
                </a:solidFill>
                <a:latin typeface="Source Sans Pro" panose="020B0503030403020204" pitchFamily="34" charset="0"/>
                <a:ea typeface="Source Sans Pro" panose="020B0503030403020204" pitchFamily="34" charset="0"/>
              </a:rPr>
              <a:t> </a:t>
            </a:r>
          </a:p>
          <a:p>
            <a:pPr marL="806450" lvl="1" indent="-342900">
              <a:lnSpc>
                <a:spcPct val="80000"/>
              </a:lnSpc>
              <a:buFont typeface="Wingdings" panose="05000000000000000000" pitchFamily="2" charset="2"/>
              <a:buChar char="Ø"/>
              <a:defRPr/>
            </a:pPr>
            <a:r>
              <a:rPr lang="en-US" altLang="en-US" sz="2000" dirty="0">
                <a:solidFill>
                  <a:schemeClr val="tx1">
                    <a:lumMod val="75000"/>
                    <a:lumOff val="25000"/>
                  </a:schemeClr>
                </a:solidFill>
                <a:latin typeface="Source Sans Pro" panose="020B0503030403020204" pitchFamily="34" charset="0"/>
                <a:ea typeface="Source Sans Pro" panose="020B0503030403020204" pitchFamily="34" charset="0"/>
              </a:rPr>
              <a:t>Study documents</a:t>
            </a:r>
          </a:p>
          <a:p>
            <a:pPr lvl="1" indent="-283464">
              <a:lnSpc>
                <a:spcPct val="80000"/>
              </a:lnSpc>
              <a:buFont typeface="Wingdings 3" charset="2"/>
              <a:buChar char=""/>
              <a:defRPr/>
            </a:pPr>
            <a:endParaRPr lang="en-US" altLang="en-US" dirty="0">
              <a:solidFill>
                <a:schemeClr val="tx1">
                  <a:lumMod val="75000"/>
                  <a:lumOff val="25000"/>
                </a:schemeClr>
              </a:solidFill>
              <a:latin typeface="Source Sans Pro" panose="020B0503030403020204" pitchFamily="34" charset="0"/>
              <a:ea typeface="Source Sans Pro" panose="020B0503030403020204" pitchFamily="34" charset="0"/>
            </a:endParaRPr>
          </a:p>
          <a:p>
            <a:pPr algn="ctr">
              <a:lnSpc>
                <a:spcPct val="80000"/>
              </a:lnSpc>
              <a:buNone/>
              <a:defRPr/>
            </a:pPr>
            <a:r>
              <a:rPr lang="en-US" altLang="en-US" dirty="0">
                <a:solidFill>
                  <a:schemeClr val="tx1">
                    <a:lumMod val="75000"/>
                    <a:lumOff val="25000"/>
                  </a:schemeClr>
                </a:solidFill>
                <a:latin typeface="Source Sans Pro" panose="020B0503030403020204" pitchFamily="34" charset="0"/>
                <a:ea typeface="Source Sans Pro" panose="020B0503030403020204" pitchFamily="34" charset="0"/>
              </a:rPr>
              <a:t>Mahesh Pillai, M.D., Ph.D. – Manager, Research Compliance</a:t>
            </a:r>
          </a:p>
          <a:p>
            <a:pPr algn="ctr">
              <a:lnSpc>
                <a:spcPct val="80000"/>
              </a:lnSpc>
              <a:buNone/>
              <a:defRPr/>
            </a:pPr>
            <a:r>
              <a:rPr lang="en-US" altLang="en-US" dirty="0">
                <a:solidFill>
                  <a:schemeClr val="tx1">
                    <a:lumMod val="75000"/>
                    <a:lumOff val="25000"/>
                  </a:schemeClr>
                </a:solidFill>
                <a:latin typeface="Source Sans Pro" panose="020B0503030403020204" pitchFamily="34" charset="0"/>
                <a:ea typeface="Source Sans Pro" panose="020B0503030403020204" pitchFamily="34" charset="0"/>
              </a:rPr>
              <a:t>Human Research Protection Program (R1 Building)</a:t>
            </a:r>
          </a:p>
          <a:p>
            <a:pPr algn="ctr">
              <a:lnSpc>
                <a:spcPct val="80000"/>
              </a:lnSpc>
              <a:buNone/>
              <a:defRPr/>
            </a:pPr>
            <a:r>
              <a:rPr lang="en-US" altLang="en-US" dirty="0">
                <a:solidFill>
                  <a:schemeClr val="tx1">
                    <a:lumMod val="75000"/>
                    <a:lumOff val="25000"/>
                  </a:schemeClr>
                </a:solidFill>
                <a:latin typeface="Source Sans Pro" panose="020B0503030403020204" pitchFamily="34" charset="0"/>
                <a:ea typeface="Source Sans Pro" panose="020B0503030403020204" pitchFamily="34" charset="0"/>
              </a:rPr>
              <a:t>Telephone – 419-383-6796</a:t>
            </a:r>
          </a:p>
          <a:p>
            <a:pPr algn="ctr">
              <a:lnSpc>
                <a:spcPct val="80000"/>
              </a:lnSpc>
              <a:buNone/>
              <a:defRPr/>
            </a:pPr>
            <a:r>
              <a:rPr lang="en-US" altLang="en-US" dirty="0">
                <a:solidFill>
                  <a:schemeClr val="tx1">
                    <a:lumMod val="75000"/>
                    <a:lumOff val="25000"/>
                  </a:schemeClr>
                </a:solidFill>
                <a:latin typeface="Source Sans Pro" panose="020B0503030403020204" pitchFamily="34" charset="0"/>
                <a:ea typeface="Source Sans Pro" panose="020B0503030403020204" pitchFamily="34" charset="0"/>
              </a:rPr>
              <a:t>E-mail – irb.biomed@utoledo.edu</a:t>
            </a:r>
          </a:p>
        </p:txBody>
      </p:sp>
      <p:sp>
        <p:nvSpPr>
          <p:cNvPr id="3" name="Footer Placeholder 2">
            <a:extLst>
              <a:ext uri="{FF2B5EF4-FFF2-40B4-BE49-F238E27FC236}">
                <a16:creationId xmlns:a16="http://schemas.microsoft.com/office/drawing/2014/main" id="{5FEA5DC2-E474-DF0A-19E6-559E1011FD9E}"/>
              </a:ext>
            </a:extLst>
          </p:cNvPr>
          <p:cNvSpPr>
            <a:spLocks noGrp="1"/>
          </p:cNvSpPr>
          <p:nvPr>
            <p:ph type="ftr" sz="quarter" idx="11"/>
          </p:nvPr>
        </p:nvSpPr>
        <p:spPr/>
        <p:txBody>
          <a:bodyPr/>
          <a:lstStyle/>
          <a:p>
            <a:r>
              <a:rPr lang="en-US"/>
              <a:t>UToledo HRPP and Biomed IRB (1/24/2023)  susan.pocotte@utoledo.edu</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4" name="Freeform: Shape 13">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usinesscard&#10;&#10;Description automatically generated">
            <a:extLst>
              <a:ext uri="{FF2B5EF4-FFF2-40B4-BE49-F238E27FC236}">
                <a16:creationId xmlns:a16="http://schemas.microsoft.com/office/drawing/2014/main" id="{95D94D9F-DDD7-8A70-BED5-C1ADAD98BB7A}"/>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10467" y="643467"/>
            <a:ext cx="5571065" cy="5571065"/>
          </a:xfrm>
          <a:prstGeom prst="rect">
            <a:avLst/>
          </a:prstGeom>
          <a:ln>
            <a:noFill/>
          </a:ln>
        </p:spPr>
      </p:pic>
      <p:sp>
        <p:nvSpPr>
          <p:cNvPr id="6" name="TextBox 5">
            <a:extLst>
              <a:ext uri="{FF2B5EF4-FFF2-40B4-BE49-F238E27FC236}">
                <a16:creationId xmlns:a16="http://schemas.microsoft.com/office/drawing/2014/main" id="{9CF6689C-5FE0-435A-5A1D-BC5F6D4F572A}"/>
              </a:ext>
            </a:extLst>
          </p:cNvPr>
          <p:cNvSpPr txBox="1"/>
          <p:nvPr/>
        </p:nvSpPr>
        <p:spPr>
          <a:xfrm>
            <a:off x="6422204" y="6014477"/>
            <a:ext cx="245932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dollarsandsense.sg/5-insurance-sales-tactics-that-singaporeans-keep-falling-for/">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3" name="Footer Placeholder 2">
            <a:extLst>
              <a:ext uri="{FF2B5EF4-FFF2-40B4-BE49-F238E27FC236}">
                <a16:creationId xmlns:a16="http://schemas.microsoft.com/office/drawing/2014/main" id="{3FD6B32C-1F6D-82A9-BED5-6A63EB4C7C86}"/>
              </a:ext>
            </a:extLst>
          </p:cNvPr>
          <p:cNvSpPr>
            <a:spLocks noGrp="1"/>
          </p:cNvSpPr>
          <p:nvPr>
            <p:ph type="ftr" sz="quarter" idx="11"/>
          </p:nvPr>
        </p:nvSpPr>
        <p:spPr/>
        <p:txBody>
          <a:bodyPr/>
          <a:lstStyle/>
          <a:p>
            <a:r>
              <a:rPr lang="en-US"/>
              <a:t>UToledo HRPP and Biomed IRB (1/24/2023)  susan.pocotte@utoledo.edu</a:t>
            </a:r>
          </a:p>
        </p:txBody>
      </p:sp>
    </p:spTree>
    <p:extLst>
      <p:ext uri="{BB962C8B-B14F-4D97-AF65-F5344CB8AC3E}">
        <p14:creationId xmlns:p14="http://schemas.microsoft.com/office/powerpoint/2010/main" val="11769983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13">
            <a:extLst>
              <a:ext uri="{FF2B5EF4-FFF2-40B4-BE49-F238E27FC236}">
                <a16:creationId xmlns:a16="http://schemas.microsoft.com/office/drawing/2014/main" id="{FD138269-1A61-55ED-F5A7-8DF819C21EF6}"/>
              </a:ext>
            </a:extLst>
          </p:cNvPr>
          <p:cNvSpPr>
            <a:spLocks noGrp="1"/>
          </p:cNvSpPr>
          <p:nvPr>
            <p:ph idx="1"/>
          </p:nvPr>
        </p:nvSpPr>
        <p:spPr>
          <a:xfrm>
            <a:off x="643469" y="1782981"/>
            <a:ext cx="4008384" cy="4393982"/>
          </a:xfrm>
        </p:spPr>
        <p:txBody>
          <a:bodyPr>
            <a:normAutofit/>
          </a:bodyPr>
          <a:lstStyle/>
          <a:p>
            <a:endParaRPr lang="en-US" sz="2000" dirty="0"/>
          </a:p>
          <a:p>
            <a:endParaRPr lang="en-US" sz="2000" dirty="0"/>
          </a:p>
          <a:p>
            <a:endParaRPr lang="en-US" sz="2000" dirty="0"/>
          </a:p>
          <a:p>
            <a:endParaRPr lang="en-US" sz="2000" dirty="0"/>
          </a:p>
          <a:p>
            <a:endParaRPr lang="en-US" sz="2000" dirty="0"/>
          </a:p>
          <a:p>
            <a:pPr marL="0" indent="0">
              <a:buNone/>
            </a:pPr>
            <a:r>
              <a:rPr lang="en-US" sz="2000" dirty="0"/>
              <a:t> </a:t>
            </a:r>
            <a:r>
              <a:rPr lang="en-US" sz="5400" dirty="0"/>
              <a:t>QUESTIONS? </a:t>
            </a:r>
          </a:p>
        </p:txBody>
      </p:sp>
      <p:grpSp>
        <p:nvGrpSpPr>
          <p:cNvPr id="19" name="Group 18">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0" name="Isosceles Triangle 1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Content Placeholder 4" descr="A question mark of a typewriter type bar">
            <a:extLst>
              <a:ext uri="{FF2B5EF4-FFF2-40B4-BE49-F238E27FC236}">
                <a16:creationId xmlns:a16="http://schemas.microsoft.com/office/drawing/2014/main" id="{9C53C065-D6F0-318E-F213-FC5EBAAB5E04}"/>
              </a:ext>
            </a:extLst>
          </p:cNvPr>
          <p:cNvPicPr>
            <a:picLocks noChangeAspect="1"/>
          </p:cNvPicPr>
          <p:nvPr/>
        </p:nvPicPr>
        <p:blipFill rotWithShape="1">
          <a:blip r:embed="rId2">
            <a:extLst>
              <a:ext uri="{28A0092B-C50C-407E-A947-70E740481C1C}">
                <a14:useLocalDpi xmlns:a14="http://schemas.microsoft.com/office/drawing/2010/main" val="0"/>
              </a:ext>
            </a:extLst>
          </a:blip>
          <a:srcRect t="14404" r="1" b="2899"/>
          <a:stretch/>
        </p:blipFill>
        <p:spPr>
          <a:xfrm>
            <a:off x="5295320" y="2238013"/>
            <a:ext cx="6253212" cy="3451827"/>
          </a:xfrm>
          <a:prstGeom prst="rect">
            <a:avLst/>
          </a:prstGeom>
        </p:spPr>
      </p:pic>
      <p:grpSp>
        <p:nvGrpSpPr>
          <p:cNvPr id="23" name="Group 22">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4" name="Rectangle 23">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Footer Placeholder 2">
            <a:extLst>
              <a:ext uri="{FF2B5EF4-FFF2-40B4-BE49-F238E27FC236}">
                <a16:creationId xmlns:a16="http://schemas.microsoft.com/office/drawing/2014/main" id="{0290234E-BE6B-23E2-6E0E-557E5D2B7B38}"/>
              </a:ext>
            </a:extLst>
          </p:cNvPr>
          <p:cNvSpPr>
            <a:spLocks noGrp="1"/>
          </p:cNvSpPr>
          <p:nvPr>
            <p:ph type="ftr" sz="quarter" idx="11"/>
          </p:nvPr>
        </p:nvSpPr>
        <p:spPr/>
        <p:txBody>
          <a:bodyPr/>
          <a:lstStyle/>
          <a:p>
            <a:r>
              <a:rPr lang="en-US"/>
              <a:t>UToledo HRPP and Biomed IRB (1/24/2023)  susan.pocotte@utoledo.edu</a:t>
            </a:r>
          </a:p>
        </p:txBody>
      </p:sp>
    </p:spTree>
    <p:extLst>
      <p:ext uri="{BB962C8B-B14F-4D97-AF65-F5344CB8AC3E}">
        <p14:creationId xmlns:p14="http://schemas.microsoft.com/office/powerpoint/2010/main" val="661290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CAA2DAC5-7F5B-FCE0-73C5-2993E922A5EF}"/>
              </a:ext>
            </a:extLst>
          </p:cNvPr>
          <p:cNvSpPr>
            <a:spLocks noGrp="1"/>
          </p:cNvSpPr>
          <p:nvPr>
            <p:ph type="title" idx="4294967295"/>
          </p:nvPr>
        </p:nvSpPr>
        <p:spPr>
          <a:xfrm>
            <a:off x="1524000" y="533400"/>
            <a:ext cx="9144000" cy="1295400"/>
          </a:xfrm>
        </p:spPr>
        <p:txBody>
          <a:bodyPr vert="horz" lIns="92075" tIns="46038" rIns="92075" bIns="46038" rtlCol="0" anchor="ctr">
            <a:normAutofit/>
          </a:bodyPr>
          <a:lstStyle/>
          <a:p>
            <a:pPr algn="ctr" eaLnBrk="1" hangingPunct="1"/>
            <a:r>
              <a:rPr lang="en-US" altLang="en-US" sz="4000"/>
              <a:t>Why an IRB?</a:t>
            </a:r>
          </a:p>
        </p:txBody>
      </p:sp>
      <p:sp>
        <p:nvSpPr>
          <p:cNvPr id="51202" name="Rectangle 3">
            <a:extLst>
              <a:ext uri="{FF2B5EF4-FFF2-40B4-BE49-F238E27FC236}">
                <a16:creationId xmlns:a16="http://schemas.microsoft.com/office/drawing/2014/main" id="{C0A23DD1-926A-FC7C-06A2-2444CC47DD98}"/>
              </a:ext>
            </a:extLst>
          </p:cNvPr>
          <p:cNvSpPr>
            <a:spLocks noGrp="1"/>
          </p:cNvSpPr>
          <p:nvPr>
            <p:ph type="body" idx="4294967295"/>
          </p:nvPr>
        </p:nvSpPr>
        <p:spPr>
          <a:xfrm>
            <a:off x="2043114" y="2362200"/>
            <a:ext cx="8091487" cy="3657600"/>
          </a:xfrm>
        </p:spPr>
        <p:txBody>
          <a:bodyPr vert="horz" lIns="92075" tIns="46038" rIns="92075" bIns="46038" rtlCol="0">
            <a:normAutofit/>
          </a:bodyPr>
          <a:lstStyle/>
          <a:p>
            <a:pPr eaLnBrk="1" hangingPunct="1">
              <a:buFont typeface="Wingdings" pitchFamily="2" charset="2"/>
              <a:buChar char="Ø"/>
            </a:pPr>
            <a:r>
              <a:rPr lang="en-US" altLang="en-US" dirty="0">
                <a:latin typeface="Calibri" panose="020F0502020204030204" pitchFamily="34" charset="0"/>
                <a:ea typeface="Source Sans Pro" panose="020B0503030403020204" pitchFamily="34" charset="0"/>
                <a:cs typeface="Calibri" panose="020F0502020204030204" pitchFamily="34" charset="0"/>
              </a:rPr>
              <a:t>Federal law and regulations require such review.</a:t>
            </a:r>
          </a:p>
          <a:p>
            <a:pPr eaLnBrk="1" hangingPunct="1">
              <a:buFont typeface="Wingdings" pitchFamily="2" charset="2"/>
              <a:buChar char="Ø"/>
            </a:pPr>
            <a:endParaRPr lang="en-US" altLang="en-US" dirty="0">
              <a:latin typeface="Calibri" panose="020F0502020204030204" pitchFamily="34" charset="0"/>
              <a:ea typeface="Source Sans Pro" panose="020B0503030403020204" pitchFamily="34" charset="0"/>
              <a:cs typeface="Calibri" panose="020F0502020204030204" pitchFamily="34" charset="0"/>
            </a:endParaRPr>
          </a:p>
          <a:p>
            <a:pPr eaLnBrk="1" hangingPunct="1">
              <a:buFont typeface="Wingdings" pitchFamily="2" charset="2"/>
              <a:buChar char="Ø"/>
            </a:pPr>
            <a:r>
              <a:rPr lang="en-US" altLang="en-US" dirty="0">
                <a:latin typeface="Calibri" panose="020F0502020204030204" pitchFamily="34" charset="0"/>
                <a:ea typeface="Source Sans Pro" panose="020B0503030403020204" pitchFamily="34" charset="0"/>
                <a:cs typeface="Calibri" panose="020F0502020204030204" pitchFamily="34" charset="0"/>
              </a:rPr>
              <a:t>Research ethics require independent review.</a:t>
            </a:r>
          </a:p>
          <a:p>
            <a:pPr eaLnBrk="1" hangingPunct="1">
              <a:buFont typeface="Wingdings" pitchFamily="2" charset="2"/>
              <a:buChar char="Ø"/>
            </a:pPr>
            <a:endParaRPr lang="en-US" altLang="en-US" dirty="0">
              <a:latin typeface="Calibri" panose="020F0502020204030204" pitchFamily="34" charset="0"/>
              <a:ea typeface="Source Sans Pro" panose="020B0503030403020204" pitchFamily="34" charset="0"/>
              <a:cs typeface="Calibri" panose="020F0502020204030204" pitchFamily="34" charset="0"/>
            </a:endParaRPr>
          </a:p>
          <a:p>
            <a:pPr eaLnBrk="1" hangingPunct="1">
              <a:buFont typeface="Wingdings" pitchFamily="2" charset="2"/>
              <a:buChar char="Ø"/>
            </a:pPr>
            <a:r>
              <a:rPr lang="en-US" altLang="en-US" dirty="0">
                <a:latin typeface="Calibri" panose="020F0502020204030204" pitchFamily="34" charset="0"/>
                <a:ea typeface="Source Sans Pro" panose="020B0503030403020204" pitchFamily="34" charset="0"/>
                <a:cs typeface="Calibri" panose="020F0502020204030204" pitchFamily="34" charset="0"/>
              </a:rPr>
              <a:t>Past abuses demonstrate that researchers cannot determine benefits/risks. </a:t>
            </a:r>
          </a:p>
        </p:txBody>
      </p:sp>
      <p:sp>
        <p:nvSpPr>
          <p:cNvPr id="3" name="Footer Placeholder 2">
            <a:extLst>
              <a:ext uri="{FF2B5EF4-FFF2-40B4-BE49-F238E27FC236}">
                <a16:creationId xmlns:a16="http://schemas.microsoft.com/office/drawing/2014/main" id="{441FD9DE-D29F-01F8-7B4A-DF957BC0BC9D}"/>
              </a:ext>
            </a:extLst>
          </p:cNvPr>
          <p:cNvSpPr>
            <a:spLocks noGrp="1"/>
          </p:cNvSpPr>
          <p:nvPr>
            <p:ph type="ftr" sz="quarter" idx="11"/>
          </p:nvPr>
        </p:nvSpPr>
        <p:spPr/>
        <p:txBody>
          <a:bodyPr/>
          <a:lstStyle/>
          <a:p>
            <a:r>
              <a:rPr lang="en-US"/>
              <a:t>UToledo HRPP and Biomed IRB (1/24/2023)  susan.pocotte@utoledo.edu</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791B33F-CE76-4EF1-8227-54ED041CD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9C07B7-798C-5483-12B5-118E48741D3D}"/>
              </a:ext>
            </a:extLst>
          </p:cNvPr>
          <p:cNvSpPr>
            <a:spLocks noGrp="1"/>
          </p:cNvSpPr>
          <p:nvPr>
            <p:ph type="title"/>
          </p:nvPr>
        </p:nvSpPr>
        <p:spPr>
          <a:xfrm>
            <a:off x="2190750" y="557189"/>
            <a:ext cx="8629358" cy="2956233"/>
          </a:xfrm>
        </p:spPr>
        <p:txBody>
          <a:bodyPr vert="horz" lIns="91440" tIns="45720" rIns="91440" bIns="45720" rtlCol="0" anchor="b">
            <a:normAutofit/>
          </a:bodyPr>
          <a:lstStyle/>
          <a:p>
            <a:r>
              <a:rPr lang="en-US" sz="5200" kern="1200" dirty="0">
                <a:solidFill>
                  <a:schemeClr val="tx1"/>
                </a:solidFill>
                <a:highlight>
                  <a:srgbClr val="00FF00"/>
                </a:highlight>
                <a:latin typeface="+mj-lt"/>
                <a:ea typeface="+mj-ea"/>
                <a:cs typeface="+mj-cs"/>
              </a:rPr>
              <a:t>TIP 2:</a:t>
            </a:r>
            <a:br>
              <a:rPr lang="en-US" sz="5200" kern="1200" dirty="0">
                <a:solidFill>
                  <a:schemeClr val="tx1"/>
                </a:solidFill>
                <a:latin typeface="+mj-lt"/>
                <a:ea typeface="+mj-ea"/>
                <a:cs typeface="+mj-cs"/>
              </a:rPr>
            </a:br>
            <a:r>
              <a:rPr lang="en-US" sz="5200" kern="1200" dirty="0">
                <a:solidFill>
                  <a:schemeClr val="tx1"/>
                </a:solidFill>
                <a:latin typeface="+mj-lt"/>
                <a:ea typeface="+mj-ea"/>
                <a:cs typeface="+mj-cs"/>
              </a:rPr>
              <a:t>Understand the </a:t>
            </a:r>
            <a:r>
              <a:rPr lang="en-US" sz="5200" kern="1200" dirty="0" err="1">
                <a:solidFill>
                  <a:schemeClr val="tx1"/>
                </a:solidFill>
                <a:latin typeface="+mj-lt"/>
                <a:ea typeface="+mj-ea"/>
                <a:cs typeface="+mj-cs"/>
              </a:rPr>
              <a:t>UToledo</a:t>
            </a:r>
            <a:r>
              <a:rPr lang="en-US" sz="5200" kern="1200" dirty="0">
                <a:solidFill>
                  <a:schemeClr val="tx1"/>
                </a:solidFill>
                <a:latin typeface="+mj-lt"/>
                <a:ea typeface="+mj-ea"/>
                <a:cs typeface="+mj-cs"/>
              </a:rPr>
              <a:t> processes for IRB approval of Human Subject Research.</a:t>
            </a:r>
          </a:p>
        </p:txBody>
      </p:sp>
      <p:sp>
        <p:nvSpPr>
          <p:cNvPr id="3" name="Text Placeholder 2">
            <a:extLst>
              <a:ext uri="{FF2B5EF4-FFF2-40B4-BE49-F238E27FC236}">
                <a16:creationId xmlns:a16="http://schemas.microsoft.com/office/drawing/2014/main" id="{850DEAB6-4891-BA93-5802-9201FD860060}"/>
              </a:ext>
            </a:extLst>
          </p:cNvPr>
          <p:cNvSpPr>
            <a:spLocks noGrp="1"/>
          </p:cNvSpPr>
          <p:nvPr>
            <p:ph type="body" idx="1"/>
          </p:nvPr>
        </p:nvSpPr>
        <p:spPr>
          <a:xfrm>
            <a:off x="2190749" y="3728614"/>
            <a:ext cx="8629358" cy="1828121"/>
          </a:xfrm>
        </p:spPr>
        <p:txBody>
          <a:bodyPr vert="horz" lIns="91440" tIns="45720" rIns="91440" bIns="45720" rtlCol="0">
            <a:normAutofit/>
          </a:bodyPr>
          <a:lstStyle/>
          <a:p>
            <a:endParaRPr lang="en-US" kern="1200" dirty="0">
              <a:solidFill>
                <a:schemeClr val="tx1"/>
              </a:solidFill>
              <a:latin typeface="+mn-lt"/>
              <a:ea typeface="+mn-ea"/>
              <a:cs typeface="+mn-cs"/>
            </a:endParaRPr>
          </a:p>
          <a:p>
            <a:r>
              <a:rPr lang="en-US" kern="1200" dirty="0">
                <a:solidFill>
                  <a:schemeClr val="tx1"/>
                </a:solidFill>
                <a:latin typeface="+mn-lt"/>
                <a:ea typeface="+mn-ea"/>
                <a:cs typeface="+mn-cs"/>
              </a:rPr>
              <a:t>HRPP staff will keep up to date with the Federal Regulations and incorporate them into our policies and procedures. </a:t>
            </a:r>
          </a:p>
          <a:p>
            <a:r>
              <a:rPr lang="en-US" kern="1200" dirty="0">
                <a:solidFill>
                  <a:schemeClr val="tx1"/>
                </a:solidFill>
                <a:latin typeface="+mn-lt"/>
                <a:ea typeface="+mn-ea"/>
                <a:cs typeface="+mn-cs"/>
              </a:rPr>
              <a:t>We are here to help- not hinder. </a:t>
            </a:r>
          </a:p>
        </p:txBody>
      </p:sp>
      <p:pic>
        <p:nvPicPr>
          <p:cNvPr id="5" name="Graphic 4" descr="Smiling face outline with solid fill">
            <a:extLst>
              <a:ext uri="{FF2B5EF4-FFF2-40B4-BE49-F238E27FC236}">
                <a16:creationId xmlns:a16="http://schemas.microsoft.com/office/drawing/2014/main" id="{52C583A8-DE03-C9F9-0A0E-933B2D9AD6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3568" y="4194469"/>
            <a:ext cx="1136650" cy="1136650"/>
          </a:xfrm>
          <a:prstGeom prst="rect">
            <a:avLst/>
          </a:prstGeom>
        </p:spPr>
      </p:pic>
      <p:sp>
        <p:nvSpPr>
          <p:cNvPr id="6" name="Footer Placeholder 5">
            <a:extLst>
              <a:ext uri="{FF2B5EF4-FFF2-40B4-BE49-F238E27FC236}">
                <a16:creationId xmlns:a16="http://schemas.microsoft.com/office/drawing/2014/main" id="{94D6ED69-0B4B-2AA4-987F-3EF52CAADD0C}"/>
              </a:ext>
            </a:extLst>
          </p:cNvPr>
          <p:cNvSpPr>
            <a:spLocks noGrp="1"/>
          </p:cNvSpPr>
          <p:nvPr>
            <p:ph type="ftr" sz="quarter" idx="11"/>
          </p:nvPr>
        </p:nvSpPr>
        <p:spPr/>
        <p:txBody>
          <a:bodyPr/>
          <a:lstStyle/>
          <a:p>
            <a:r>
              <a:rPr lang="en-US"/>
              <a:t>UToledo HRPP and Biomed IRB (1/24/2023)  susan.pocotte@utoledo.edu</a:t>
            </a:r>
          </a:p>
        </p:txBody>
      </p:sp>
    </p:spTree>
    <p:extLst>
      <p:ext uri="{BB962C8B-B14F-4D97-AF65-F5344CB8AC3E}">
        <p14:creationId xmlns:p14="http://schemas.microsoft.com/office/powerpoint/2010/main" val="3352811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5419F-E411-9216-B879-8D2D3284214F}"/>
              </a:ext>
            </a:extLst>
          </p:cNvPr>
          <p:cNvSpPr>
            <a:spLocks noGrp="1"/>
          </p:cNvSpPr>
          <p:nvPr>
            <p:ph type="title"/>
          </p:nvPr>
        </p:nvSpPr>
        <p:spPr/>
        <p:txBody>
          <a:bodyPr/>
          <a:lstStyle/>
          <a:p>
            <a:pPr algn="ctr"/>
            <a:r>
              <a:rPr lang="en-US" dirty="0"/>
              <a:t>Two primary groups work with the </a:t>
            </a:r>
            <a:br>
              <a:rPr lang="en-US" dirty="0"/>
            </a:br>
            <a:r>
              <a:rPr lang="en-US" dirty="0"/>
              <a:t>IRB Applications via a 2 Step Process</a:t>
            </a:r>
          </a:p>
        </p:txBody>
      </p:sp>
      <p:sp>
        <p:nvSpPr>
          <p:cNvPr id="3" name="Content Placeholder 2">
            <a:extLst>
              <a:ext uri="{FF2B5EF4-FFF2-40B4-BE49-F238E27FC236}">
                <a16:creationId xmlns:a16="http://schemas.microsoft.com/office/drawing/2014/main" id="{E4C2190D-DB4C-91A5-5D9F-AA46EBF21BAF}"/>
              </a:ext>
            </a:extLst>
          </p:cNvPr>
          <p:cNvSpPr>
            <a:spLocks noGrp="1"/>
          </p:cNvSpPr>
          <p:nvPr>
            <p:ph idx="1"/>
          </p:nvPr>
        </p:nvSpPr>
        <p:spPr/>
        <p:txBody>
          <a:bodyPr/>
          <a:lstStyle/>
          <a:p>
            <a:pPr marL="0" indent="0">
              <a:buNone/>
            </a:pPr>
            <a:r>
              <a:rPr lang="en-US" sz="4000" dirty="0"/>
              <a:t>1. Human Research Protections Program (HRPP)</a:t>
            </a:r>
          </a:p>
          <a:p>
            <a:pPr marL="0" indent="0">
              <a:buNone/>
            </a:pPr>
            <a:r>
              <a:rPr lang="en-US" sz="4000" dirty="0"/>
              <a:t>2. Institutional Review Board (IRB)</a:t>
            </a:r>
          </a:p>
          <a:p>
            <a:pPr marL="0" indent="0">
              <a:buNone/>
            </a:pPr>
            <a:endParaRPr lang="en-US" dirty="0"/>
          </a:p>
          <a:p>
            <a:pPr marL="0" indent="0">
              <a:buNone/>
            </a:pPr>
            <a:endParaRPr lang="en-US" dirty="0"/>
          </a:p>
          <a:p>
            <a:r>
              <a:rPr lang="en-US" dirty="0"/>
              <a:t>Additionally, many Human Subject Clinical Research Protocols require input from other stakeholders at UTMC, </a:t>
            </a:r>
            <a:r>
              <a:rPr lang="en-US" dirty="0" err="1"/>
              <a:t>UToledo</a:t>
            </a:r>
            <a:r>
              <a:rPr lang="en-US" dirty="0"/>
              <a:t> Compliance, or </a:t>
            </a:r>
            <a:r>
              <a:rPr lang="en-US" dirty="0" err="1"/>
              <a:t>UToledo</a:t>
            </a:r>
            <a:r>
              <a:rPr lang="en-US" dirty="0"/>
              <a:t> Research Sponsored Programs.</a:t>
            </a:r>
          </a:p>
          <a:p>
            <a:endParaRPr lang="en-US" dirty="0"/>
          </a:p>
          <a:p>
            <a:pPr marL="0" indent="0">
              <a:buNone/>
            </a:pPr>
            <a:endParaRPr lang="en-US" dirty="0"/>
          </a:p>
          <a:p>
            <a:endParaRPr lang="en-US" dirty="0"/>
          </a:p>
          <a:p>
            <a:endParaRPr lang="en-US" dirty="0"/>
          </a:p>
        </p:txBody>
      </p:sp>
      <p:sp>
        <p:nvSpPr>
          <p:cNvPr id="5" name="Footer Placeholder 4">
            <a:extLst>
              <a:ext uri="{FF2B5EF4-FFF2-40B4-BE49-F238E27FC236}">
                <a16:creationId xmlns:a16="http://schemas.microsoft.com/office/drawing/2014/main" id="{86033642-1CD8-8CBA-0D61-E9845EF85941}"/>
              </a:ext>
            </a:extLst>
          </p:cNvPr>
          <p:cNvSpPr>
            <a:spLocks noGrp="1"/>
          </p:cNvSpPr>
          <p:nvPr>
            <p:ph type="ftr" sz="quarter" idx="11"/>
          </p:nvPr>
        </p:nvSpPr>
        <p:spPr/>
        <p:txBody>
          <a:bodyPr/>
          <a:lstStyle/>
          <a:p>
            <a:r>
              <a:rPr lang="en-US"/>
              <a:t>UToledo HRPP and Biomed IRB (1/24/2023)  susan.pocotte@utoledo.edu</a:t>
            </a:r>
          </a:p>
        </p:txBody>
      </p:sp>
    </p:spTree>
    <p:extLst>
      <p:ext uri="{BB962C8B-B14F-4D97-AF65-F5344CB8AC3E}">
        <p14:creationId xmlns:p14="http://schemas.microsoft.com/office/powerpoint/2010/main" val="2783006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13327-C53E-AD1B-3A15-8D6DC1FBB04F}"/>
              </a:ext>
            </a:extLst>
          </p:cNvPr>
          <p:cNvSpPr>
            <a:spLocks noGrp="1"/>
          </p:cNvSpPr>
          <p:nvPr>
            <p:ph type="title"/>
          </p:nvPr>
        </p:nvSpPr>
        <p:spPr/>
        <p:txBody>
          <a:bodyPr>
            <a:normAutofit/>
          </a:bodyPr>
          <a:lstStyle/>
          <a:p>
            <a:r>
              <a:rPr lang="en-US" dirty="0" err="1"/>
              <a:t>UToledo</a:t>
            </a:r>
            <a:r>
              <a:rPr lang="en-US" dirty="0"/>
              <a:t> Policy: 3364-70-05</a:t>
            </a:r>
            <a:br>
              <a:rPr lang="en-US" dirty="0"/>
            </a:br>
            <a:r>
              <a:rPr lang="en-US" dirty="0"/>
              <a:t>Protection of human subjects in research</a:t>
            </a:r>
          </a:p>
        </p:txBody>
      </p:sp>
      <p:sp>
        <p:nvSpPr>
          <p:cNvPr id="3" name="Content Placeholder 2">
            <a:extLst>
              <a:ext uri="{FF2B5EF4-FFF2-40B4-BE49-F238E27FC236}">
                <a16:creationId xmlns:a16="http://schemas.microsoft.com/office/drawing/2014/main" id="{8FA1DE25-E78D-FE60-3410-41877540D950}"/>
              </a:ext>
            </a:extLst>
          </p:cNvPr>
          <p:cNvSpPr>
            <a:spLocks noGrp="1"/>
          </p:cNvSpPr>
          <p:nvPr>
            <p:ph idx="1"/>
          </p:nvPr>
        </p:nvSpPr>
        <p:spPr/>
        <p:txBody>
          <a:bodyPr>
            <a:normAutofit/>
          </a:bodyPr>
          <a:lstStyle/>
          <a:p>
            <a:pPr marL="0" indent="0" algn="ctr">
              <a:buNone/>
            </a:pPr>
            <a:r>
              <a:rPr lang="en-US" b="1" dirty="0"/>
              <a:t>Human Research Protection Program (HRPP) </a:t>
            </a:r>
          </a:p>
          <a:p>
            <a:r>
              <a:rPr lang="en-US" dirty="0"/>
              <a:t>Provides support to </a:t>
            </a:r>
            <a:r>
              <a:rPr lang="en-US" dirty="0" err="1"/>
              <a:t>UToledo</a:t>
            </a:r>
            <a:r>
              <a:rPr lang="en-US" dirty="0"/>
              <a:t> IRBs. </a:t>
            </a:r>
          </a:p>
          <a:p>
            <a:r>
              <a:rPr lang="en-US" dirty="0"/>
              <a:t>Provides educational activities.</a:t>
            </a:r>
          </a:p>
          <a:p>
            <a:r>
              <a:rPr lang="en-US" dirty="0"/>
              <a:t>Serves as a resource for faculty, staff and student researchers.</a:t>
            </a:r>
          </a:p>
          <a:p>
            <a:r>
              <a:rPr lang="en-US" dirty="0"/>
              <a:t>Recommends and implements policies and regulations for the protection of human subjects in research. </a:t>
            </a:r>
          </a:p>
          <a:p>
            <a:r>
              <a:rPr lang="en-US" dirty="0"/>
              <a:t>Ensures compliance with relevant laws, regulations, and ethical standards while addressing the needs and concerns of investigators who conduct research with human subjects. </a:t>
            </a:r>
          </a:p>
        </p:txBody>
      </p:sp>
      <p:sp>
        <p:nvSpPr>
          <p:cNvPr id="5" name="Footer Placeholder 4">
            <a:extLst>
              <a:ext uri="{FF2B5EF4-FFF2-40B4-BE49-F238E27FC236}">
                <a16:creationId xmlns:a16="http://schemas.microsoft.com/office/drawing/2014/main" id="{AA3E5639-0006-53C4-AB87-FA2F467DF783}"/>
              </a:ext>
            </a:extLst>
          </p:cNvPr>
          <p:cNvSpPr>
            <a:spLocks noGrp="1"/>
          </p:cNvSpPr>
          <p:nvPr>
            <p:ph type="ftr" sz="quarter" idx="11"/>
          </p:nvPr>
        </p:nvSpPr>
        <p:spPr/>
        <p:txBody>
          <a:bodyPr/>
          <a:lstStyle/>
          <a:p>
            <a:r>
              <a:rPr lang="en-US"/>
              <a:t>UToledo HRPP and Biomed IRB (1/24/2023)  susan.pocotte@utoledo.edu</a:t>
            </a:r>
          </a:p>
        </p:txBody>
      </p:sp>
    </p:spTree>
    <p:extLst>
      <p:ext uri="{BB962C8B-B14F-4D97-AF65-F5344CB8AC3E}">
        <p14:creationId xmlns:p14="http://schemas.microsoft.com/office/powerpoint/2010/main" val="564693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840</TotalTime>
  <Words>5574</Words>
  <Application>Microsoft Office PowerPoint</Application>
  <PresentationFormat>Widescreen</PresentationFormat>
  <Paragraphs>553</Paragraphs>
  <Slides>59</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Arial</vt:lpstr>
      <vt:lpstr>Calibri</vt:lpstr>
      <vt:lpstr>Calibri Light</vt:lpstr>
      <vt:lpstr>Source Sans Pro</vt:lpstr>
      <vt:lpstr>Times New Roman</vt:lpstr>
      <vt:lpstr>Verdana</vt:lpstr>
      <vt:lpstr>Wingdings</vt:lpstr>
      <vt:lpstr>Wingdings 3</vt:lpstr>
      <vt:lpstr>Office Theme</vt:lpstr>
      <vt:lpstr>Tips to Prepare  an IRB Protocol  for a  Timely Approval</vt:lpstr>
      <vt:lpstr>Tip 1:  Keep the primary concern in your mind at all times.</vt:lpstr>
      <vt:lpstr>The protection of Human subjects, their biospecimens and their private data is the primary concern.</vt:lpstr>
      <vt:lpstr>Federal Regulations</vt:lpstr>
      <vt:lpstr>The Common Rule</vt:lpstr>
      <vt:lpstr>Why an IRB?</vt:lpstr>
      <vt:lpstr>TIP 2: Understand the UToledo processes for IRB approval of Human Subject Research.</vt:lpstr>
      <vt:lpstr>Two primary groups work with the  IRB Applications via a 2 Step Process</vt:lpstr>
      <vt:lpstr>UToledo Policy: 3364-70-05 Protection of human subjects in research</vt:lpstr>
      <vt:lpstr>HRPP Processes IRB Applications before IRBs Review/Approve</vt:lpstr>
      <vt:lpstr>Human Research Protection Program (HRPP)</vt:lpstr>
      <vt:lpstr>HRPP Staff </vt:lpstr>
      <vt:lpstr>UToledo Policy: 3364-70-05  Protection of human subjects in research</vt:lpstr>
      <vt:lpstr>UToledo Policy: 3364-70-05 Protection of human subjects in research</vt:lpstr>
      <vt:lpstr>What does the IRB do with Applications?</vt:lpstr>
      <vt:lpstr>Who is the IRB?</vt:lpstr>
      <vt:lpstr>Institutional Review Boards</vt:lpstr>
      <vt:lpstr>PowerPoint Presentation</vt:lpstr>
      <vt:lpstr>PowerPoint Presentation</vt:lpstr>
      <vt:lpstr>TIP 3: Know the location of the policies, procedures, IRB application documents.</vt:lpstr>
      <vt:lpstr>Where can you get information?</vt:lpstr>
      <vt:lpstr>Geez- Can’t we speed up the Approval Process?</vt:lpstr>
      <vt:lpstr>HRPP and IRBs are committed to:  1. improving our processes;  and 2. reducing the time between submission and approval.</vt:lpstr>
      <vt:lpstr>PowerPoint Presentation</vt:lpstr>
      <vt:lpstr>TIP 4: Initial preparation steps for Researcher(s) to speed up the Pre-Review.</vt:lpstr>
      <vt:lpstr>Step A. Does my project need IRB Review?</vt:lpstr>
      <vt:lpstr>IRB Jurisdiction</vt:lpstr>
      <vt:lpstr>IRB Jurisdiction</vt:lpstr>
      <vt:lpstr>Not Usually IRB Jurisdiction</vt:lpstr>
      <vt:lpstr>Levels of Review</vt:lpstr>
      <vt:lpstr>Exempt Projects</vt:lpstr>
      <vt:lpstr>Expedited Projects</vt:lpstr>
      <vt:lpstr>Full Board Projects </vt:lpstr>
      <vt:lpstr>Step B. Study Personnel Obtain and Maintain Appropriate Training</vt:lpstr>
      <vt:lpstr>Training for Human Subjects Research</vt:lpstr>
      <vt:lpstr> utoledo.my.irbmanager.com</vt:lpstr>
      <vt:lpstr>Optional HRPP Programing  </vt:lpstr>
      <vt:lpstr>Step C. Principal Investigators- Please Train and Monitor your Study Personnel.</vt:lpstr>
      <vt:lpstr>PowerPoint Presentation</vt:lpstr>
      <vt:lpstr>PI Responsibilities and  Compliance Requirements</vt:lpstr>
      <vt:lpstr>Step D. Use the correct document templates for the IRB application.</vt:lpstr>
      <vt:lpstr>Consent Overview It is a process, not just a document.</vt:lpstr>
      <vt:lpstr>Consent Templates</vt:lpstr>
      <vt:lpstr>Consent: Key Information</vt:lpstr>
      <vt:lpstr>Step E. Provide sufficient details on xForm and all documents. </vt:lpstr>
      <vt:lpstr>Risks and Benefits                (Beneficence)</vt:lpstr>
      <vt:lpstr>When data are primary source of risk</vt:lpstr>
      <vt:lpstr>TIP 5. Lessons learned from common errors and required modifications.</vt:lpstr>
      <vt:lpstr>Investigator Initiated and Sponsored Research</vt:lpstr>
      <vt:lpstr>Adverse Events</vt:lpstr>
      <vt:lpstr>Deviations and Violations</vt:lpstr>
      <vt:lpstr>UToledo Policy: 3364-70-05 Protection of human subjects in research</vt:lpstr>
      <vt:lpstr>Common Issues that Delay Review/Approval because xForm returned to researcher. </vt:lpstr>
      <vt:lpstr>Common Issues that Delay Review/Approval because xForm returned to researcher.</vt:lpstr>
      <vt:lpstr>Common Issues that Delay Review/Approval</vt:lpstr>
      <vt:lpstr>Issues requiring other approval groups</vt:lpstr>
      <vt:lpstr>Where can I get additional  information?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to Prepare an IRB Protocol for a Timely Approval</dc:title>
  <dc:creator>Susan Pocotte</dc:creator>
  <cp:lastModifiedBy>Susan Pocotte</cp:lastModifiedBy>
  <cp:revision>1</cp:revision>
  <dcterms:created xsi:type="dcterms:W3CDTF">2023-01-22T17:37:28Z</dcterms:created>
  <dcterms:modified xsi:type="dcterms:W3CDTF">2023-01-24T20:55:04Z</dcterms:modified>
</cp:coreProperties>
</file>