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60" r:id="rId4"/>
    <p:sldId id="262" r:id="rId5"/>
    <p:sldId id="263" r:id="rId6"/>
    <p:sldId id="264" r:id="rId7"/>
    <p:sldId id="265" r:id="rId8"/>
    <p:sldId id="268" r:id="rId9"/>
    <p:sldId id="267" r:id="rId10"/>
    <p:sldId id="273" r:id="rId11"/>
    <p:sldId id="269" r:id="rId12"/>
    <p:sldId id="271" r:id="rId13"/>
    <p:sldId id="272" r:id="rId14"/>
    <p:sldId id="270"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0DB86-5643-D54E-3439-956D26A0A1C7}" v="153" dt="2024-07-26T14:56:09.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atti, Christina Ruth" userId="S::ccareat@rockets.utoledo.edu::27dd17b7-a120-4762-8854-9f187c1cda17" providerId="AD" clId="Web-{AE50DB86-5643-D54E-3439-956D26A0A1C7}"/>
    <pc:docChg chg="modSld">
      <pc:chgData name="Careatti, Christina Ruth" userId="S::ccareat@rockets.utoledo.edu::27dd17b7-a120-4762-8854-9f187c1cda17" providerId="AD" clId="Web-{AE50DB86-5643-D54E-3439-956D26A0A1C7}" dt="2024-07-26T14:56:09.856" v="121" actId="20577"/>
      <pc:docMkLst>
        <pc:docMk/>
      </pc:docMkLst>
      <pc:sldChg chg="modSp">
        <pc:chgData name="Careatti, Christina Ruth" userId="S::ccareat@rockets.utoledo.edu::27dd17b7-a120-4762-8854-9f187c1cda17" providerId="AD" clId="Web-{AE50DB86-5643-D54E-3439-956D26A0A1C7}" dt="2024-07-26T14:45:26.941" v="81" actId="1076"/>
        <pc:sldMkLst>
          <pc:docMk/>
          <pc:sldMk cId="2477441479" sldId="256"/>
        </pc:sldMkLst>
        <pc:spChg chg="mod">
          <ac:chgData name="Careatti, Christina Ruth" userId="S::ccareat@rockets.utoledo.edu::27dd17b7-a120-4762-8854-9f187c1cda17" providerId="AD" clId="Web-{AE50DB86-5643-D54E-3439-956D26A0A1C7}" dt="2024-07-26T14:45:26.941" v="81" actId="1076"/>
          <ac:spMkLst>
            <pc:docMk/>
            <pc:sldMk cId="2477441479" sldId="256"/>
            <ac:spMk id="2" creationId="{C3FADF36-E493-950A-52B6-729A93911156}"/>
          </ac:spMkLst>
        </pc:spChg>
      </pc:sldChg>
      <pc:sldChg chg="modSp">
        <pc:chgData name="Careatti, Christina Ruth" userId="S::ccareat@rockets.utoledo.edu::27dd17b7-a120-4762-8854-9f187c1cda17" providerId="AD" clId="Web-{AE50DB86-5643-D54E-3439-956D26A0A1C7}" dt="2024-07-26T14:47:49.165" v="89" actId="20577"/>
        <pc:sldMkLst>
          <pc:docMk/>
          <pc:sldMk cId="852748360" sldId="260"/>
        </pc:sldMkLst>
        <pc:spChg chg="mod">
          <ac:chgData name="Careatti, Christina Ruth" userId="S::ccareat@rockets.utoledo.edu::27dd17b7-a120-4762-8854-9f187c1cda17" providerId="AD" clId="Web-{AE50DB86-5643-D54E-3439-956D26A0A1C7}" dt="2024-07-26T14:47:49.165" v="89" actId="20577"/>
          <ac:spMkLst>
            <pc:docMk/>
            <pc:sldMk cId="852748360" sldId="260"/>
            <ac:spMk id="4" creationId="{2F3D893A-055F-AAC2-8ABA-82B32E669826}"/>
          </ac:spMkLst>
        </pc:spChg>
      </pc:sldChg>
      <pc:sldChg chg="modSp">
        <pc:chgData name="Careatti, Christina Ruth" userId="S::ccareat@rockets.utoledo.edu::27dd17b7-a120-4762-8854-9f187c1cda17" providerId="AD" clId="Web-{AE50DB86-5643-D54E-3439-956D26A0A1C7}" dt="2024-07-26T14:55:45.246" v="118" actId="20577"/>
        <pc:sldMkLst>
          <pc:docMk/>
          <pc:sldMk cId="1103752799" sldId="262"/>
        </pc:sldMkLst>
        <pc:spChg chg="mod">
          <ac:chgData name="Careatti, Christina Ruth" userId="S::ccareat@rockets.utoledo.edu::27dd17b7-a120-4762-8854-9f187c1cda17" providerId="AD" clId="Web-{AE50DB86-5643-D54E-3439-956D26A0A1C7}" dt="2024-07-26T14:55:45.246" v="118" actId="20577"/>
          <ac:spMkLst>
            <pc:docMk/>
            <pc:sldMk cId="1103752799" sldId="262"/>
            <ac:spMk id="23" creationId="{917CED10-EF53-6DDE-77EF-6ADC6B4A4396}"/>
          </ac:spMkLst>
        </pc:spChg>
        <pc:spChg chg="mod">
          <ac:chgData name="Careatti, Christina Ruth" userId="S::ccareat@rockets.utoledo.edu::27dd17b7-a120-4762-8854-9f187c1cda17" providerId="AD" clId="Web-{AE50DB86-5643-D54E-3439-956D26A0A1C7}" dt="2024-07-26T14:45:14.862" v="56" actId="20577"/>
          <ac:spMkLst>
            <pc:docMk/>
            <pc:sldMk cId="1103752799" sldId="262"/>
            <ac:spMk id="25" creationId="{1480CA36-5784-A8E7-65C6-68BE9671C1C5}"/>
          </ac:spMkLst>
        </pc:spChg>
      </pc:sldChg>
      <pc:sldChg chg="modSp">
        <pc:chgData name="Careatti, Christina Ruth" userId="S::ccareat@rockets.utoledo.edu::27dd17b7-a120-4762-8854-9f187c1cda17" providerId="AD" clId="Web-{AE50DB86-5643-D54E-3439-956D26A0A1C7}" dt="2024-07-26T14:55:40.308" v="117" actId="20577"/>
        <pc:sldMkLst>
          <pc:docMk/>
          <pc:sldMk cId="3920006231" sldId="263"/>
        </pc:sldMkLst>
        <pc:spChg chg="mod">
          <ac:chgData name="Careatti, Christina Ruth" userId="S::ccareat@rockets.utoledo.edu::27dd17b7-a120-4762-8854-9f187c1cda17" providerId="AD" clId="Web-{AE50DB86-5643-D54E-3439-956D26A0A1C7}" dt="2024-07-26T14:55:40.308" v="117" actId="20577"/>
          <ac:spMkLst>
            <pc:docMk/>
            <pc:sldMk cId="3920006231" sldId="263"/>
            <ac:spMk id="23" creationId="{917CED10-EF53-6DDE-77EF-6ADC6B4A4396}"/>
          </ac:spMkLst>
        </pc:spChg>
      </pc:sldChg>
      <pc:sldChg chg="modSp">
        <pc:chgData name="Careatti, Christina Ruth" userId="S::ccareat@rockets.utoledo.edu::27dd17b7-a120-4762-8854-9f187c1cda17" providerId="AD" clId="Web-{AE50DB86-5643-D54E-3439-956D26A0A1C7}" dt="2024-07-26T14:56:02.903" v="119" actId="20577"/>
        <pc:sldMkLst>
          <pc:docMk/>
          <pc:sldMk cId="1757163651" sldId="271"/>
        </pc:sldMkLst>
        <pc:spChg chg="mod">
          <ac:chgData name="Careatti, Christina Ruth" userId="S::ccareat@rockets.utoledo.edu::27dd17b7-a120-4762-8854-9f187c1cda17" providerId="AD" clId="Web-{AE50DB86-5643-D54E-3439-956D26A0A1C7}" dt="2024-07-26T14:56:02.903" v="119" actId="20577"/>
          <ac:spMkLst>
            <pc:docMk/>
            <pc:sldMk cId="1757163651" sldId="271"/>
            <ac:spMk id="23" creationId="{917CED10-EF53-6DDE-77EF-6ADC6B4A4396}"/>
          </ac:spMkLst>
        </pc:spChg>
      </pc:sldChg>
      <pc:sldChg chg="modSp">
        <pc:chgData name="Careatti, Christina Ruth" userId="S::ccareat@rockets.utoledo.edu::27dd17b7-a120-4762-8854-9f187c1cda17" providerId="AD" clId="Web-{AE50DB86-5643-D54E-3439-956D26A0A1C7}" dt="2024-07-26T14:56:09.856" v="121" actId="20577"/>
        <pc:sldMkLst>
          <pc:docMk/>
          <pc:sldMk cId="1768559463" sldId="272"/>
        </pc:sldMkLst>
        <pc:spChg chg="mod">
          <ac:chgData name="Careatti, Christina Ruth" userId="S::ccareat@rockets.utoledo.edu::27dd17b7-a120-4762-8854-9f187c1cda17" providerId="AD" clId="Web-{AE50DB86-5643-D54E-3439-956D26A0A1C7}" dt="2024-07-26T14:56:09.856" v="121" actId="20577"/>
          <ac:spMkLst>
            <pc:docMk/>
            <pc:sldMk cId="1768559463" sldId="272"/>
            <ac:spMk id="23" creationId="{917CED10-EF53-6DDE-77EF-6ADC6B4A439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2" Type="http://schemas.openxmlformats.org/officeDocument/2006/relationships/hyperlink" Target="https://powerbi.utoledo.edu/Reports/report/Human%20Resources/General%20Inquiry/Employee%20Position%20Info%20by%20Dept%20Name%20or%20ID" TargetMode="External"/><Relationship Id="rId1" Type="http://schemas.openxmlformats.org/officeDocument/2006/relationships/hyperlink" Target="https://powerbi.utoledo.edu/Reports/report/Human%20Resources/Business%20Partners/Employee%20Position%20Info%20by%20Dept%20Name%20or%20ID%20v2"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2" Type="http://schemas.openxmlformats.org/officeDocument/2006/relationships/hyperlink" Target="https://powerbi.utoledo.edu/Reports/report/Human%20Resources/General%20Inquiry/Employee%20Position%20Info%20by%20Dept%20Name%20or%20ID" TargetMode="External"/><Relationship Id="rId1" Type="http://schemas.openxmlformats.org/officeDocument/2006/relationships/hyperlink" Target="https://powerbi.utoledo.edu/Reports/report/Human%20Resources/Business%20Partners/Employee%20Position%20Info%20by%20Dept%20Name%20or%20ID%20v2"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21395-8E3B-4225-9413-E763EDEC5CE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8C25C4-5459-4AA8-99BA-E62A55DCF030}">
      <dgm:prSet/>
      <dgm:spPr/>
      <dgm:t>
        <a:bodyPr/>
        <a:lstStyle/>
        <a:p>
          <a:pPr>
            <a:lnSpc>
              <a:spcPct val="100000"/>
            </a:lnSpc>
            <a:defRPr b="1"/>
          </a:pPr>
          <a:r>
            <a:rPr lang="en-US" b="0" i="0"/>
            <a:t>Workflow Purpose</a:t>
          </a:r>
          <a:endParaRPr lang="en-US"/>
        </a:p>
      </dgm:t>
    </dgm:pt>
    <dgm:pt modelId="{414DAFB1-6A6C-4A06-BC0A-BA13DC1A2FF3}" type="parTrans" cxnId="{AA6A3899-DE51-4E61-8050-A5870DC88D26}">
      <dgm:prSet/>
      <dgm:spPr/>
      <dgm:t>
        <a:bodyPr/>
        <a:lstStyle/>
        <a:p>
          <a:endParaRPr lang="en-US"/>
        </a:p>
      </dgm:t>
    </dgm:pt>
    <dgm:pt modelId="{2477F780-E7DA-4CC5-A644-5270E7C0719E}" type="sibTrans" cxnId="{AA6A3899-DE51-4E61-8050-A5870DC88D26}">
      <dgm:prSet/>
      <dgm:spPr/>
      <dgm:t>
        <a:bodyPr/>
        <a:lstStyle/>
        <a:p>
          <a:endParaRPr lang="en-US"/>
        </a:p>
      </dgm:t>
    </dgm:pt>
    <dgm:pt modelId="{D4D9D804-D21A-45BE-8409-3334BA0321E3}">
      <dgm:prSet/>
      <dgm:spPr/>
      <dgm:t>
        <a:bodyPr/>
        <a:lstStyle/>
        <a:p>
          <a:pPr>
            <a:lnSpc>
              <a:spcPct val="100000"/>
            </a:lnSpc>
            <a:defRPr b="1"/>
          </a:pPr>
          <a:r>
            <a:rPr lang="en-US" b="0" i="0"/>
            <a:t>Microsoft Form Review</a:t>
          </a:r>
          <a:endParaRPr lang="en-US"/>
        </a:p>
      </dgm:t>
    </dgm:pt>
    <dgm:pt modelId="{519DAB28-21B4-47A4-9771-68F22DCA54BB}" type="parTrans" cxnId="{4E602D64-71C6-4403-8256-5B1FC35FF670}">
      <dgm:prSet/>
      <dgm:spPr/>
      <dgm:t>
        <a:bodyPr/>
        <a:lstStyle/>
        <a:p>
          <a:endParaRPr lang="en-US"/>
        </a:p>
      </dgm:t>
    </dgm:pt>
    <dgm:pt modelId="{74FA95C9-F20E-4C26-BE3D-45A18B83E26D}" type="sibTrans" cxnId="{4E602D64-71C6-4403-8256-5B1FC35FF670}">
      <dgm:prSet/>
      <dgm:spPr/>
      <dgm:t>
        <a:bodyPr/>
        <a:lstStyle/>
        <a:p>
          <a:endParaRPr lang="en-US"/>
        </a:p>
      </dgm:t>
    </dgm:pt>
    <dgm:pt modelId="{FA7D8153-9FFA-43DA-93F3-7003F177DBC9}">
      <dgm:prSet/>
      <dgm:spPr/>
      <dgm:t>
        <a:bodyPr/>
        <a:lstStyle/>
        <a:p>
          <a:pPr>
            <a:lnSpc>
              <a:spcPct val="100000"/>
            </a:lnSpc>
          </a:pPr>
          <a:r>
            <a:rPr lang="en-US" b="0" i="0"/>
            <a:t>PowerBI Data Retrieval</a:t>
          </a:r>
          <a:endParaRPr lang="en-US"/>
        </a:p>
      </dgm:t>
    </dgm:pt>
    <dgm:pt modelId="{B73C08F7-F636-436A-8187-E5FA7399F8DF}" type="parTrans" cxnId="{C554447D-9C13-4610-BB44-2206CB37E806}">
      <dgm:prSet/>
      <dgm:spPr/>
      <dgm:t>
        <a:bodyPr/>
        <a:lstStyle/>
        <a:p>
          <a:endParaRPr lang="en-US"/>
        </a:p>
      </dgm:t>
    </dgm:pt>
    <dgm:pt modelId="{5406B669-C3E7-4E09-B170-562205F479E4}" type="sibTrans" cxnId="{C554447D-9C13-4610-BB44-2206CB37E806}">
      <dgm:prSet/>
      <dgm:spPr/>
      <dgm:t>
        <a:bodyPr/>
        <a:lstStyle/>
        <a:p>
          <a:endParaRPr lang="en-US"/>
        </a:p>
      </dgm:t>
    </dgm:pt>
    <dgm:pt modelId="{2CF1B338-9CD5-48B2-8752-1EB1E22316D7}">
      <dgm:prSet/>
      <dgm:spPr/>
      <dgm:t>
        <a:bodyPr/>
        <a:lstStyle/>
        <a:p>
          <a:pPr>
            <a:lnSpc>
              <a:spcPct val="100000"/>
            </a:lnSpc>
            <a:defRPr b="1"/>
          </a:pPr>
          <a:r>
            <a:rPr lang="en-US" b="0" i="0"/>
            <a:t>Email Correspondences Review</a:t>
          </a:r>
          <a:endParaRPr lang="en-US"/>
        </a:p>
      </dgm:t>
    </dgm:pt>
    <dgm:pt modelId="{17A16E4E-BC59-4C98-BE42-DCA4D9C0AB68}" type="parTrans" cxnId="{0CD5682E-2EC5-4446-9EF8-439D1234A40D}">
      <dgm:prSet/>
      <dgm:spPr/>
      <dgm:t>
        <a:bodyPr/>
        <a:lstStyle/>
        <a:p>
          <a:endParaRPr lang="en-US"/>
        </a:p>
      </dgm:t>
    </dgm:pt>
    <dgm:pt modelId="{D26A0CB3-E6F3-4C08-A5C3-C66BDA83580E}" type="sibTrans" cxnId="{0CD5682E-2EC5-4446-9EF8-439D1234A40D}">
      <dgm:prSet/>
      <dgm:spPr/>
      <dgm:t>
        <a:bodyPr/>
        <a:lstStyle/>
        <a:p>
          <a:endParaRPr lang="en-US"/>
        </a:p>
      </dgm:t>
    </dgm:pt>
    <dgm:pt modelId="{2B8E524F-B2B5-47B1-BD1D-CB031E49BFA1}">
      <dgm:prSet/>
      <dgm:spPr/>
      <dgm:t>
        <a:bodyPr/>
        <a:lstStyle/>
        <a:p>
          <a:pPr>
            <a:lnSpc>
              <a:spcPct val="100000"/>
            </a:lnSpc>
            <a:defRPr b="1"/>
          </a:pPr>
          <a:r>
            <a:rPr lang="en-US" b="0" i="0"/>
            <a:t>List Review</a:t>
          </a:r>
          <a:endParaRPr lang="en-US"/>
        </a:p>
      </dgm:t>
    </dgm:pt>
    <dgm:pt modelId="{03C8F192-8CD1-4E02-BD6E-40EB2707265D}" type="parTrans" cxnId="{F0396FAF-38AB-42C5-A89A-3DF44B35DFBE}">
      <dgm:prSet/>
      <dgm:spPr/>
      <dgm:t>
        <a:bodyPr/>
        <a:lstStyle/>
        <a:p>
          <a:endParaRPr lang="en-US"/>
        </a:p>
      </dgm:t>
    </dgm:pt>
    <dgm:pt modelId="{DD60F234-4F72-48F8-BE63-B1457D3573BB}" type="sibTrans" cxnId="{F0396FAF-38AB-42C5-A89A-3DF44B35DFBE}">
      <dgm:prSet/>
      <dgm:spPr/>
      <dgm:t>
        <a:bodyPr/>
        <a:lstStyle/>
        <a:p>
          <a:endParaRPr lang="en-US"/>
        </a:p>
      </dgm:t>
    </dgm:pt>
    <dgm:pt modelId="{FC275D64-B736-4BF2-A449-7856E5CDD08C}">
      <dgm:prSet/>
      <dgm:spPr/>
      <dgm:t>
        <a:bodyPr/>
        <a:lstStyle/>
        <a:p>
          <a:pPr>
            <a:lnSpc>
              <a:spcPct val="100000"/>
            </a:lnSpc>
            <a:defRPr b="1"/>
          </a:pPr>
          <a:r>
            <a:rPr lang="en-US" b="0"/>
            <a:t>Final Email</a:t>
          </a:r>
        </a:p>
      </dgm:t>
    </dgm:pt>
    <dgm:pt modelId="{A320787D-3FEF-4824-811D-59AAEA5F43C6}" type="parTrans" cxnId="{04DC152B-0ECB-4261-A911-69FC044A8269}">
      <dgm:prSet/>
      <dgm:spPr/>
      <dgm:t>
        <a:bodyPr/>
        <a:lstStyle/>
        <a:p>
          <a:endParaRPr lang="en-US"/>
        </a:p>
      </dgm:t>
    </dgm:pt>
    <dgm:pt modelId="{BCEBAB18-FA28-4C43-96B8-95A4F266192D}" type="sibTrans" cxnId="{04DC152B-0ECB-4261-A911-69FC044A8269}">
      <dgm:prSet/>
      <dgm:spPr/>
      <dgm:t>
        <a:bodyPr/>
        <a:lstStyle/>
        <a:p>
          <a:endParaRPr lang="en-US"/>
        </a:p>
      </dgm:t>
    </dgm:pt>
    <dgm:pt modelId="{B19D7051-10A3-4977-87CB-9DA9C58DD9AB}" type="pres">
      <dgm:prSet presAssocID="{6DA21395-8E3B-4225-9413-E763EDEC5CE6}" presName="root" presStyleCnt="0">
        <dgm:presLayoutVars>
          <dgm:dir/>
          <dgm:resizeHandles val="exact"/>
        </dgm:presLayoutVars>
      </dgm:prSet>
      <dgm:spPr/>
    </dgm:pt>
    <dgm:pt modelId="{B9ACC1D7-45D0-4F91-ACCA-82306E5FCF79}" type="pres">
      <dgm:prSet presAssocID="{658C25C4-5459-4AA8-99BA-E62A55DCF030}" presName="compNode" presStyleCnt="0"/>
      <dgm:spPr/>
    </dgm:pt>
    <dgm:pt modelId="{8861213D-5B7B-4C7D-836A-4F66DB341AA2}" type="pres">
      <dgm:prSet presAssocID="{658C25C4-5459-4AA8-99BA-E62A55DCF0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6F41D926-BF19-450D-8C72-02AE67956869}" type="pres">
      <dgm:prSet presAssocID="{658C25C4-5459-4AA8-99BA-E62A55DCF030}" presName="iconSpace" presStyleCnt="0"/>
      <dgm:spPr/>
    </dgm:pt>
    <dgm:pt modelId="{4891D2FB-C798-4C5B-8476-0DC7B4D0E8FF}" type="pres">
      <dgm:prSet presAssocID="{658C25C4-5459-4AA8-99BA-E62A55DCF030}" presName="parTx" presStyleLbl="revTx" presStyleIdx="0" presStyleCnt="10">
        <dgm:presLayoutVars>
          <dgm:chMax val="0"/>
          <dgm:chPref val="0"/>
        </dgm:presLayoutVars>
      </dgm:prSet>
      <dgm:spPr/>
    </dgm:pt>
    <dgm:pt modelId="{32371C13-7470-4EF2-9F04-66518FF9A6C0}" type="pres">
      <dgm:prSet presAssocID="{658C25C4-5459-4AA8-99BA-E62A55DCF030}" presName="txSpace" presStyleCnt="0"/>
      <dgm:spPr/>
    </dgm:pt>
    <dgm:pt modelId="{2824E0CD-B0DC-45C7-9F64-3CDD29C3924E}" type="pres">
      <dgm:prSet presAssocID="{658C25C4-5459-4AA8-99BA-E62A55DCF030}" presName="desTx" presStyleLbl="revTx" presStyleIdx="1" presStyleCnt="10">
        <dgm:presLayoutVars/>
      </dgm:prSet>
      <dgm:spPr/>
    </dgm:pt>
    <dgm:pt modelId="{3242A7D9-7CD5-42CB-9DE5-F123A686D383}" type="pres">
      <dgm:prSet presAssocID="{2477F780-E7DA-4CC5-A644-5270E7C0719E}" presName="sibTrans" presStyleCnt="0"/>
      <dgm:spPr/>
    </dgm:pt>
    <dgm:pt modelId="{CE9EA693-DF21-4E6E-B03D-17AF299DB258}" type="pres">
      <dgm:prSet presAssocID="{D4D9D804-D21A-45BE-8409-3334BA0321E3}" presName="compNode" presStyleCnt="0"/>
      <dgm:spPr/>
    </dgm:pt>
    <dgm:pt modelId="{DCCA1CEE-5067-4ED3-8463-19A017485291}" type="pres">
      <dgm:prSet presAssocID="{D4D9D804-D21A-45BE-8409-3334BA0321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E3E655D8-EA76-457C-9939-6650A76E93CC}" type="pres">
      <dgm:prSet presAssocID="{D4D9D804-D21A-45BE-8409-3334BA0321E3}" presName="iconSpace" presStyleCnt="0"/>
      <dgm:spPr/>
    </dgm:pt>
    <dgm:pt modelId="{FC7089EA-5B15-405C-8C77-56D69747BD48}" type="pres">
      <dgm:prSet presAssocID="{D4D9D804-D21A-45BE-8409-3334BA0321E3}" presName="parTx" presStyleLbl="revTx" presStyleIdx="2" presStyleCnt="10">
        <dgm:presLayoutVars>
          <dgm:chMax val="0"/>
          <dgm:chPref val="0"/>
        </dgm:presLayoutVars>
      </dgm:prSet>
      <dgm:spPr/>
    </dgm:pt>
    <dgm:pt modelId="{65AAEF98-E58C-49D7-998E-39012DCFDBA8}" type="pres">
      <dgm:prSet presAssocID="{D4D9D804-D21A-45BE-8409-3334BA0321E3}" presName="txSpace" presStyleCnt="0"/>
      <dgm:spPr/>
    </dgm:pt>
    <dgm:pt modelId="{2A5E0F69-9FD7-41B5-84E8-005AA0434AD1}" type="pres">
      <dgm:prSet presAssocID="{D4D9D804-D21A-45BE-8409-3334BA0321E3}" presName="desTx" presStyleLbl="revTx" presStyleIdx="3" presStyleCnt="10">
        <dgm:presLayoutVars/>
      </dgm:prSet>
      <dgm:spPr/>
    </dgm:pt>
    <dgm:pt modelId="{CF689942-A64D-4B1F-805A-3F6053F67882}" type="pres">
      <dgm:prSet presAssocID="{74FA95C9-F20E-4C26-BE3D-45A18B83E26D}" presName="sibTrans" presStyleCnt="0"/>
      <dgm:spPr/>
    </dgm:pt>
    <dgm:pt modelId="{8379A272-E644-4810-B704-5E9E7FC67B13}" type="pres">
      <dgm:prSet presAssocID="{2CF1B338-9CD5-48B2-8752-1EB1E22316D7}" presName="compNode" presStyleCnt="0"/>
      <dgm:spPr/>
    </dgm:pt>
    <dgm:pt modelId="{6A2C6728-F6B2-4573-8634-ACAF380CC506}" type="pres">
      <dgm:prSet presAssocID="{2CF1B338-9CD5-48B2-8752-1EB1E22316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D1CFCF07-BC90-4781-844F-D17BEB1381B0}" type="pres">
      <dgm:prSet presAssocID="{2CF1B338-9CD5-48B2-8752-1EB1E22316D7}" presName="iconSpace" presStyleCnt="0"/>
      <dgm:spPr/>
    </dgm:pt>
    <dgm:pt modelId="{944337E1-4E91-4FEF-B0F4-6DA2F6645441}" type="pres">
      <dgm:prSet presAssocID="{2CF1B338-9CD5-48B2-8752-1EB1E22316D7}" presName="parTx" presStyleLbl="revTx" presStyleIdx="4" presStyleCnt="10">
        <dgm:presLayoutVars>
          <dgm:chMax val="0"/>
          <dgm:chPref val="0"/>
        </dgm:presLayoutVars>
      </dgm:prSet>
      <dgm:spPr/>
    </dgm:pt>
    <dgm:pt modelId="{9D114773-AE8F-47B6-B840-C139A632DEC9}" type="pres">
      <dgm:prSet presAssocID="{2CF1B338-9CD5-48B2-8752-1EB1E22316D7}" presName="txSpace" presStyleCnt="0"/>
      <dgm:spPr/>
    </dgm:pt>
    <dgm:pt modelId="{DAA80251-CCCE-42B4-84B0-399D23D66EEB}" type="pres">
      <dgm:prSet presAssocID="{2CF1B338-9CD5-48B2-8752-1EB1E22316D7}" presName="desTx" presStyleLbl="revTx" presStyleIdx="5" presStyleCnt="10">
        <dgm:presLayoutVars/>
      </dgm:prSet>
      <dgm:spPr/>
    </dgm:pt>
    <dgm:pt modelId="{A6E39905-ADCC-4FC6-AD2F-A158D718E7F7}" type="pres">
      <dgm:prSet presAssocID="{D26A0CB3-E6F3-4C08-A5C3-C66BDA83580E}" presName="sibTrans" presStyleCnt="0"/>
      <dgm:spPr/>
    </dgm:pt>
    <dgm:pt modelId="{1D6170A7-DBB6-421C-BB3C-58D3A8E533AF}" type="pres">
      <dgm:prSet presAssocID="{2B8E524F-B2B5-47B1-BD1D-CB031E49BFA1}" presName="compNode" presStyleCnt="0"/>
      <dgm:spPr/>
    </dgm:pt>
    <dgm:pt modelId="{1D21D953-477F-4393-A883-EC601970A913}" type="pres">
      <dgm:prSet presAssocID="{2B8E524F-B2B5-47B1-BD1D-CB031E49BF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B980B9BA-E216-4F6A-8DF4-56CE775F4332}" type="pres">
      <dgm:prSet presAssocID="{2B8E524F-B2B5-47B1-BD1D-CB031E49BFA1}" presName="iconSpace" presStyleCnt="0"/>
      <dgm:spPr/>
    </dgm:pt>
    <dgm:pt modelId="{91D5F57D-5AA6-44AB-8140-86BC14318182}" type="pres">
      <dgm:prSet presAssocID="{2B8E524F-B2B5-47B1-BD1D-CB031E49BFA1}" presName="parTx" presStyleLbl="revTx" presStyleIdx="6" presStyleCnt="10">
        <dgm:presLayoutVars>
          <dgm:chMax val="0"/>
          <dgm:chPref val="0"/>
        </dgm:presLayoutVars>
      </dgm:prSet>
      <dgm:spPr/>
    </dgm:pt>
    <dgm:pt modelId="{101261A5-B1EB-4F0C-9844-75CD65756E8A}" type="pres">
      <dgm:prSet presAssocID="{2B8E524F-B2B5-47B1-BD1D-CB031E49BFA1}" presName="txSpace" presStyleCnt="0"/>
      <dgm:spPr/>
    </dgm:pt>
    <dgm:pt modelId="{E5799244-BEB9-44B6-9AD6-91366468FCC0}" type="pres">
      <dgm:prSet presAssocID="{2B8E524F-B2B5-47B1-BD1D-CB031E49BFA1}" presName="desTx" presStyleLbl="revTx" presStyleIdx="7" presStyleCnt="10">
        <dgm:presLayoutVars/>
      </dgm:prSet>
      <dgm:spPr/>
    </dgm:pt>
    <dgm:pt modelId="{1A15AA49-7BCC-49D7-8CB1-F96304F68591}" type="pres">
      <dgm:prSet presAssocID="{DD60F234-4F72-48F8-BE63-B1457D3573BB}" presName="sibTrans" presStyleCnt="0"/>
      <dgm:spPr/>
    </dgm:pt>
    <dgm:pt modelId="{28154C3B-79AC-41DD-B138-D1B7F7C1A790}" type="pres">
      <dgm:prSet presAssocID="{FC275D64-B736-4BF2-A449-7856E5CDD08C}" presName="compNode" presStyleCnt="0"/>
      <dgm:spPr/>
    </dgm:pt>
    <dgm:pt modelId="{CA32DB12-AD19-470C-9848-6B9CEA37787F}" type="pres">
      <dgm:prSet presAssocID="{FC275D64-B736-4BF2-A449-7856E5CDD08C}" presName="iconRect" presStyleLbl="node1" presStyleIdx="4"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5FF0390F-130D-4258-9070-A0334A27C765}" type="pres">
      <dgm:prSet presAssocID="{FC275D64-B736-4BF2-A449-7856E5CDD08C}" presName="iconSpace" presStyleCnt="0"/>
      <dgm:spPr/>
    </dgm:pt>
    <dgm:pt modelId="{61AE7F32-14E2-431C-A084-FA7202E4C8AB}" type="pres">
      <dgm:prSet presAssocID="{FC275D64-B736-4BF2-A449-7856E5CDD08C}" presName="parTx" presStyleLbl="revTx" presStyleIdx="8" presStyleCnt="10">
        <dgm:presLayoutVars>
          <dgm:chMax val="0"/>
          <dgm:chPref val="0"/>
        </dgm:presLayoutVars>
      </dgm:prSet>
      <dgm:spPr/>
    </dgm:pt>
    <dgm:pt modelId="{C5674DE3-37EB-4C29-9076-557014E0AB38}" type="pres">
      <dgm:prSet presAssocID="{FC275D64-B736-4BF2-A449-7856E5CDD08C}" presName="txSpace" presStyleCnt="0"/>
      <dgm:spPr/>
    </dgm:pt>
    <dgm:pt modelId="{FC9FFC5B-EE08-4960-930E-C8593355104A}" type="pres">
      <dgm:prSet presAssocID="{FC275D64-B736-4BF2-A449-7856E5CDD08C}" presName="desTx" presStyleLbl="revTx" presStyleIdx="9" presStyleCnt="10">
        <dgm:presLayoutVars/>
      </dgm:prSet>
      <dgm:spPr/>
    </dgm:pt>
  </dgm:ptLst>
  <dgm:cxnLst>
    <dgm:cxn modelId="{CE8BB602-471E-4070-B500-6AD2F34C3A4F}" type="presOf" srcId="{658C25C4-5459-4AA8-99BA-E62A55DCF030}" destId="{4891D2FB-C798-4C5B-8476-0DC7B4D0E8FF}" srcOrd="0" destOrd="0" presId="urn:microsoft.com/office/officeart/2018/5/layout/CenteredIconLabelDescriptionList"/>
    <dgm:cxn modelId="{04DC152B-0ECB-4261-A911-69FC044A8269}" srcId="{6DA21395-8E3B-4225-9413-E763EDEC5CE6}" destId="{FC275D64-B736-4BF2-A449-7856E5CDD08C}" srcOrd="4" destOrd="0" parTransId="{A320787D-3FEF-4824-811D-59AAEA5F43C6}" sibTransId="{BCEBAB18-FA28-4C43-96B8-95A4F266192D}"/>
    <dgm:cxn modelId="{0CD5682E-2EC5-4446-9EF8-439D1234A40D}" srcId="{6DA21395-8E3B-4225-9413-E763EDEC5CE6}" destId="{2CF1B338-9CD5-48B2-8752-1EB1E22316D7}" srcOrd="2" destOrd="0" parTransId="{17A16E4E-BC59-4C98-BE42-DCA4D9C0AB68}" sibTransId="{D26A0CB3-E6F3-4C08-A5C3-C66BDA83580E}"/>
    <dgm:cxn modelId="{AD32EC5D-348A-437C-A6D0-294593CBD6D6}" type="presOf" srcId="{2B8E524F-B2B5-47B1-BD1D-CB031E49BFA1}" destId="{91D5F57D-5AA6-44AB-8140-86BC14318182}" srcOrd="0" destOrd="0" presId="urn:microsoft.com/office/officeart/2018/5/layout/CenteredIconLabelDescriptionList"/>
    <dgm:cxn modelId="{4E602D64-71C6-4403-8256-5B1FC35FF670}" srcId="{6DA21395-8E3B-4225-9413-E763EDEC5CE6}" destId="{D4D9D804-D21A-45BE-8409-3334BA0321E3}" srcOrd="1" destOrd="0" parTransId="{519DAB28-21B4-47A4-9771-68F22DCA54BB}" sibTransId="{74FA95C9-F20E-4C26-BE3D-45A18B83E26D}"/>
    <dgm:cxn modelId="{C554447D-9C13-4610-BB44-2206CB37E806}" srcId="{D4D9D804-D21A-45BE-8409-3334BA0321E3}" destId="{FA7D8153-9FFA-43DA-93F3-7003F177DBC9}" srcOrd="0" destOrd="0" parTransId="{B73C08F7-F636-436A-8187-E5FA7399F8DF}" sibTransId="{5406B669-C3E7-4E09-B170-562205F479E4}"/>
    <dgm:cxn modelId="{808E5580-F742-4D59-A89F-E2B68F65A0AF}" type="presOf" srcId="{D4D9D804-D21A-45BE-8409-3334BA0321E3}" destId="{FC7089EA-5B15-405C-8C77-56D69747BD48}" srcOrd="0" destOrd="0" presId="urn:microsoft.com/office/officeart/2018/5/layout/CenteredIconLabelDescriptionList"/>
    <dgm:cxn modelId="{AA6A3899-DE51-4E61-8050-A5870DC88D26}" srcId="{6DA21395-8E3B-4225-9413-E763EDEC5CE6}" destId="{658C25C4-5459-4AA8-99BA-E62A55DCF030}" srcOrd="0" destOrd="0" parTransId="{414DAFB1-6A6C-4A06-BC0A-BA13DC1A2FF3}" sibTransId="{2477F780-E7DA-4CC5-A644-5270E7C0719E}"/>
    <dgm:cxn modelId="{6AE43F9F-D84F-4D3B-BC67-C966EDB95C12}" type="presOf" srcId="{FA7D8153-9FFA-43DA-93F3-7003F177DBC9}" destId="{2A5E0F69-9FD7-41B5-84E8-005AA0434AD1}" srcOrd="0" destOrd="0" presId="urn:microsoft.com/office/officeart/2018/5/layout/CenteredIconLabelDescriptionList"/>
    <dgm:cxn modelId="{F0396FAF-38AB-42C5-A89A-3DF44B35DFBE}" srcId="{6DA21395-8E3B-4225-9413-E763EDEC5CE6}" destId="{2B8E524F-B2B5-47B1-BD1D-CB031E49BFA1}" srcOrd="3" destOrd="0" parTransId="{03C8F192-8CD1-4E02-BD6E-40EB2707265D}" sibTransId="{DD60F234-4F72-48F8-BE63-B1457D3573BB}"/>
    <dgm:cxn modelId="{D09F2ABA-6ADD-4EDA-AF47-29EA2B5BC827}" type="presOf" srcId="{6DA21395-8E3B-4225-9413-E763EDEC5CE6}" destId="{B19D7051-10A3-4977-87CB-9DA9C58DD9AB}" srcOrd="0" destOrd="0" presId="urn:microsoft.com/office/officeart/2018/5/layout/CenteredIconLabelDescriptionList"/>
    <dgm:cxn modelId="{4A5FB0BC-7892-4628-BC1B-F50C237C59D3}" type="presOf" srcId="{FC275D64-B736-4BF2-A449-7856E5CDD08C}" destId="{61AE7F32-14E2-431C-A084-FA7202E4C8AB}" srcOrd="0" destOrd="0" presId="urn:microsoft.com/office/officeart/2018/5/layout/CenteredIconLabelDescriptionList"/>
    <dgm:cxn modelId="{522C02CF-48A3-45D3-B143-037E83D769A6}" type="presOf" srcId="{2CF1B338-9CD5-48B2-8752-1EB1E22316D7}" destId="{944337E1-4E91-4FEF-B0F4-6DA2F6645441}" srcOrd="0" destOrd="0" presId="urn:microsoft.com/office/officeart/2018/5/layout/CenteredIconLabelDescriptionList"/>
    <dgm:cxn modelId="{0DEDF024-0DD9-4513-8C58-0673746A7BB7}" type="presParOf" srcId="{B19D7051-10A3-4977-87CB-9DA9C58DD9AB}" destId="{B9ACC1D7-45D0-4F91-ACCA-82306E5FCF79}" srcOrd="0" destOrd="0" presId="urn:microsoft.com/office/officeart/2018/5/layout/CenteredIconLabelDescriptionList"/>
    <dgm:cxn modelId="{6C40FBD6-1012-4751-890B-62CD5F8094E3}" type="presParOf" srcId="{B9ACC1D7-45D0-4F91-ACCA-82306E5FCF79}" destId="{8861213D-5B7B-4C7D-836A-4F66DB341AA2}" srcOrd="0" destOrd="0" presId="urn:microsoft.com/office/officeart/2018/5/layout/CenteredIconLabelDescriptionList"/>
    <dgm:cxn modelId="{1E03C9CA-9C7C-4D8A-A720-B9659A28F8CF}" type="presParOf" srcId="{B9ACC1D7-45D0-4F91-ACCA-82306E5FCF79}" destId="{6F41D926-BF19-450D-8C72-02AE67956869}" srcOrd="1" destOrd="0" presId="urn:microsoft.com/office/officeart/2018/5/layout/CenteredIconLabelDescriptionList"/>
    <dgm:cxn modelId="{C8587ED4-F393-47DD-A41F-3036C3B9649C}" type="presParOf" srcId="{B9ACC1D7-45D0-4F91-ACCA-82306E5FCF79}" destId="{4891D2FB-C798-4C5B-8476-0DC7B4D0E8FF}" srcOrd="2" destOrd="0" presId="urn:microsoft.com/office/officeart/2018/5/layout/CenteredIconLabelDescriptionList"/>
    <dgm:cxn modelId="{C176478D-CAA1-4F01-9A25-7BDAC17F4A6B}" type="presParOf" srcId="{B9ACC1D7-45D0-4F91-ACCA-82306E5FCF79}" destId="{32371C13-7470-4EF2-9F04-66518FF9A6C0}" srcOrd="3" destOrd="0" presId="urn:microsoft.com/office/officeart/2018/5/layout/CenteredIconLabelDescriptionList"/>
    <dgm:cxn modelId="{4EDE95B6-DB5C-433C-8FBC-37C858683CD7}" type="presParOf" srcId="{B9ACC1D7-45D0-4F91-ACCA-82306E5FCF79}" destId="{2824E0CD-B0DC-45C7-9F64-3CDD29C3924E}" srcOrd="4" destOrd="0" presId="urn:microsoft.com/office/officeart/2018/5/layout/CenteredIconLabelDescriptionList"/>
    <dgm:cxn modelId="{B93C9B32-326C-4088-B791-A89C3F115094}" type="presParOf" srcId="{B19D7051-10A3-4977-87CB-9DA9C58DD9AB}" destId="{3242A7D9-7CD5-42CB-9DE5-F123A686D383}" srcOrd="1" destOrd="0" presId="urn:microsoft.com/office/officeart/2018/5/layout/CenteredIconLabelDescriptionList"/>
    <dgm:cxn modelId="{FC5C22A9-FC25-45E4-90FE-561BF333CB4D}" type="presParOf" srcId="{B19D7051-10A3-4977-87CB-9DA9C58DD9AB}" destId="{CE9EA693-DF21-4E6E-B03D-17AF299DB258}" srcOrd="2" destOrd="0" presId="urn:microsoft.com/office/officeart/2018/5/layout/CenteredIconLabelDescriptionList"/>
    <dgm:cxn modelId="{E62327F2-751E-450C-A19A-FC14EC8A7750}" type="presParOf" srcId="{CE9EA693-DF21-4E6E-B03D-17AF299DB258}" destId="{DCCA1CEE-5067-4ED3-8463-19A017485291}" srcOrd="0" destOrd="0" presId="urn:microsoft.com/office/officeart/2018/5/layout/CenteredIconLabelDescriptionList"/>
    <dgm:cxn modelId="{32B8CD2B-0A13-49B9-ACFB-436EA3B7F2E6}" type="presParOf" srcId="{CE9EA693-DF21-4E6E-B03D-17AF299DB258}" destId="{E3E655D8-EA76-457C-9939-6650A76E93CC}" srcOrd="1" destOrd="0" presId="urn:microsoft.com/office/officeart/2018/5/layout/CenteredIconLabelDescriptionList"/>
    <dgm:cxn modelId="{63167D57-7310-41CE-8129-6860A6032ABE}" type="presParOf" srcId="{CE9EA693-DF21-4E6E-B03D-17AF299DB258}" destId="{FC7089EA-5B15-405C-8C77-56D69747BD48}" srcOrd="2" destOrd="0" presId="urn:microsoft.com/office/officeart/2018/5/layout/CenteredIconLabelDescriptionList"/>
    <dgm:cxn modelId="{2C5AF932-6B0B-4732-B228-DA5F4678D066}" type="presParOf" srcId="{CE9EA693-DF21-4E6E-B03D-17AF299DB258}" destId="{65AAEF98-E58C-49D7-998E-39012DCFDBA8}" srcOrd="3" destOrd="0" presId="urn:microsoft.com/office/officeart/2018/5/layout/CenteredIconLabelDescriptionList"/>
    <dgm:cxn modelId="{25FFE394-B954-4375-A8FD-8EE78E761A5A}" type="presParOf" srcId="{CE9EA693-DF21-4E6E-B03D-17AF299DB258}" destId="{2A5E0F69-9FD7-41B5-84E8-005AA0434AD1}" srcOrd="4" destOrd="0" presId="urn:microsoft.com/office/officeart/2018/5/layout/CenteredIconLabelDescriptionList"/>
    <dgm:cxn modelId="{05F49FD3-929C-4598-98A1-9A9A1048D497}" type="presParOf" srcId="{B19D7051-10A3-4977-87CB-9DA9C58DD9AB}" destId="{CF689942-A64D-4B1F-805A-3F6053F67882}" srcOrd="3" destOrd="0" presId="urn:microsoft.com/office/officeart/2018/5/layout/CenteredIconLabelDescriptionList"/>
    <dgm:cxn modelId="{D8128BE5-086E-4613-8133-510A24332A03}" type="presParOf" srcId="{B19D7051-10A3-4977-87CB-9DA9C58DD9AB}" destId="{8379A272-E644-4810-B704-5E9E7FC67B13}" srcOrd="4" destOrd="0" presId="urn:microsoft.com/office/officeart/2018/5/layout/CenteredIconLabelDescriptionList"/>
    <dgm:cxn modelId="{5C7F575E-63BA-4BB1-BC73-17B6C400D22D}" type="presParOf" srcId="{8379A272-E644-4810-B704-5E9E7FC67B13}" destId="{6A2C6728-F6B2-4573-8634-ACAF380CC506}" srcOrd="0" destOrd="0" presId="urn:microsoft.com/office/officeart/2018/5/layout/CenteredIconLabelDescriptionList"/>
    <dgm:cxn modelId="{E4AB07A3-F2CE-45E7-9298-B18D508192A3}" type="presParOf" srcId="{8379A272-E644-4810-B704-5E9E7FC67B13}" destId="{D1CFCF07-BC90-4781-844F-D17BEB1381B0}" srcOrd="1" destOrd="0" presId="urn:microsoft.com/office/officeart/2018/5/layout/CenteredIconLabelDescriptionList"/>
    <dgm:cxn modelId="{009C38E9-7C50-40F8-8E01-8B97BBEB50BF}" type="presParOf" srcId="{8379A272-E644-4810-B704-5E9E7FC67B13}" destId="{944337E1-4E91-4FEF-B0F4-6DA2F6645441}" srcOrd="2" destOrd="0" presId="urn:microsoft.com/office/officeart/2018/5/layout/CenteredIconLabelDescriptionList"/>
    <dgm:cxn modelId="{F65F31BD-C37D-4BE5-B0E9-F187D011B4AA}" type="presParOf" srcId="{8379A272-E644-4810-B704-5E9E7FC67B13}" destId="{9D114773-AE8F-47B6-B840-C139A632DEC9}" srcOrd="3" destOrd="0" presId="urn:microsoft.com/office/officeart/2018/5/layout/CenteredIconLabelDescriptionList"/>
    <dgm:cxn modelId="{C4511FBE-F1F7-4010-AEA1-B1AAB7A0E53F}" type="presParOf" srcId="{8379A272-E644-4810-B704-5E9E7FC67B13}" destId="{DAA80251-CCCE-42B4-84B0-399D23D66EEB}" srcOrd="4" destOrd="0" presId="urn:microsoft.com/office/officeart/2018/5/layout/CenteredIconLabelDescriptionList"/>
    <dgm:cxn modelId="{A474C274-87D4-4BE9-8E58-25A2A05E4546}" type="presParOf" srcId="{B19D7051-10A3-4977-87CB-9DA9C58DD9AB}" destId="{A6E39905-ADCC-4FC6-AD2F-A158D718E7F7}" srcOrd="5" destOrd="0" presId="urn:microsoft.com/office/officeart/2018/5/layout/CenteredIconLabelDescriptionList"/>
    <dgm:cxn modelId="{C56C0516-58F0-4CA2-AB19-0774C22012D6}" type="presParOf" srcId="{B19D7051-10A3-4977-87CB-9DA9C58DD9AB}" destId="{1D6170A7-DBB6-421C-BB3C-58D3A8E533AF}" srcOrd="6" destOrd="0" presId="urn:microsoft.com/office/officeart/2018/5/layout/CenteredIconLabelDescriptionList"/>
    <dgm:cxn modelId="{C8D18CA4-BE23-4441-B953-F5D5891655C3}" type="presParOf" srcId="{1D6170A7-DBB6-421C-BB3C-58D3A8E533AF}" destId="{1D21D953-477F-4393-A883-EC601970A913}" srcOrd="0" destOrd="0" presId="urn:microsoft.com/office/officeart/2018/5/layout/CenteredIconLabelDescriptionList"/>
    <dgm:cxn modelId="{EBEE50C8-8A0E-4C00-87DF-BA03A2F95265}" type="presParOf" srcId="{1D6170A7-DBB6-421C-BB3C-58D3A8E533AF}" destId="{B980B9BA-E216-4F6A-8DF4-56CE775F4332}" srcOrd="1" destOrd="0" presId="urn:microsoft.com/office/officeart/2018/5/layout/CenteredIconLabelDescriptionList"/>
    <dgm:cxn modelId="{6FC043F0-8898-4089-997D-B335175E65F5}" type="presParOf" srcId="{1D6170A7-DBB6-421C-BB3C-58D3A8E533AF}" destId="{91D5F57D-5AA6-44AB-8140-86BC14318182}" srcOrd="2" destOrd="0" presId="urn:microsoft.com/office/officeart/2018/5/layout/CenteredIconLabelDescriptionList"/>
    <dgm:cxn modelId="{4451C143-B9FE-431E-9855-5320BC9ADC7B}" type="presParOf" srcId="{1D6170A7-DBB6-421C-BB3C-58D3A8E533AF}" destId="{101261A5-B1EB-4F0C-9844-75CD65756E8A}" srcOrd="3" destOrd="0" presId="urn:microsoft.com/office/officeart/2018/5/layout/CenteredIconLabelDescriptionList"/>
    <dgm:cxn modelId="{E177500D-520F-41C7-849D-CE8A6164621E}" type="presParOf" srcId="{1D6170A7-DBB6-421C-BB3C-58D3A8E533AF}" destId="{E5799244-BEB9-44B6-9AD6-91366468FCC0}" srcOrd="4" destOrd="0" presId="urn:microsoft.com/office/officeart/2018/5/layout/CenteredIconLabelDescriptionList"/>
    <dgm:cxn modelId="{4EA1EA10-43B0-449D-B358-BBDCE551D2D1}" type="presParOf" srcId="{B19D7051-10A3-4977-87CB-9DA9C58DD9AB}" destId="{1A15AA49-7BCC-49D7-8CB1-F96304F68591}" srcOrd="7" destOrd="0" presId="urn:microsoft.com/office/officeart/2018/5/layout/CenteredIconLabelDescriptionList"/>
    <dgm:cxn modelId="{563866FA-4C13-4564-B58E-C3511E94FC3A}" type="presParOf" srcId="{B19D7051-10A3-4977-87CB-9DA9C58DD9AB}" destId="{28154C3B-79AC-41DD-B138-D1B7F7C1A790}" srcOrd="8" destOrd="0" presId="urn:microsoft.com/office/officeart/2018/5/layout/CenteredIconLabelDescriptionList"/>
    <dgm:cxn modelId="{F9106D70-02FB-4DC1-BF95-58DE36B2C89B}" type="presParOf" srcId="{28154C3B-79AC-41DD-B138-D1B7F7C1A790}" destId="{CA32DB12-AD19-470C-9848-6B9CEA37787F}" srcOrd="0" destOrd="0" presId="urn:microsoft.com/office/officeart/2018/5/layout/CenteredIconLabelDescriptionList"/>
    <dgm:cxn modelId="{FB498B1A-7997-4BF2-B33E-12D9FD14DF01}" type="presParOf" srcId="{28154C3B-79AC-41DD-B138-D1B7F7C1A790}" destId="{5FF0390F-130D-4258-9070-A0334A27C765}" srcOrd="1" destOrd="0" presId="urn:microsoft.com/office/officeart/2018/5/layout/CenteredIconLabelDescriptionList"/>
    <dgm:cxn modelId="{33A0223F-40C1-4345-9C15-1E503ED1F93A}" type="presParOf" srcId="{28154C3B-79AC-41DD-B138-D1B7F7C1A790}" destId="{61AE7F32-14E2-431C-A084-FA7202E4C8AB}" srcOrd="2" destOrd="0" presId="urn:microsoft.com/office/officeart/2018/5/layout/CenteredIconLabelDescriptionList"/>
    <dgm:cxn modelId="{B8FF8343-004E-4FF2-9FC1-67210FF0B62D}" type="presParOf" srcId="{28154C3B-79AC-41DD-B138-D1B7F7C1A790}" destId="{C5674DE3-37EB-4C29-9076-557014E0AB38}" srcOrd="3" destOrd="0" presId="urn:microsoft.com/office/officeart/2018/5/layout/CenteredIconLabelDescriptionList"/>
    <dgm:cxn modelId="{695DAECD-47C5-4A71-8EB4-F63BDA7482F8}" type="presParOf" srcId="{28154C3B-79AC-41DD-B138-D1B7F7C1A790}" destId="{FC9FFC5B-EE08-4960-930E-C8593355104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A334A-3193-4338-A9CA-5C7EB6F998C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0C739F0-66DE-4084-A31D-1CFE739D055A}">
      <dgm:prSet/>
      <dgm:spPr/>
      <dgm:t>
        <a:bodyPr/>
        <a:lstStyle/>
        <a:p>
          <a:r>
            <a:rPr lang="en-US" b="1">
              <a:hlinkClick xmlns:r="http://schemas.openxmlformats.org/officeDocument/2006/relationships" r:id="rId1"/>
            </a:rPr>
            <a:t>Home &gt; Human Resources &gt;Business Partners &gt; Employee Position Info by Dept Name or ID v2</a:t>
          </a:r>
          <a:endParaRPr lang="en-US"/>
        </a:p>
      </dgm:t>
    </dgm:pt>
    <dgm:pt modelId="{EAB960B2-3193-4743-BCBB-893E49452C7E}" type="parTrans" cxnId="{C8942965-631F-4A02-8988-EC5744993E5F}">
      <dgm:prSet/>
      <dgm:spPr/>
      <dgm:t>
        <a:bodyPr/>
        <a:lstStyle/>
        <a:p>
          <a:endParaRPr lang="en-US"/>
        </a:p>
      </dgm:t>
    </dgm:pt>
    <dgm:pt modelId="{054F65EF-3E4B-4221-ADB1-0DDD39C0F823}" type="sibTrans" cxnId="{C8942965-631F-4A02-8988-EC5744993E5F}">
      <dgm:prSet/>
      <dgm:spPr/>
      <dgm:t>
        <a:bodyPr/>
        <a:lstStyle/>
        <a:p>
          <a:endParaRPr lang="en-US"/>
        </a:p>
      </dgm:t>
    </dgm:pt>
    <dgm:pt modelId="{080DBB46-E676-4793-9802-16A42683320B}">
      <dgm:prSet/>
      <dgm:spPr/>
      <dgm:t>
        <a:bodyPr/>
        <a:lstStyle/>
        <a:p>
          <a:r>
            <a:rPr lang="en-US"/>
            <a:t>Or</a:t>
          </a:r>
        </a:p>
      </dgm:t>
    </dgm:pt>
    <dgm:pt modelId="{841DEDC6-9EA9-4865-9446-02DC36BE270A}" type="parTrans" cxnId="{B7199B7D-848E-47FE-B202-79FB8834179D}">
      <dgm:prSet/>
      <dgm:spPr/>
      <dgm:t>
        <a:bodyPr/>
        <a:lstStyle/>
        <a:p>
          <a:endParaRPr lang="en-US"/>
        </a:p>
      </dgm:t>
    </dgm:pt>
    <dgm:pt modelId="{018609D9-5D47-4E94-92CA-B8949494AB5F}" type="sibTrans" cxnId="{B7199B7D-848E-47FE-B202-79FB8834179D}">
      <dgm:prSet/>
      <dgm:spPr/>
      <dgm:t>
        <a:bodyPr/>
        <a:lstStyle/>
        <a:p>
          <a:endParaRPr lang="en-US"/>
        </a:p>
      </dgm:t>
    </dgm:pt>
    <dgm:pt modelId="{FBEE85E6-8819-4624-B891-4D0A474E288B}">
      <dgm:prSet/>
      <dgm:spPr/>
      <dgm:t>
        <a:bodyPr/>
        <a:lstStyle/>
        <a:p>
          <a:r>
            <a:rPr lang="en-US" b="1">
              <a:hlinkClick xmlns:r="http://schemas.openxmlformats.org/officeDocument/2006/relationships" r:id="rId2"/>
            </a:rPr>
            <a:t>Home &gt; Human Resources &gt; General Inquiry&gt; Employee Position Info by Dept Name or ID</a:t>
          </a:r>
          <a:endParaRPr lang="en-US"/>
        </a:p>
      </dgm:t>
    </dgm:pt>
    <dgm:pt modelId="{588ED479-8F61-458D-A854-E389B752FE9F}" type="parTrans" cxnId="{56BA2381-304C-4FED-9DFD-CD203A319E08}">
      <dgm:prSet/>
      <dgm:spPr/>
      <dgm:t>
        <a:bodyPr/>
        <a:lstStyle/>
        <a:p>
          <a:endParaRPr lang="en-US"/>
        </a:p>
      </dgm:t>
    </dgm:pt>
    <dgm:pt modelId="{B3301953-08AC-4F92-BE13-7B029B89D3EC}" type="sibTrans" cxnId="{56BA2381-304C-4FED-9DFD-CD203A319E08}">
      <dgm:prSet/>
      <dgm:spPr/>
      <dgm:t>
        <a:bodyPr/>
        <a:lstStyle/>
        <a:p>
          <a:endParaRPr lang="en-US"/>
        </a:p>
      </dgm:t>
    </dgm:pt>
    <dgm:pt modelId="{EF7A3318-02F4-4679-8F15-7EB897A03B0B}" type="pres">
      <dgm:prSet presAssocID="{4D1A334A-3193-4338-A9CA-5C7EB6F998CC}" presName="hierChild1" presStyleCnt="0">
        <dgm:presLayoutVars>
          <dgm:chPref val="1"/>
          <dgm:dir/>
          <dgm:animOne val="branch"/>
          <dgm:animLvl val="lvl"/>
          <dgm:resizeHandles/>
        </dgm:presLayoutVars>
      </dgm:prSet>
      <dgm:spPr/>
    </dgm:pt>
    <dgm:pt modelId="{19946288-CC12-4593-9F0D-AF0B89D7AF30}" type="pres">
      <dgm:prSet presAssocID="{30C739F0-66DE-4084-A31D-1CFE739D055A}" presName="hierRoot1" presStyleCnt="0"/>
      <dgm:spPr/>
    </dgm:pt>
    <dgm:pt modelId="{4C1B21C9-0EEA-49DF-9A91-976072234A39}" type="pres">
      <dgm:prSet presAssocID="{30C739F0-66DE-4084-A31D-1CFE739D055A}" presName="composite" presStyleCnt="0"/>
      <dgm:spPr/>
    </dgm:pt>
    <dgm:pt modelId="{355D3D4A-6D0F-4C63-B799-2C260C27AF7E}" type="pres">
      <dgm:prSet presAssocID="{30C739F0-66DE-4084-A31D-1CFE739D055A}" presName="background" presStyleLbl="node0" presStyleIdx="0" presStyleCnt="3"/>
      <dgm:spPr/>
    </dgm:pt>
    <dgm:pt modelId="{81AB0673-5038-4363-8A5B-D189635190A3}" type="pres">
      <dgm:prSet presAssocID="{30C739F0-66DE-4084-A31D-1CFE739D055A}" presName="text" presStyleLbl="fgAcc0" presStyleIdx="0" presStyleCnt="3" custLinFactNeighborY="-35873">
        <dgm:presLayoutVars>
          <dgm:chPref val="3"/>
        </dgm:presLayoutVars>
      </dgm:prSet>
      <dgm:spPr/>
    </dgm:pt>
    <dgm:pt modelId="{22CDC8EB-548D-4904-8953-594CE9FCDEFC}" type="pres">
      <dgm:prSet presAssocID="{30C739F0-66DE-4084-A31D-1CFE739D055A}" presName="hierChild2" presStyleCnt="0"/>
      <dgm:spPr/>
    </dgm:pt>
    <dgm:pt modelId="{E35364FA-6860-43E3-B33F-16C5024D0FFE}" type="pres">
      <dgm:prSet presAssocID="{080DBB46-E676-4793-9802-16A42683320B}" presName="hierRoot1" presStyleCnt="0"/>
      <dgm:spPr/>
    </dgm:pt>
    <dgm:pt modelId="{F5925B1C-A7E7-4B7E-A2EA-2052D0F6A3DB}" type="pres">
      <dgm:prSet presAssocID="{080DBB46-E676-4793-9802-16A42683320B}" presName="composite" presStyleCnt="0"/>
      <dgm:spPr/>
    </dgm:pt>
    <dgm:pt modelId="{5DB9DFD3-A1AC-45AB-828E-26B1AFC1189A}" type="pres">
      <dgm:prSet presAssocID="{080DBB46-E676-4793-9802-16A42683320B}" presName="background" presStyleLbl="node0" presStyleIdx="1" presStyleCnt="3"/>
      <dgm:spPr/>
    </dgm:pt>
    <dgm:pt modelId="{BD86F9C7-1E34-480C-81CC-89040576D468}" type="pres">
      <dgm:prSet presAssocID="{080DBB46-E676-4793-9802-16A42683320B}" presName="text" presStyleLbl="fgAcc0" presStyleIdx="1" presStyleCnt="3" custLinFactNeighborY="-33934">
        <dgm:presLayoutVars>
          <dgm:chPref val="3"/>
        </dgm:presLayoutVars>
      </dgm:prSet>
      <dgm:spPr/>
    </dgm:pt>
    <dgm:pt modelId="{E2A55CD1-F3B4-4633-B801-3855E6E992EB}" type="pres">
      <dgm:prSet presAssocID="{080DBB46-E676-4793-9802-16A42683320B}" presName="hierChild2" presStyleCnt="0"/>
      <dgm:spPr/>
    </dgm:pt>
    <dgm:pt modelId="{F203DFF3-3EAB-42F1-A8CB-879DA7F3349F}" type="pres">
      <dgm:prSet presAssocID="{FBEE85E6-8819-4624-B891-4D0A474E288B}" presName="hierRoot1" presStyleCnt="0"/>
      <dgm:spPr/>
    </dgm:pt>
    <dgm:pt modelId="{39D07EC6-237F-42CF-A81B-3A171E607759}" type="pres">
      <dgm:prSet presAssocID="{FBEE85E6-8819-4624-B891-4D0A474E288B}" presName="composite" presStyleCnt="0"/>
      <dgm:spPr/>
    </dgm:pt>
    <dgm:pt modelId="{56AA20DD-63CB-4A4B-9A59-BAE79EDD634B}" type="pres">
      <dgm:prSet presAssocID="{FBEE85E6-8819-4624-B891-4D0A474E288B}" presName="background" presStyleLbl="node0" presStyleIdx="2" presStyleCnt="3"/>
      <dgm:spPr/>
    </dgm:pt>
    <dgm:pt modelId="{BC661070-B035-4F7E-8D92-21E42DDCEC89}" type="pres">
      <dgm:prSet presAssocID="{FBEE85E6-8819-4624-B891-4D0A474E288B}" presName="text" presStyleLbl="fgAcc0" presStyleIdx="2" presStyleCnt="3" custLinFactNeighborX="-3386" custLinFactNeighborY="-34419">
        <dgm:presLayoutVars>
          <dgm:chPref val="3"/>
        </dgm:presLayoutVars>
      </dgm:prSet>
      <dgm:spPr/>
    </dgm:pt>
    <dgm:pt modelId="{742592D3-46FB-4195-A33B-F91E069079E4}" type="pres">
      <dgm:prSet presAssocID="{FBEE85E6-8819-4624-B891-4D0A474E288B}" presName="hierChild2" presStyleCnt="0"/>
      <dgm:spPr/>
    </dgm:pt>
  </dgm:ptLst>
  <dgm:cxnLst>
    <dgm:cxn modelId="{75362F2B-42A2-456B-8B53-7FD0C4E1200D}" type="presOf" srcId="{FBEE85E6-8819-4624-B891-4D0A474E288B}" destId="{BC661070-B035-4F7E-8D92-21E42DDCEC89}" srcOrd="0" destOrd="0" presId="urn:microsoft.com/office/officeart/2005/8/layout/hierarchy1"/>
    <dgm:cxn modelId="{7003B15B-A031-4899-9B32-101B1BE2221F}" type="presOf" srcId="{080DBB46-E676-4793-9802-16A42683320B}" destId="{BD86F9C7-1E34-480C-81CC-89040576D468}" srcOrd="0" destOrd="0" presId="urn:microsoft.com/office/officeart/2005/8/layout/hierarchy1"/>
    <dgm:cxn modelId="{C8942965-631F-4A02-8988-EC5744993E5F}" srcId="{4D1A334A-3193-4338-A9CA-5C7EB6F998CC}" destId="{30C739F0-66DE-4084-A31D-1CFE739D055A}" srcOrd="0" destOrd="0" parTransId="{EAB960B2-3193-4743-BCBB-893E49452C7E}" sibTransId="{054F65EF-3E4B-4221-ADB1-0DDD39C0F823}"/>
    <dgm:cxn modelId="{B7199B7D-848E-47FE-B202-79FB8834179D}" srcId="{4D1A334A-3193-4338-A9CA-5C7EB6F998CC}" destId="{080DBB46-E676-4793-9802-16A42683320B}" srcOrd="1" destOrd="0" parTransId="{841DEDC6-9EA9-4865-9446-02DC36BE270A}" sibTransId="{018609D9-5D47-4E94-92CA-B8949494AB5F}"/>
    <dgm:cxn modelId="{56BA2381-304C-4FED-9DFD-CD203A319E08}" srcId="{4D1A334A-3193-4338-A9CA-5C7EB6F998CC}" destId="{FBEE85E6-8819-4624-B891-4D0A474E288B}" srcOrd="2" destOrd="0" parTransId="{588ED479-8F61-458D-A854-E389B752FE9F}" sibTransId="{B3301953-08AC-4F92-BE13-7B029B89D3EC}"/>
    <dgm:cxn modelId="{FBD572EA-C878-4152-B29C-341D3B8E2031}" type="presOf" srcId="{30C739F0-66DE-4084-A31D-1CFE739D055A}" destId="{81AB0673-5038-4363-8A5B-D189635190A3}" srcOrd="0" destOrd="0" presId="urn:microsoft.com/office/officeart/2005/8/layout/hierarchy1"/>
    <dgm:cxn modelId="{C51600F3-E251-417F-B5DA-3925F0796AE6}" type="presOf" srcId="{4D1A334A-3193-4338-A9CA-5C7EB6F998CC}" destId="{EF7A3318-02F4-4679-8F15-7EB897A03B0B}" srcOrd="0" destOrd="0" presId="urn:microsoft.com/office/officeart/2005/8/layout/hierarchy1"/>
    <dgm:cxn modelId="{D4619E08-67CC-430A-BC25-3ED481E60791}" type="presParOf" srcId="{EF7A3318-02F4-4679-8F15-7EB897A03B0B}" destId="{19946288-CC12-4593-9F0D-AF0B89D7AF30}" srcOrd="0" destOrd="0" presId="urn:microsoft.com/office/officeart/2005/8/layout/hierarchy1"/>
    <dgm:cxn modelId="{16F9BF90-14D9-4F16-8CBD-1C9E5C88F52D}" type="presParOf" srcId="{19946288-CC12-4593-9F0D-AF0B89D7AF30}" destId="{4C1B21C9-0EEA-49DF-9A91-976072234A39}" srcOrd="0" destOrd="0" presId="urn:microsoft.com/office/officeart/2005/8/layout/hierarchy1"/>
    <dgm:cxn modelId="{C12EDFE2-FE41-4640-989E-32A91A3DD487}" type="presParOf" srcId="{4C1B21C9-0EEA-49DF-9A91-976072234A39}" destId="{355D3D4A-6D0F-4C63-B799-2C260C27AF7E}" srcOrd="0" destOrd="0" presId="urn:microsoft.com/office/officeart/2005/8/layout/hierarchy1"/>
    <dgm:cxn modelId="{AC9206CB-B474-44D5-A630-55BD5D4BBBA7}" type="presParOf" srcId="{4C1B21C9-0EEA-49DF-9A91-976072234A39}" destId="{81AB0673-5038-4363-8A5B-D189635190A3}" srcOrd="1" destOrd="0" presId="urn:microsoft.com/office/officeart/2005/8/layout/hierarchy1"/>
    <dgm:cxn modelId="{40ED31E7-CBAA-4D38-8EA6-8C0BA6EC8880}" type="presParOf" srcId="{19946288-CC12-4593-9F0D-AF0B89D7AF30}" destId="{22CDC8EB-548D-4904-8953-594CE9FCDEFC}" srcOrd="1" destOrd="0" presId="urn:microsoft.com/office/officeart/2005/8/layout/hierarchy1"/>
    <dgm:cxn modelId="{D72A347C-3160-4F6A-B5FF-DB030A6960D5}" type="presParOf" srcId="{EF7A3318-02F4-4679-8F15-7EB897A03B0B}" destId="{E35364FA-6860-43E3-B33F-16C5024D0FFE}" srcOrd="1" destOrd="0" presId="urn:microsoft.com/office/officeart/2005/8/layout/hierarchy1"/>
    <dgm:cxn modelId="{A42C8619-6959-468A-8C15-E3941859E290}" type="presParOf" srcId="{E35364FA-6860-43E3-B33F-16C5024D0FFE}" destId="{F5925B1C-A7E7-4B7E-A2EA-2052D0F6A3DB}" srcOrd="0" destOrd="0" presId="urn:microsoft.com/office/officeart/2005/8/layout/hierarchy1"/>
    <dgm:cxn modelId="{E071DABB-035C-4271-8E12-A93A27DCE51D}" type="presParOf" srcId="{F5925B1C-A7E7-4B7E-A2EA-2052D0F6A3DB}" destId="{5DB9DFD3-A1AC-45AB-828E-26B1AFC1189A}" srcOrd="0" destOrd="0" presId="urn:microsoft.com/office/officeart/2005/8/layout/hierarchy1"/>
    <dgm:cxn modelId="{6917E0F3-6D5E-45C1-A64B-67E680264705}" type="presParOf" srcId="{F5925B1C-A7E7-4B7E-A2EA-2052D0F6A3DB}" destId="{BD86F9C7-1E34-480C-81CC-89040576D468}" srcOrd="1" destOrd="0" presId="urn:microsoft.com/office/officeart/2005/8/layout/hierarchy1"/>
    <dgm:cxn modelId="{758D31D0-0A41-4DFA-B51F-1AA9D8312D6F}" type="presParOf" srcId="{E35364FA-6860-43E3-B33F-16C5024D0FFE}" destId="{E2A55CD1-F3B4-4633-B801-3855E6E992EB}" srcOrd="1" destOrd="0" presId="urn:microsoft.com/office/officeart/2005/8/layout/hierarchy1"/>
    <dgm:cxn modelId="{9672DB16-1A1A-4D5D-AB4A-7812A909D46A}" type="presParOf" srcId="{EF7A3318-02F4-4679-8F15-7EB897A03B0B}" destId="{F203DFF3-3EAB-42F1-A8CB-879DA7F3349F}" srcOrd="2" destOrd="0" presId="urn:microsoft.com/office/officeart/2005/8/layout/hierarchy1"/>
    <dgm:cxn modelId="{8EC3D9E8-9DF3-407B-ABCB-A95F454F5551}" type="presParOf" srcId="{F203DFF3-3EAB-42F1-A8CB-879DA7F3349F}" destId="{39D07EC6-237F-42CF-A81B-3A171E607759}" srcOrd="0" destOrd="0" presId="urn:microsoft.com/office/officeart/2005/8/layout/hierarchy1"/>
    <dgm:cxn modelId="{99477781-ADB5-41F8-A134-B3AEBF6ECE35}" type="presParOf" srcId="{39D07EC6-237F-42CF-A81B-3A171E607759}" destId="{56AA20DD-63CB-4A4B-9A59-BAE79EDD634B}" srcOrd="0" destOrd="0" presId="urn:microsoft.com/office/officeart/2005/8/layout/hierarchy1"/>
    <dgm:cxn modelId="{3D1ADF21-A37D-431E-B4BB-3AF2A34243C5}" type="presParOf" srcId="{39D07EC6-237F-42CF-A81B-3A171E607759}" destId="{BC661070-B035-4F7E-8D92-21E42DDCEC89}" srcOrd="1" destOrd="0" presId="urn:microsoft.com/office/officeart/2005/8/layout/hierarchy1"/>
    <dgm:cxn modelId="{C6433C8A-06BE-435D-866F-B46717CA58DF}" type="presParOf" srcId="{F203DFF3-3EAB-42F1-A8CB-879DA7F3349F}" destId="{742592D3-46FB-4195-A33B-F91E069079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1213D-5B7B-4C7D-836A-4F66DB341AA2}">
      <dsp:nvSpPr>
        <dsp:cNvPr id="0" name=""/>
        <dsp:cNvSpPr/>
      </dsp:nvSpPr>
      <dsp:spPr>
        <a:xfrm>
          <a:off x="579591" y="1003657"/>
          <a:ext cx="619417" cy="619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1D2FB-C798-4C5B-8476-0DC7B4D0E8FF}">
      <dsp:nvSpPr>
        <dsp:cNvPr id="0" name=""/>
        <dsp:cNvSpPr/>
      </dsp:nvSpPr>
      <dsp:spPr>
        <a:xfrm>
          <a:off x="4417" y="1693696"/>
          <a:ext cx="1769765" cy="398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Workflow Purpose</a:t>
          </a:r>
          <a:endParaRPr lang="en-US" sz="1400" kern="1200"/>
        </a:p>
      </dsp:txBody>
      <dsp:txXfrm>
        <a:off x="4417" y="1693696"/>
        <a:ext cx="1769765" cy="398197"/>
      </dsp:txXfrm>
    </dsp:sp>
    <dsp:sp modelId="{2824E0CD-B0DC-45C7-9F64-3CDD29C3924E}">
      <dsp:nvSpPr>
        <dsp:cNvPr id="0" name=""/>
        <dsp:cNvSpPr/>
      </dsp:nvSpPr>
      <dsp:spPr>
        <a:xfrm>
          <a:off x="4417" y="2124740"/>
          <a:ext cx="1769765" cy="521265"/>
        </a:xfrm>
        <a:prstGeom prst="rect">
          <a:avLst/>
        </a:prstGeom>
        <a:noFill/>
        <a:ln>
          <a:noFill/>
        </a:ln>
        <a:effectLst/>
      </dsp:spPr>
      <dsp:style>
        <a:lnRef idx="0">
          <a:scrgbClr r="0" g="0" b="0"/>
        </a:lnRef>
        <a:fillRef idx="0">
          <a:scrgbClr r="0" g="0" b="0"/>
        </a:fillRef>
        <a:effectRef idx="0">
          <a:scrgbClr r="0" g="0" b="0"/>
        </a:effectRef>
        <a:fontRef idx="minor"/>
      </dsp:style>
    </dsp:sp>
    <dsp:sp modelId="{DCCA1CEE-5067-4ED3-8463-19A017485291}">
      <dsp:nvSpPr>
        <dsp:cNvPr id="0" name=""/>
        <dsp:cNvSpPr/>
      </dsp:nvSpPr>
      <dsp:spPr>
        <a:xfrm>
          <a:off x="2659066" y="1003657"/>
          <a:ext cx="619417" cy="619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7089EA-5B15-405C-8C77-56D69747BD48}">
      <dsp:nvSpPr>
        <dsp:cNvPr id="0" name=""/>
        <dsp:cNvSpPr/>
      </dsp:nvSpPr>
      <dsp:spPr>
        <a:xfrm>
          <a:off x="2083892" y="1693696"/>
          <a:ext cx="1769765" cy="398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Microsoft Form Review</a:t>
          </a:r>
          <a:endParaRPr lang="en-US" sz="1400" kern="1200"/>
        </a:p>
      </dsp:txBody>
      <dsp:txXfrm>
        <a:off x="2083892" y="1693696"/>
        <a:ext cx="1769765" cy="398197"/>
      </dsp:txXfrm>
    </dsp:sp>
    <dsp:sp modelId="{2A5E0F69-9FD7-41B5-84E8-005AA0434AD1}">
      <dsp:nvSpPr>
        <dsp:cNvPr id="0" name=""/>
        <dsp:cNvSpPr/>
      </dsp:nvSpPr>
      <dsp:spPr>
        <a:xfrm>
          <a:off x="2083892" y="2124740"/>
          <a:ext cx="1769765" cy="52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PowerBI Data Retrieval</a:t>
          </a:r>
          <a:endParaRPr lang="en-US" sz="1100" kern="1200"/>
        </a:p>
      </dsp:txBody>
      <dsp:txXfrm>
        <a:off x="2083892" y="2124740"/>
        <a:ext cx="1769765" cy="521265"/>
      </dsp:txXfrm>
    </dsp:sp>
    <dsp:sp modelId="{6A2C6728-F6B2-4573-8634-ACAF380CC506}">
      <dsp:nvSpPr>
        <dsp:cNvPr id="0" name=""/>
        <dsp:cNvSpPr/>
      </dsp:nvSpPr>
      <dsp:spPr>
        <a:xfrm>
          <a:off x="4738541" y="1003657"/>
          <a:ext cx="619417" cy="6194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337E1-4E91-4FEF-B0F4-6DA2F6645441}">
      <dsp:nvSpPr>
        <dsp:cNvPr id="0" name=""/>
        <dsp:cNvSpPr/>
      </dsp:nvSpPr>
      <dsp:spPr>
        <a:xfrm>
          <a:off x="4163367" y="1693696"/>
          <a:ext cx="1769765" cy="398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Email Correspondences Review</a:t>
          </a:r>
          <a:endParaRPr lang="en-US" sz="1400" kern="1200"/>
        </a:p>
      </dsp:txBody>
      <dsp:txXfrm>
        <a:off x="4163367" y="1693696"/>
        <a:ext cx="1769765" cy="398197"/>
      </dsp:txXfrm>
    </dsp:sp>
    <dsp:sp modelId="{DAA80251-CCCE-42B4-84B0-399D23D66EEB}">
      <dsp:nvSpPr>
        <dsp:cNvPr id="0" name=""/>
        <dsp:cNvSpPr/>
      </dsp:nvSpPr>
      <dsp:spPr>
        <a:xfrm>
          <a:off x="4163367" y="2124740"/>
          <a:ext cx="1769765" cy="521265"/>
        </a:xfrm>
        <a:prstGeom prst="rect">
          <a:avLst/>
        </a:prstGeom>
        <a:noFill/>
        <a:ln>
          <a:noFill/>
        </a:ln>
        <a:effectLst/>
      </dsp:spPr>
      <dsp:style>
        <a:lnRef idx="0">
          <a:scrgbClr r="0" g="0" b="0"/>
        </a:lnRef>
        <a:fillRef idx="0">
          <a:scrgbClr r="0" g="0" b="0"/>
        </a:fillRef>
        <a:effectRef idx="0">
          <a:scrgbClr r="0" g="0" b="0"/>
        </a:effectRef>
        <a:fontRef idx="minor"/>
      </dsp:style>
    </dsp:sp>
    <dsp:sp modelId="{1D21D953-477F-4393-A883-EC601970A913}">
      <dsp:nvSpPr>
        <dsp:cNvPr id="0" name=""/>
        <dsp:cNvSpPr/>
      </dsp:nvSpPr>
      <dsp:spPr>
        <a:xfrm>
          <a:off x="6818015" y="1003657"/>
          <a:ext cx="619417" cy="619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D5F57D-5AA6-44AB-8140-86BC14318182}">
      <dsp:nvSpPr>
        <dsp:cNvPr id="0" name=""/>
        <dsp:cNvSpPr/>
      </dsp:nvSpPr>
      <dsp:spPr>
        <a:xfrm>
          <a:off x="6242841" y="1693696"/>
          <a:ext cx="1769765" cy="398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List Review</a:t>
          </a:r>
          <a:endParaRPr lang="en-US" sz="1400" kern="1200"/>
        </a:p>
      </dsp:txBody>
      <dsp:txXfrm>
        <a:off x="6242841" y="1693696"/>
        <a:ext cx="1769765" cy="398197"/>
      </dsp:txXfrm>
    </dsp:sp>
    <dsp:sp modelId="{E5799244-BEB9-44B6-9AD6-91366468FCC0}">
      <dsp:nvSpPr>
        <dsp:cNvPr id="0" name=""/>
        <dsp:cNvSpPr/>
      </dsp:nvSpPr>
      <dsp:spPr>
        <a:xfrm>
          <a:off x="6242841" y="2124740"/>
          <a:ext cx="1769765" cy="521265"/>
        </a:xfrm>
        <a:prstGeom prst="rect">
          <a:avLst/>
        </a:prstGeom>
        <a:noFill/>
        <a:ln>
          <a:noFill/>
        </a:ln>
        <a:effectLst/>
      </dsp:spPr>
      <dsp:style>
        <a:lnRef idx="0">
          <a:scrgbClr r="0" g="0" b="0"/>
        </a:lnRef>
        <a:fillRef idx="0">
          <a:scrgbClr r="0" g="0" b="0"/>
        </a:fillRef>
        <a:effectRef idx="0">
          <a:scrgbClr r="0" g="0" b="0"/>
        </a:effectRef>
        <a:fontRef idx="minor"/>
      </dsp:style>
    </dsp:sp>
    <dsp:sp modelId="{CA32DB12-AD19-470C-9848-6B9CEA37787F}">
      <dsp:nvSpPr>
        <dsp:cNvPr id="0" name=""/>
        <dsp:cNvSpPr/>
      </dsp:nvSpPr>
      <dsp:spPr>
        <a:xfrm>
          <a:off x="8897490" y="1003657"/>
          <a:ext cx="619417" cy="61941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E7F32-14E2-431C-A084-FA7202E4C8AB}">
      <dsp:nvSpPr>
        <dsp:cNvPr id="0" name=""/>
        <dsp:cNvSpPr/>
      </dsp:nvSpPr>
      <dsp:spPr>
        <a:xfrm>
          <a:off x="8322316" y="1693696"/>
          <a:ext cx="1769765" cy="398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Final Email</a:t>
          </a:r>
        </a:p>
      </dsp:txBody>
      <dsp:txXfrm>
        <a:off x="8322316" y="1693696"/>
        <a:ext cx="1769765" cy="398197"/>
      </dsp:txXfrm>
    </dsp:sp>
    <dsp:sp modelId="{FC9FFC5B-EE08-4960-930E-C8593355104A}">
      <dsp:nvSpPr>
        <dsp:cNvPr id="0" name=""/>
        <dsp:cNvSpPr/>
      </dsp:nvSpPr>
      <dsp:spPr>
        <a:xfrm>
          <a:off x="8322316" y="2124740"/>
          <a:ext cx="1769765" cy="52126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D3D4A-6D0F-4C63-B799-2C260C27AF7E}">
      <dsp:nvSpPr>
        <dsp:cNvPr id="0" name=""/>
        <dsp:cNvSpPr/>
      </dsp:nvSpPr>
      <dsp:spPr>
        <a:xfrm>
          <a:off x="0" y="-173108"/>
          <a:ext cx="3062348" cy="194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B0673-5038-4363-8A5B-D189635190A3}">
      <dsp:nvSpPr>
        <dsp:cNvPr id="0" name=""/>
        <dsp:cNvSpPr/>
      </dsp:nvSpPr>
      <dsp:spPr>
        <a:xfrm>
          <a:off x="340260" y="150139"/>
          <a:ext cx="3062348" cy="1944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hlinkClick xmlns:r="http://schemas.openxmlformats.org/officeDocument/2006/relationships" r:id="rId1"/>
            </a:rPr>
            <a:t>Home &gt; Human Resources &gt;Business Partners &gt; Employee Position Info by Dept Name or ID v2</a:t>
          </a:r>
          <a:endParaRPr lang="en-US" sz="2400" kern="1200"/>
        </a:p>
      </dsp:txBody>
      <dsp:txXfrm>
        <a:off x="397215" y="207094"/>
        <a:ext cx="2948438" cy="1830681"/>
      </dsp:txXfrm>
    </dsp:sp>
    <dsp:sp modelId="{5DB9DFD3-A1AC-45AB-828E-26B1AFC1189A}">
      <dsp:nvSpPr>
        <dsp:cNvPr id="0" name=""/>
        <dsp:cNvSpPr/>
      </dsp:nvSpPr>
      <dsp:spPr>
        <a:xfrm>
          <a:off x="3742870" y="-135402"/>
          <a:ext cx="3062348" cy="194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6F9C7-1E34-480C-81CC-89040576D468}">
      <dsp:nvSpPr>
        <dsp:cNvPr id="0" name=""/>
        <dsp:cNvSpPr/>
      </dsp:nvSpPr>
      <dsp:spPr>
        <a:xfrm>
          <a:off x="4083131" y="187845"/>
          <a:ext cx="3062348" cy="1944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Or</a:t>
          </a:r>
        </a:p>
      </dsp:txBody>
      <dsp:txXfrm>
        <a:off x="4140086" y="244800"/>
        <a:ext cx="2948438" cy="1830681"/>
      </dsp:txXfrm>
    </dsp:sp>
    <dsp:sp modelId="{56AA20DD-63CB-4A4B-9A59-BAE79EDD634B}">
      <dsp:nvSpPr>
        <dsp:cNvPr id="0" name=""/>
        <dsp:cNvSpPr/>
      </dsp:nvSpPr>
      <dsp:spPr>
        <a:xfrm>
          <a:off x="7382050" y="-144833"/>
          <a:ext cx="3062348" cy="194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61070-B035-4F7E-8D92-21E42DDCEC89}">
      <dsp:nvSpPr>
        <dsp:cNvPr id="0" name=""/>
        <dsp:cNvSpPr/>
      </dsp:nvSpPr>
      <dsp:spPr>
        <a:xfrm>
          <a:off x="7722311" y="178414"/>
          <a:ext cx="3062348" cy="1944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hlinkClick xmlns:r="http://schemas.openxmlformats.org/officeDocument/2006/relationships" r:id="rId2"/>
            </a:rPr>
            <a:t>Home &gt; Human Resources &gt; General Inquiry&gt; Employee Position Info by Dept Name or ID</a:t>
          </a:r>
          <a:endParaRPr lang="en-US" sz="2400" kern="1200"/>
        </a:p>
      </dsp:txBody>
      <dsp:txXfrm>
        <a:off x="7779266" y="235369"/>
        <a:ext cx="2948438" cy="183068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CEEF65-D2A9-E5C7-7645-B391A41C99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2741BD-4AB4-4C1A-2245-3F8129248C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4B9DA6-B802-9A47-BC2B-65DD21AF433B}" type="datetimeFigureOut">
              <a:rPr lang="en-US" smtClean="0"/>
              <a:t>7/26/2024</a:t>
            </a:fld>
            <a:endParaRPr lang="en-US"/>
          </a:p>
        </p:txBody>
      </p:sp>
      <p:sp>
        <p:nvSpPr>
          <p:cNvPr id="4" name="Footer Placeholder 3">
            <a:extLst>
              <a:ext uri="{FF2B5EF4-FFF2-40B4-BE49-F238E27FC236}">
                <a16:creationId xmlns:a16="http://schemas.microsoft.com/office/drawing/2014/main" id="{B26BF2DC-E073-A6EC-0C4A-41EF4A2E07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86A98B-6664-41C9-4CC4-6498BBD218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F47777-9368-B643-9953-C9CA67C2798E}" type="slidenum">
              <a:rPr lang="en-US" smtClean="0"/>
              <a:t>‹#›</a:t>
            </a:fld>
            <a:endParaRPr lang="en-US"/>
          </a:p>
        </p:txBody>
      </p:sp>
    </p:spTree>
    <p:extLst>
      <p:ext uri="{BB962C8B-B14F-4D97-AF65-F5344CB8AC3E}">
        <p14:creationId xmlns:p14="http://schemas.microsoft.com/office/powerpoint/2010/main" val="391395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76F67-E088-E941-83F1-CCAD42E1F85F}"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C3D69-8BA2-F342-8E80-88A32D164BCC}" type="slidenum">
              <a:rPr lang="en-US" smtClean="0"/>
              <a:t>‹#›</a:t>
            </a:fld>
            <a:endParaRPr lang="en-US"/>
          </a:p>
        </p:txBody>
      </p:sp>
    </p:spTree>
    <p:extLst>
      <p:ext uri="{BB962C8B-B14F-4D97-AF65-F5344CB8AC3E}">
        <p14:creationId xmlns:p14="http://schemas.microsoft.com/office/powerpoint/2010/main" val="41845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marL="0" marR="0" lvl="0" indent="0" algn="l" defTabSz="228600" rtl="0" eaLnBrk="1" fontAlgn="auto" latinLnBrk="0" hangingPunct="1">
              <a:lnSpc>
                <a:spcPct val="90000"/>
              </a:lnSpc>
              <a:spcBef>
                <a:spcPts val="1000"/>
              </a:spcBef>
              <a:spcAft>
                <a:spcPts val="0"/>
              </a:spcAft>
              <a:buClrTx/>
              <a:buSzTx/>
              <a:buFontTx/>
              <a:buNone/>
              <a:tabLst/>
              <a:defRPr/>
            </a:pPr>
            <a:r>
              <a:rPr lang="en-US"/>
              <a:t>Friday, June 30, 2023</a:t>
            </a:r>
          </a:p>
          <a:p>
            <a:pPr lvl="0"/>
            <a:endParaRPr lang="en-US"/>
          </a:p>
        </p:txBody>
      </p:sp>
    </p:spTree>
    <p:extLst>
      <p:ext uri="{BB962C8B-B14F-4D97-AF65-F5344CB8AC3E}">
        <p14:creationId xmlns:p14="http://schemas.microsoft.com/office/powerpoint/2010/main" val="76353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4">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573B8A-E025-564F-A1F9-CB2E1619BF00}"/>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bg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366400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AFB200-0970-7D45-852F-2525F207ADC8}"/>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tretch>
            <a:fillRect/>
          </a:stretch>
        </p:blipFill>
        <p:spPr>
          <a:xfrm>
            <a:off x="1028699" y="846413"/>
            <a:ext cx="1171161" cy="810804"/>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2"/>
                </a:solidFill>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745395"/>
          </a:xfrm>
        </p:spPr>
        <p:txBody>
          <a:bodyPr/>
          <a:lstStyle>
            <a:lvl1pPr marL="0" indent="0" fontAlgn="t">
              <a:buFontTx/>
              <a:buNone/>
              <a:defRPr>
                <a:solidFill>
                  <a:schemeClr val="accent6"/>
                </a:solidFill>
              </a:defRPr>
            </a:lvl1pPr>
            <a:lvl2pPr marL="457200" indent="0" fontAlgn="t">
              <a:buFontTx/>
              <a:buNone/>
              <a:defRPr b="0" i="0">
                <a:solidFill>
                  <a:schemeClr val="accent6"/>
                </a:solidFill>
                <a:latin typeface="Source Sans Pro" panose="020B0503030403020204" pitchFamily="34" charset="0"/>
              </a:defRPr>
            </a:lvl2pPr>
            <a:lvl3pPr marL="914400" indent="0" fontAlgn="t">
              <a:buFontTx/>
              <a:buNone/>
              <a:defRPr b="0" i="0">
                <a:solidFill>
                  <a:schemeClr val="accent6"/>
                </a:solidFill>
                <a:latin typeface="Source Sans Pro" panose="020B0503030403020204" pitchFamily="34" charset="0"/>
              </a:defRPr>
            </a:lvl3pPr>
            <a:lvl4pPr marL="1371600" indent="0" fontAlgn="t">
              <a:buFontTx/>
              <a:buNone/>
              <a:defRPr b="0" i="0">
                <a:solidFill>
                  <a:schemeClr val="accent6"/>
                </a:solidFill>
                <a:latin typeface="Source Sans Pro" panose="020B0503030403020204" pitchFamily="34" charset="0"/>
              </a:defRPr>
            </a:lvl4pPr>
            <a:lvl5pPr marL="1828800" indent="0" fontAlgn="t">
              <a:buFontTx/>
              <a:buNone/>
              <a:defRPr b="0" i="0">
                <a:solidFill>
                  <a:schemeClr val="accent6"/>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5">
            <a:extLst>
              <a:ext uri="{FF2B5EF4-FFF2-40B4-BE49-F238E27FC236}">
                <a16:creationId xmlns:a16="http://schemas.microsoft.com/office/drawing/2014/main" id="{43FE3BFA-A32F-5041-363D-E6128FBF62E5}"/>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30009150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1D3449-DABC-3E4B-8EAE-4D8C06E5E6FB}"/>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rcRect/>
          <a:stretch/>
        </p:blipFill>
        <p:spPr>
          <a:xfrm>
            <a:off x="1028699" y="846413"/>
            <a:ext cx="1171161" cy="810803"/>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tx1"/>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3" name="Slide Number Placeholder 5">
            <a:extLst>
              <a:ext uri="{FF2B5EF4-FFF2-40B4-BE49-F238E27FC236}">
                <a16:creationId xmlns:a16="http://schemas.microsoft.com/office/drawing/2014/main" id="{06789306-0FB9-BF01-F80D-E3702F03EBAD}"/>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4490947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029FD4-D417-9C44-9AD1-FABBC3140296}"/>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tretch>
            <a:fillRect/>
          </a:stretch>
        </p:blipFill>
        <p:spPr>
          <a:xfrm>
            <a:off x="1028699" y="846413"/>
            <a:ext cx="1171161" cy="810804"/>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FB858B5-7360-E501-8D14-34B42F749B09}"/>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bg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9933020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F931D-12AA-CF4E-B254-73278025C8DF}"/>
              </a:ext>
            </a:extLst>
          </p:cNvPr>
          <p:cNvPicPr>
            <a:picLocks noChangeAspect="1"/>
          </p:cNvPicPr>
          <p:nvPr userDrawn="1"/>
        </p:nvPicPr>
        <p:blipFill>
          <a:blip r:embed="rId2"/>
          <a:stretch>
            <a:fillRect/>
          </a:stretch>
        </p:blipFill>
        <p:spPr>
          <a:xfrm>
            <a:off x="9448800" y="5429707"/>
            <a:ext cx="1676400" cy="1433578"/>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rcRect/>
          <a:stretch/>
        </p:blipFill>
        <p:spPr>
          <a:xfrm>
            <a:off x="1028699" y="846413"/>
            <a:ext cx="1171161" cy="810803"/>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1"/>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tx1"/>
                </a:solidFill>
              </a:defRPr>
            </a:lvl1pPr>
            <a:lvl2pPr marL="457200" indent="0" fontAlgn="t">
              <a:buFontTx/>
              <a:buNone/>
              <a:defRPr>
                <a:solidFill>
                  <a:schemeClr val="tx1"/>
                </a:solidFill>
              </a:defRPr>
            </a:lvl2pPr>
            <a:lvl3pPr marL="914400" indent="0" fontAlgn="t">
              <a:buFontTx/>
              <a:buNone/>
              <a:defRPr>
                <a:solidFill>
                  <a:schemeClr val="tx1"/>
                </a:solidFill>
              </a:defRPr>
            </a:lvl3pPr>
            <a:lvl4pPr marL="1371600" indent="0" fontAlgn="t">
              <a:buFontTx/>
              <a:buNone/>
              <a:defRPr>
                <a:solidFill>
                  <a:schemeClr val="tx1"/>
                </a:solidFill>
              </a:defRPr>
            </a:lvl4pPr>
            <a:lvl5pPr marL="1828800" indent="0" fontAlgn="t">
              <a:buFontTx/>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endParaRPr lang="en-US"/>
          </a:p>
        </p:txBody>
      </p:sp>
      <p:sp>
        <p:nvSpPr>
          <p:cNvPr id="3" name="Slide Number Placeholder 5">
            <a:extLst>
              <a:ext uri="{FF2B5EF4-FFF2-40B4-BE49-F238E27FC236}">
                <a16:creationId xmlns:a16="http://schemas.microsoft.com/office/drawing/2014/main" id="{C7A6957B-37C1-BDB6-2730-E592645C7613}"/>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1376044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64D16B-278E-9858-EE21-CE441D6E07CD}"/>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tretch>
            <a:fillRect/>
          </a:stretch>
        </p:blipFill>
        <p:spPr>
          <a:xfrm>
            <a:off x="1028699" y="846413"/>
            <a:ext cx="1171161" cy="810804"/>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DB857C8-7EE2-4CBA-8BE0-269EE60BCD92}"/>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bg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5426586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6B742-5715-CD77-BDF0-986ACA99DFF9}"/>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rcRect/>
          <a:stretch/>
        </p:blipFill>
        <p:spPr>
          <a:xfrm>
            <a:off x="1028699" y="846413"/>
            <a:ext cx="1171161" cy="810803"/>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1"/>
                </a:solidFill>
              </a:defRPr>
            </a:lvl1pPr>
            <a:lvl2pPr marL="457200" indent="0" fontAlgn="t">
              <a:buFontTx/>
              <a:buNone/>
              <a:defRPr>
                <a:solidFill>
                  <a:schemeClr val="accent1"/>
                </a:solidFill>
              </a:defRPr>
            </a:lvl2pPr>
            <a:lvl3pPr marL="914400" indent="0" fontAlgn="t">
              <a:buFontTx/>
              <a:buNone/>
              <a:defRPr>
                <a:solidFill>
                  <a:schemeClr val="accent1"/>
                </a:solidFill>
              </a:defRPr>
            </a:lvl3pPr>
            <a:lvl4pPr marL="1371600" indent="0" fontAlgn="t">
              <a:buFontTx/>
              <a:buNone/>
              <a:defRPr>
                <a:solidFill>
                  <a:schemeClr val="accent1"/>
                </a:solidFill>
              </a:defRPr>
            </a:lvl4pPr>
            <a:lvl5pPr marL="1828800" indent="0" fontAlgn="t">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3" name="Slide Number Placeholder 5">
            <a:extLst>
              <a:ext uri="{FF2B5EF4-FFF2-40B4-BE49-F238E27FC236}">
                <a16:creationId xmlns:a16="http://schemas.microsoft.com/office/drawing/2014/main" id="{3D9C4262-3683-813D-8348-DB425170E12F}"/>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7341787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468FC7-B1C5-7542-A6F1-F601234FF669}"/>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652916"/>
            <a:ext cx="10096500" cy="1331496"/>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51621"/>
            <a:ext cx="10096500" cy="3648469"/>
          </a:xfrm>
        </p:spPr>
        <p:txBody>
          <a:bodyPr/>
          <a:lstStyle>
            <a:lvl1pPr marL="0" indent="0">
              <a:buFontTx/>
              <a:buNone/>
              <a:defRPr>
                <a:solidFill>
                  <a:schemeClr val="accent6"/>
                </a:solidFill>
              </a:defRPr>
            </a:lvl1pPr>
            <a:lvl2pPr marL="800100" indent="-342900">
              <a:buFont typeface="Wingdings" pitchFamily="2" charset="2"/>
              <a:buChar char="§"/>
              <a:defRPr>
                <a:solidFill>
                  <a:schemeClr val="accent6"/>
                </a:solidFill>
              </a:defRPr>
            </a:lvl2pPr>
            <a:lvl3pPr marL="1257300" indent="-342900">
              <a:buFont typeface="Wingdings" pitchFamily="2" charset="2"/>
              <a:buChar char="§"/>
              <a:defRPr>
                <a:solidFill>
                  <a:schemeClr val="accent6"/>
                </a:solidFill>
              </a:defRPr>
            </a:lvl3pPr>
            <a:lvl4pPr marL="1657350" indent="-285750">
              <a:buFont typeface="Wingdings" pitchFamily="2" charset="2"/>
              <a:buChar char="§"/>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a:p>
        </p:txBody>
      </p:sp>
      <p:sp>
        <p:nvSpPr>
          <p:cNvPr id="4" name="Slide Number Placeholder 5">
            <a:extLst>
              <a:ext uri="{FF2B5EF4-FFF2-40B4-BE49-F238E27FC236}">
                <a16:creationId xmlns:a16="http://schemas.microsoft.com/office/drawing/2014/main" id="{63EEB066-1BC9-D87D-DB25-756BE4FF37BE}"/>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1239547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27B309-D6AB-D24B-B0E8-9B73352D2248}"/>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959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95900" y="2398210"/>
            <a:ext cx="5867400" cy="3316790"/>
          </a:xfrm>
        </p:spPr>
        <p:txBody>
          <a:bodyPr/>
          <a:lstStyle>
            <a:lvl1pPr marL="0" indent="0">
              <a:buFontTx/>
              <a:buNone/>
              <a:defRPr>
                <a:solidFill>
                  <a:schemeClr val="accent6"/>
                </a:solidFill>
              </a:defRPr>
            </a:lvl1pPr>
            <a:lvl2pPr marL="800100" indent="-342900">
              <a:buFont typeface="Wingdings" pitchFamily="2" charset="2"/>
              <a:buChar char="§"/>
              <a:defRPr>
                <a:solidFill>
                  <a:schemeClr val="accent6"/>
                </a:solidFill>
              </a:defRPr>
            </a:lvl2pPr>
            <a:lvl3pPr marL="1257300" indent="-342900">
              <a:buFont typeface="Wingdings" pitchFamily="2" charset="2"/>
              <a:buChar char="§"/>
              <a:defRPr>
                <a:solidFill>
                  <a:schemeClr val="accent6"/>
                </a:solidFill>
              </a:defRPr>
            </a:lvl3pPr>
            <a:lvl4pPr marL="1657350" indent="-285750">
              <a:buFont typeface="Wingdings" pitchFamily="2" charset="2"/>
              <a:buChar char="§"/>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a:p>
        </p:txBody>
      </p:sp>
      <p:sp>
        <p:nvSpPr>
          <p:cNvPr id="4" name="Slide Number Placeholder 5">
            <a:extLst>
              <a:ext uri="{FF2B5EF4-FFF2-40B4-BE49-F238E27FC236}">
                <a16:creationId xmlns:a16="http://schemas.microsoft.com/office/drawing/2014/main" id="{3B565758-2397-8DAC-AE2F-8FDB66A2EE37}"/>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82594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4F326A-0F7B-A048-91BE-E4EB52271572}"/>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a:p>
        </p:txBody>
      </p:sp>
      <p:sp>
        <p:nvSpPr>
          <p:cNvPr id="4" name="Slide Number Placeholder 5">
            <a:extLst>
              <a:ext uri="{FF2B5EF4-FFF2-40B4-BE49-F238E27FC236}">
                <a16:creationId xmlns:a16="http://schemas.microsoft.com/office/drawing/2014/main" id="{9F208E12-B610-78AD-5DE2-A1CD1F37D173}"/>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91009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116403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D8B62-5F31-954A-9238-D6BC2EE85B27}"/>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18EE4042-A962-F411-1597-89782508A970}"/>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0594377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93E4E6-4BB9-DD46-AF2B-F3BDB2D71D86}"/>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hasCustomPrompt="1"/>
          </p:nvPr>
        </p:nvSpPr>
        <p:spPr>
          <a:xfrm>
            <a:off x="1028701" y="1681163"/>
            <a:ext cx="4229100" cy="823912"/>
          </a:xfrm>
        </p:spPr>
        <p:txBody>
          <a:bodyPr anchor="b"/>
          <a:lstStyle>
            <a:lvl1pPr marL="0" indent="0" fontAlgn="b">
              <a:buNone/>
              <a:defRPr sz="2100" b="0" i="0">
                <a:solidFill>
                  <a:schemeClr val="accent2"/>
                </a:solidFill>
                <a:latin typeface="Source Sans Pro" panose="020B0503030403020204" pitchFamily="34"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342900" indent="-342900" fontAlgn="t">
              <a:buFont typeface="Wingdings" pitchFamily="2" charset="2"/>
              <a:buChar char="§"/>
              <a:defRPr sz="2400">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hasCustomPrompt="1"/>
          </p:nvPr>
        </p:nvSpPr>
        <p:spPr>
          <a:xfrm>
            <a:off x="6057900" y="1681163"/>
            <a:ext cx="4229100" cy="823912"/>
          </a:xfrm>
        </p:spPr>
        <p:txBody>
          <a:bodyPr anchor="b"/>
          <a:lstStyle>
            <a:lvl1pPr marL="0" indent="0" fontAlgn="b">
              <a:buNone/>
              <a:defRPr sz="2100" b="0" i="0">
                <a:solidFill>
                  <a:schemeClr val="accent2"/>
                </a:solidFill>
                <a:latin typeface="Source Sans Pro" panose="020B0503030403020204" pitchFamily="34"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342900" indent="-342900" fontAlgn="t">
              <a:buFont typeface="Wingdings" pitchFamily="2" charset="2"/>
              <a:buChar char="§"/>
              <a:defRPr sz="2400">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41F8C9D-4B50-F3DC-32B2-56C517FB0AED}"/>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336808377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4732C2-D059-C646-B698-5B2FD1A90DB0}"/>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F7E0E31D-DB88-1ECA-E4B7-889675077F4B}"/>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4037821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Layout">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05485F-9C52-BF4D-8D8F-CEE134F0B281}"/>
              </a:ext>
            </a:extLst>
          </p:cNvPr>
          <p:cNvSpPr>
            <a:spLocks noGrp="1"/>
          </p:cNvSpPr>
          <p:nvPr>
            <p:ph type="ftr" sz="quarter" idx="11"/>
          </p:nvPr>
        </p:nvSpPr>
        <p:spPr>
          <a:xfrm>
            <a:off x="1028700" y="6356350"/>
            <a:ext cx="4114800" cy="365125"/>
          </a:xfrm>
          <a:prstGeom prst="rect">
            <a:avLst/>
          </a:prstGeom>
        </p:spPr>
        <p:txBody>
          <a:bodyPr/>
          <a:lstStyle>
            <a:lvl1pPr>
              <a:defRPr>
                <a:solidFill>
                  <a:schemeClr val="bg1"/>
                </a:solidFill>
              </a:defRPr>
            </a:lvl1pPr>
          </a:lstStyle>
          <a:p>
            <a:endParaRPr lang="en-US"/>
          </a:p>
        </p:txBody>
      </p:sp>
      <p:sp>
        <p:nvSpPr>
          <p:cNvPr id="4" name="Slide Number Placeholder 5">
            <a:extLst>
              <a:ext uri="{FF2B5EF4-FFF2-40B4-BE49-F238E27FC236}">
                <a16:creationId xmlns:a16="http://schemas.microsoft.com/office/drawing/2014/main" id="{1BAD43A9-785B-21AF-FB61-A87D5B04A7F3}"/>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1891485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BA6AE7-359E-1A44-B294-5FAAE1F833EB}"/>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297488" cy="4873625"/>
          </a:xfrm>
        </p:spPr>
        <p:txBody>
          <a:bodyPr/>
          <a:lstStyle>
            <a:lvl1pPr marL="0" indent="0" fontAlgn="t">
              <a:buFontTx/>
              <a:buNone/>
              <a:defRPr sz="3200">
                <a:solidFill>
                  <a:schemeClr val="accent6"/>
                </a:solidFill>
              </a:defRPr>
            </a:lvl1pPr>
            <a:lvl2pPr marL="914400" indent="-457200" fontAlgn="t">
              <a:buFont typeface="Wingdings" pitchFamily="2" charset="2"/>
              <a:buChar char="§"/>
              <a:defRPr sz="2800">
                <a:solidFill>
                  <a:schemeClr val="accent6"/>
                </a:solidFill>
              </a:defRPr>
            </a:lvl2pPr>
            <a:lvl3pPr marL="1257300" indent="-342900" fontAlgn="t">
              <a:buFont typeface="Wingdings" pitchFamily="2" charset="2"/>
              <a:buChar char="§"/>
              <a:defRPr sz="2400">
                <a:solidFill>
                  <a:schemeClr val="accent6"/>
                </a:solidFill>
              </a:defRPr>
            </a:lvl3pPr>
            <a:lvl4pPr marL="1714500" indent="-342900" fontAlgn="t">
              <a:buFont typeface="Wingdings" pitchFamily="2" charset="2"/>
              <a:buChar char="§"/>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A70B565A-8CC7-22CB-2CD8-44247E7BBA6F}"/>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84557702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C42635-D73E-3D40-80C1-7534354BF09F}"/>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47452" y="987424"/>
            <a:ext cx="4215848" cy="961689"/>
          </a:xfrm>
        </p:spPr>
        <p:txBody>
          <a:bodyPr anchor="b"/>
          <a:lstStyle>
            <a:lvl1pPr fontAlgn="b">
              <a:defRPr sz="3200">
                <a:solidFill>
                  <a:schemeClr val="tx1"/>
                </a:solidFill>
              </a:defRPr>
            </a:lvl1pPr>
          </a:lstStyle>
          <a:p>
            <a:r>
              <a:rPr lang="en-US"/>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947452"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C684E0D0-519C-CE25-F6B7-B00179BD92B4}"/>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13286239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2"/>
          <a:stretch>
            <a:fillRect/>
          </a:stretch>
        </p:blipFill>
        <p:spPr>
          <a:xfrm>
            <a:off x="9448800" y="5427041"/>
            <a:ext cx="1676401"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hasCustomPrompt="1"/>
          </p:nvPr>
        </p:nvSpPr>
        <p:spPr>
          <a:xfrm>
            <a:off x="1028700" y="1732105"/>
            <a:ext cx="8420100" cy="896795"/>
          </a:xfrm>
        </p:spPr>
        <p:txBody>
          <a:bodyPr anchor="t" anchorCtr="0">
            <a:noAutofit/>
          </a:bodyPr>
          <a:lstStyle>
            <a:lvl1pPr>
              <a:defRPr sz="5400" spc="0" baseline="0">
                <a:solidFill>
                  <a:schemeClr val="bg2"/>
                </a:solidFill>
              </a:defRPr>
            </a:lvl1pPr>
          </a:lstStyle>
          <a:p>
            <a:r>
              <a:rPr lang="en-US"/>
              <a:t>Thank you</a:t>
            </a:r>
          </a:p>
        </p:txBody>
      </p:sp>
      <p:sp>
        <p:nvSpPr>
          <p:cNvPr id="6" name="Content Placeholder 2">
            <a:extLst>
              <a:ext uri="{FF2B5EF4-FFF2-40B4-BE49-F238E27FC236}">
                <a16:creationId xmlns:a16="http://schemas.microsoft.com/office/drawing/2014/main" id="{17D5C3B5-9C73-BA41-B510-C6FC41E1368B}"/>
              </a:ext>
            </a:extLst>
          </p:cNvPr>
          <p:cNvSpPr>
            <a:spLocks noGrp="1"/>
          </p:cNvSpPr>
          <p:nvPr>
            <p:ph idx="1" hasCustomPrompt="1"/>
          </p:nvPr>
        </p:nvSpPr>
        <p:spPr>
          <a:xfrm>
            <a:off x="1047750" y="2628901"/>
            <a:ext cx="5867400" cy="2362200"/>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a:t>Closing remarks and information.</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229963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a:t>Click to edit Master title style</a:t>
            </a:r>
          </a:p>
        </p:txBody>
      </p:sp>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308600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a:t>Click to edit Master title style</a:t>
            </a:r>
          </a:p>
        </p:txBody>
      </p:sp>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206051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21508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2" name="Rectangle 1">
            <a:extLst>
              <a:ext uri="{FF2B5EF4-FFF2-40B4-BE49-F238E27FC236}">
                <a16:creationId xmlns:a16="http://schemas.microsoft.com/office/drawing/2014/main" id="{98117236-5E7C-3A4F-9AE6-882902A89316}"/>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62088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2C296E-CC38-5D4E-BB29-FD4194CF20FF}"/>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3"/>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tint val="75000"/>
                  </a:schemeClr>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3"/>
                </a:solidFill>
                <a:latin typeface="Source Sans Pro" panose="020B0503030403020204" pitchFamily="34" charset="0"/>
              </a:defRPr>
            </a:lvl1pPr>
          </a:lstStyle>
          <a:p>
            <a:fld id="{1E0E7D85-594F-0A4B-B30D-4DE05AFCF638}" type="slidenum">
              <a:rPr lang="en-US" smtClean="0"/>
              <a:pPr/>
              <a:t>‹#›</a:t>
            </a:fld>
            <a:endParaRPr lang="en-US"/>
          </a:p>
        </p:txBody>
      </p:sp>
    </p:spTree>
    <p:extLst>
      <p:ext uri="{BB962C8B-B14F-4D97-AF65-F5344CB8AC3E}">
        <p14:creationId xmlns:p14="http://schemas.microsoft.com/office/powerpoint/2010/main" val="314158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5CC3CB-744B-7141-BC7B-62E3042CEF0B}"/>
              </a:ext>
            </a:extLst>
          </p:cNvPr>
          <p:cNvPicPr>
            <a:picLocks noChangeAspect="1"/>
          </p:cNvPicPr>
          <p:nvPr userDrawn="1"/>
        </p:nvPicPr>
        <p:blipFill>
          <a:blip r:embed="rId2"/>
          <a:stretch>
            <a:fillRect/>
          </a:stretch>
        </p:blipFill>
        <p:spPr>
          <a:xfrm>
            <a:off x="9448800" y="5421756"/>
            <a:ext cx="1676400" cy="1433578"/>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12B9F417-E6B8-654E-BD01-ECC6FA5DE3E6}" type="slidenum">
              <a:rPr lang="en-US" smtClean="0"/>
              <a:pPr/>
              <a:t>‹#›</a:t>
            </a:fld>
            <a:endParaRPr lang="en-US"/>
          </a:p>
        </p:txBody>
      </p:sp>
    </p:spTree>
    <p:extLst>
      <p:ext uri="{BB962C8B-B14F-4D97-AF65-F5344CB8AC3E}">
        <p14:creationId xmlns:p14="http://schemas.microsoft.com/office/powerpoint/2010/main" val="352495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3">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1D9A60-BE26-B74A-B044-68CD14FA8CEC}"/>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bg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tx1"/>
                </a:solidFill>
                <a:latin typeface="Source Sans Pro" panose="020B0503030403020204" pitchFamily="34" charset="0"/>
              </a:defRPr>
            </a:lvl1pPr>
          </a:lstStyle>
          <a:p>
            <a:fld id="{E0264360-FE85-274F-9EBE-50F9E88ABEE3}" type="slidenum">
              <a:rPr lang="en-US" smtClean="0"/>
              <a:pPr/>
              <a:t>‹#›</a:t>
            </a:fld>
            <a:endParaRPr lang="en-US"/>
          </a:p>
        </p:txBody>
      </p:sp>
    </p:spTree>
    <p:extLst>
      <p:ext uri="{BB962C8B-B14F-4D97-AF65-F5344CB8AC3E}">
        <p14:creationId xmlns:p14="http://schemas.microsoft.com/office/powerpoint/2010/main" val="402715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089A-6090-BA47-A35C-815B05CABF92}"/>
              </a:ext>
            </a:extLst>
          </p:cNvPr>
          <p:cNvSpPr>
            <a:spLocks noGrp="1"/>
          </p:cNvSpPr>
          <p:nvPr>
            <p:ph type="title"/>
          </p:nvPr>
        </p:nvSpPr>
        <p:spPr>
          <a:xfrm>
            <a:off x="1028700" y="729916"/>
            <a:ext cx="10515600" cy="1331496"/>
          </a:xfrm>
          <a:prstGeom prst="rect">
            <a:avLst/>
          </a:prstGeom>
        </p:spPr>
        <p:txBody>
          <a:bodyPr vert="horz" lIns="0" tIns="0" rIns="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622A3A29-A82A-AA4F-839C-0360710DC43F}"/>
              </a:ext>
            </a:extLst>
          </p:cNvPr>
          <p:cNvSpPr>
            <a:spLocks noGrp="1"/>
          </p:cNvSpPr>
          <p:nvPr>
            <p:ph type="body" idx="1"/>
          </p:nvPr>
        </p:nvSpPr>
        <p:spPr>
          <a:xfrm>
            <a:off x="1028700" y="2398210"/>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0">
            <a:extLst>
              <a:ext uri="{FF2B5EF4-FFF2-40B4-BE49-F238E27FC236}">
                <a16:creationId xmlns:a16="http://schemas.microsoft.com/office/drawing/2014/main" id="{25F50299-519C-924C-A429-72B4A914FA12}"/>
              </a:ext>
            </a:extLst>
          </p:cNvPr>
          <p:cNvSpPr>
            <a:spLocks noGrp="1"/>
          </p:cNvSpPr>
          <p:nvPr>
            <p:ph type="ftr" sz="quarter" idx="3"/>
          </p:nvPr>
        </p:nvSpPr>
        <p:spPr>
          <a:xfrm>
            <a:off x="1028700" y="6356350"/>
            <a:ext cx="4114800" cy="365125"/>
          </a:xfrm>
          <a:prstGeom prst="rect">
            <a:avLst/>
          </a:prstGeom>
        </p:spPr>
        <p:txBody>
          <a:bodyPr vert="horz" lIns="0" tIns="0" rIns="0" bIns="0" rtlCol="0" anchor="ctr"/>
          <a:lstStyle>
            <a:lvl1pPr algn="l">
              <a:defRPr sz="1200" kern="0" cap="all" spc="0" baseline="0">
                <a:solidFill>
                  <a:schemeClr val="tx1"/>
                </a:solidFill>
                <a:latin typeface="Source Sans Pro" panose="020B0503030403020204" pitchFamily="34" charset="0"/>
                <a:ea typeface="Source Sans Pro" panose="020B0503030403020204" pitchFamily="34" charset="0"/>
              </a:defRPr>
            </a:lvl1pPr>
          </a:lstStyle>
          <a:p>
            <a:endParaRPr lang="en-US"/>
          </a:p>
        </p:txBody>
      </p:sp>
      <p:sp>
        <p:nvSpPr>
          <p:cNvPr id="4" name="Slide Number Placeholder 3">
            <a:extLst>
              <a:ext uri="{FF2B5EF4-FFF2-40B4-BE49-F238E27FC236}">
                <a16:creationId xmlns:a16="http://schemas.microsoft.com/office/drawing/2014/main" id="{8CBC601C-A9B5-43A7-0B49-D3B98A9DC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265C-91AF-E44F-AC83-9A8106B5FCC9}" type="slidenum">
              <a:rPr lang="en-US" smtClean="0"/>
              <a:t>‹#›</a:t>
            </a:fld>
            <a:endParaRPr lang="en-US"/>
          </a:p>
        </p:txBody>
      </p:sp>
    </p:spTree>
    <p:extLst>
      <p:ext uri="{BB962C8B-B14F-4D97-AF65-F5344CB8AC3E}">
        <p14:creationId xmlns:p14="http://schemas.microsoft.com/office/powerpoint/2010/main" val="3498810350"/>
      </p:ext>
    </p:extLst>
  </p:cSld>
  <p:clrMap bg1="dk1" tx1="lt1" bg2="dk2" tx2="lt2" accent1="accent1" accent2="accent2" accent3="accent3" accent4="accent4" accent5="accent5" accent6="accent6" hlink="hlink" folHlink="folHlink"/>
  <p:sldLayoutIdLst>
    <p:sldLayoutId id="2147483658" r:id="rId1"/>
    <p:sldLayoutId id="2147483662" r:id="rId2"/>
    <p:sldLayoutId id="2147483649" r:id="rId3"/>
    <p:sldLayoutId id="2147483663" r:id="rId4"/>
    <p:sldLayoutId id="2147483682" r:id="rId5"/>
    <p:sldLayoutId id="2147483683" r:id="rId6"/>
    <p:sldLayoutId id="2147483651" r:id="rId7"/>
    <p:sldLayoutId id="2147483659" r:id="rId8"/>
    <p:sldLayoutId id="2147483660" r:id="rId9"/>
    <p:sldLayoutId id="2147483661" r:id="rId10"/>
    <p:sldLayoutId id="2147483654" r:id="rId11"/>
    <p:sldLayoutId id="2147483668" r:id="rId12"/>
    <p:sldLayoutId id="2147483669" r:id="rId13"/>
    <p:sldLayoutId id="2147483670" r:id="rId14"/>
    <p:sldLayoutId id="2147483671" r:id="rId15"/>
    <p:sldLayoutId id="2147483672" r:id="rId16"/>
    <p:sldLayoutId id="2147483650" r:id="rId17"/>
    <p:sldLayoutId id="2147483665" r:id="rId18"/>
    <p:sldLayoutId id="2147483667" r:id="rId19"/>
    <p:sldLayoutId id="2147483652" r:id="rId20"/>
    <p:sldLayoutId id="2147483653" r:id="rId21"/>
    <p:sldLayoutId id="2147483655" r:id="rId22"/>
    <p:sldLayoutId id="2147483696" r:id="rId23"/>
    <p:sldLayoutId id="2147483656" r:id="rId24"/>
    <p:sldLayoutId id="2147483657" r:id="rId25"/>
    <p:sldLayoutId id="2147483681" r:id="rId26"/>
  </p:sldLayoutIdLst>
  <p:hf hdr="0" dt="0"/>
  <p:txStyles>
    <p:titleStyle>
      <a:lvl1pPr algn="l" defTabSz="914400" rtl="0" eaLnBrk="1" latinLnBrk="0" hangingPunct="1">
        <a:lnSpc>
          <a:spcPct val="90000"/>
        </a:lnSpc>
        <a:spcBef>
          <a:spcPct val="0"/>
        </a:spcBef>
        <a:buNone/>
        <a:defRPr sz="4400" b="1" i="0" kern="0" cap="all" spc="0" baseline="0">
          <a:solidFill>
            <a:schemeClr val="bg2"/>
          </a:solidFill>
          <a:latin typeface="Source Sans Pro Black" panose="020B0503030403020204" pitchFamily="34" charset="0"/>
          <a:ea typeface="Source Sans Pro Black" panose="020B0503030403020204" pitchFamily="34" charset="0"/>
          <a:cs typeface="+mj-cs"/>
        </a:defRPr>
      </a:lvl1pPr>
    </p:titleStyle>
    <p:bodyStyle>
      <a:lvl1pPr marL="0" indent="0" algn="l" defTabSz="228600" rtl="0" eaLnBrk="1" latinLnBrk="0" hangingPunct="1">
        <a:lnSpc>
          <a:spcPct val="90000"/>
        </a:lnSpc>
        <a:spcBef>
          <a:spcPts val="1000"/>
        </a:spcBef>
        <a:buFont typeface="Wingdings" pitchFamily="2" charset="2"/>
        <a:buNone/>
        <a:defRPr sz="2800" b="0" i="0" kern="1200">
          <a:solidFill>
            <a:schemeClr val="tx1"/>
          </a:solidFill>
          <a:latin typeface="Roboto Slab" pitchFamily="2" charset="0"/>
          <a:ea typeface="Roboto Slab" pitchFamily="2" charset="0"/>
          <a:cs typeface="Roboto Slab" pitchFamily="2" charset="0"/>
        </a:defRPr>
      </a:lvl1pPr>
      <a:lvl2pPr marL="685800" indent="-228600" algn="l" defTabSz="228600" rtl="0" eaLnBrk="1" latinLnBrk="0" hangingPunct="1">
        <a:lnSpc>
          <a:spcPct val="90000"/>
        </a:lnSpc>
        <a:spcBef>
          <a:spcPts val="500"/>
        </a:spcBef>
        <a:buFont typeface="Wingdings" pitchFamily="2" charset="2"/>
        <a:buChar char="§"/>
        <a:defRPr sz="2400" b="0" i="0" kern="1200">
          <a:solidFill>
            <a:schemeClr val="tx1"/>
          </a:solidFill>
          <a:latin typeface="Source Sans Pro" panose="020B0503030403020204" pitchFamily="34" charset="0"/>
          <a:ea typeface="Roboto Slab" pitchFamily="2" charset="0"/>
          <a:cs typeface="+mn-cs"/>
        </a:defRPr>
      </a:lvl2pPr>
      <a:lvl3pPr marL="1143000" indent="-228600" algn="l" defTabSz="228600" rtl="0" eaLnBrk="1" latinLnBrk="0" hangingPunct="1">
        <a:lnSpc>
          <a:spcPct val="90000"/>
        </a:lnSpc>
        <a:spcBef>
          <a:spcPts val="500"/>
        </a:spcBef>
        <a:buFont typeface="Wingdings" pitchFamily="2" charset="2"/>
        <a:buChar char="§"/>
        <a:defRPr sz="2000" b="0" i="0" kern="1200">
          <a:solidFill>
            <a:schemeClr val="tx1"/>
          </a:solidFill>
          <a:latin typeface="Source Sans Pro" panose="020B0503030403020204" pitchFamily="34" charset="0"/>
          <a:ea typeface="Source Sans Pro Light" panose="020B0503030403020204" pitchFamily="34" charset="0"/>
          <a:cs typeface="+mn-cs"/>
        </a:defRPr>
      </a:lvl3pPr>
      <a:lvl4pPr marL="1600200" indent="-228600" algn="l" defTabSz="228600" rtl="0" eaLnBrk="1" latinLnBrk="0" hangingPunct="1">
        <a:lnSpc>
          <a:spcPct val="90000"/>
        </a:lnSpc>
        <a:spcBef>
          <a:spcPts val="500"/>
        </a:spcBef>
        <a:buFont typeface="Wingdings" pitchFamily="2" charset="2"/>
        <a:buChar char="§"/>
        <a:defRPr sz="1800" b="0" i="0" kern="1200">
          <a:solidFill>
            <a:schemeClr val="tx1"/>
          </a:solidFill>
          <a:latin typeface="Source Sans Pro" panose="020B0503030403020204" pitchFamily="34" charset="0"/>
          <a:ea typeface="Roboto Slab" pitchFamily="2" charset="0"/>
          <a:cs typeface="+mn-cs"/>
        </a:defRPr>
      </a:lvl4pPr>
      <a:lvl5pPr marL="2057400" indent="-228600" algn="l" defTabSz="2286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3816" userDrawn="1">
          <p15:clr>
            <a:srgbClr val="F26B43"/>
          </p15:clr>
        </p15:guide>
        <p15:guide id="3" pos="1176" userDrawn="1">
          <p15:clr>
            <a:srgbClr val="F26B43"/>
          </p15:clr>
        </p15:guide>
        <p15:guide id="4" orient="horz" pos="3672" userDrawn="1">
          <p15:clr>
            <a:srgbClr val="F26B43"/>
          </p15:clr>
        </p15:guide>
        <p15:guide id="5" orient="horz" pos="648" userDrawn="1">
          <p15:clr>
            <a:srgbClr val="F26B43"/>
          </p15:clr>
        </p15:guide>
        <p15:guide id="6" pos="648" userDrawn="1">
          <p15:clr>
            <a:srgbClr val="F26B43"/>
          </p15:clr>
        </p15:guide>
        <p15:guide id="7" pos="7008" userDrawn="1">
          <p15:clr>
            <a:srgbClr val="F26B43"/>
          </p15:clr>
        </p15:guide>
        <p15:guide id="8" pos="1704" userDrawn="1">
          <p15:clr>
            <a:srgbClr val="F26B43"/>
          </p15:clr>
        </p15:guide>
        <p15:guide id="9" pos="2232" userDrawn="1">
          <p15:clr>
            <a:srgbClr val="F26B43"/>
          </p15:clr>
        </p15:guide>
        <p15:guide id="10" pos="2784" userDrawn="1">
          <p15:clr>
            <a:srgbClr val="F26B43"/>
          </p15:clr>
        </p15:guide>
        <p15:guide id="11" pos="3312" userDrawn="1">
          <p15:clr>
            <a:srgbClr val="F26B43"/>
          </p15:clr>
        </p15:guide>
        <p15:guide id="12" pos="4344" userDrawn="1">
          <p15:clr>
            <a:srgbClr val="F26B43"/>
          </p15:clr>
        </p15:guide>
        <p15:guide id="13" pos="4872" userDrawn="1">
          <p15:clr>
            <a:srgbClr val="F26B43"/>
          </p15:clr>
        </p15:guide>
        <p15:guide id="14" pos="5424" userDrawn="1">
          <p15:clr>
            <a:srgbClr val="F26B43"/>
          </p15:clr>
        </p15:guide>
        <p15:guide id="15" pos="5952" userDrawn="1">
          <p15:clr>
            <a:srgbClr val="F26B43"/>
          </p15:clr>
        </p15:guide>
        <p15:guide id="16" pos="6480" userDrawn="1">
          <p15:clr>
            <a:srgbClr val="F26B43"/>
          </p15:clr>
        </p15:guide>
        <p15:guide id="17" orient="horz" pos="1152" userDrawn="1">
          <p15:clr>
            <a:srgbClr val="F26B43"/>
          </p15:clr>
        </p15:guide>
        <p15:guide id="18" orient="horz" pos="1656" userDrawn="1">
          <p15:clr>
            <a:srgbClr val="F26B43"/>
          </p15:clr>
        </p15:guide>
        <p15:guide id="19" orient="horz" pos="2640" userDrawn="1">
          <p15:clr>
            <a:srgbClr val="F26B43"/>
          </p15:clr>
        </p15:guide>
        <p15:guide id="20"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rocketsutoledo.sharepoint.com/sites/HRIS-Tech/Lists/Position%20Creation/AllItems.aspx?env=WebViewList" TargetMode="External"/><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rocketsutoledo.sharepoint.com/sites/HRIS-Tech/Lists/Position%20Creation/AllItems.aspx?env=WebViewList" TargetMode="External"/><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utoledo.edu/depts/hr/hris/positioncreation.html"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hyperlink" Target="https://forms.office.com/pages/responsepage.aspx?id=BxdrHam6PUqo-N6r-z1Ge8DbPLt_h-ZGsWCvooFtWjVUNE43MDVJREdRMFlMWDFOT01EUUxGMkMzWiQlQCN0PWc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r/tfzhrMHCDj" TargetMode="External"/><Relationship Id="rId2" Type="http://schemas.openxmlformats.org/officeDocument/2006/relationships/hyperlink" Target="https://forms.office.com/pages/responsepage.aspx?id=BxdrHam6PUqo-N6r-z1Ge8DbPLt_h-ZGsWCvooFtWjVUNE43MDVJREdRMFlMWDFOT01EUUxGMkMzWiQlQCN0PWcu" TargetMode="Externa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forms.office.com/R/TFZHRMHCDJ"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DF36-E493-950A-52B6-729A93911156}"/>
              </a:ext>
            </a:extLst>
          </p:cNvPr>
          <p:cNvSpPr>
            <a:spLocks noGrp="1"/>
          </p:cNvSpPr>
          <p:nvPr>
            <p:ph type="title"/>
          </p:nvPr>
        </p:nvSpPr>
        <p:spPr>
          <a:xfrm>
            <a:off x="1028700" y="2564784"/>
            <a:ext cx="8420100" cy="2070219"/>
          </a:xfrm>
        </p:spPr>
        <p:txBody>
          <a:bodyPr/>
          <a:lstStyle/>
          <a:p>
            <a:r>
              <a:rPr lang="en-US">
                <a:latin typeface="Source Sans Pro Black"/>
                <a:ea typeface="Source Sans Pro Black"/>
              </a:rPr>
              <a:t>Health Science Campus Business manager’s step by step of the position workflow</a:t>
            </a:r>
          </a:p>
        </p:txBody>
      </p:sp>
      <p:sp>
        <p:nvSpPr>
          <p:cNvPr id="3" name="Text Placeholder 2">
            <a:extLst>
              <a:ext uri="{FF2B5EF4-FFF2-40B4-BE49-F238E27FC236}">
                <a16:creationId xmlns:a16="http://schemas.microsoft.com/office/drawing/2014/main" id="{F83F5EB4-AEB9-3BB9-9860-00540128593C}"/>
              </a:ext>
            </a:extLst>
          </p:cNvPr>
          <p:cNvSpPr>
            <a:spLocks noGrp="1"/>
          </p:cNvSpPr>
          <p:nvPr>
            <p:ph type="body" sz="quarter" idx="10"/>
          </p:nvPr>
        </p:nvSpPr>
        <p:spPr/>
        <p:txBody>
          <a:bodyPr/>
          <a:lstStyle/>
          <a:p>
            <a:r>
              <a:rPr lang="en-US"/>
              <a:t>HRIS	</a:t>
            </a:r>
          </a:p>
        </p:txBody>
      </p:sp>
      <p:sp>
        <p:nvSpPr>
          <p:cNvPr id="4" name="Text Placeholder 3">
            <a:extLst>
              <a:ext uri="{FF2B5EF4-FFF2-40B4-BE49-F238E27FC236}">
                <a16:creationId xmlns:a16="http://schemas.microsoft.com/office/drawing/2014/main" id="{30093833-80ED-9AE3-8EBA-3AD4818D1A86}"/>
              </a:ext>
            </a:extLst>
          </p:cNvPr>
          <p:cNvSpPr>
            <a:spLocks noGrp="1"/>
          </p:cNvSpPr>
          <p:nvPr>
            <p:ph type="body" sz="quarter" idx="11"/>
          </p:nvPr>
        </p:nvSpPr>
        <p:spPr/>
        <p:txBody>
          <a:bodyPr/>
          <a:lstStyle/>
          <a:p>
            <a:r>
              <a:rPr lang="en-US"/>
              <a:t>2024</a:t>
            </a:r>
          </a:p>
        </p:txBody>
      </p:sp>
    </p:spTree>
    <p:extLst>
      <p:ext uri="{BB962C8B-B14F-4D97-AF65-F5344CB8AC3E}">
        <p14:creationId xmlns:p14="http://schemas.microsoft.com/office/powerpoint/2010/main" val="247744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3A2EE-7064-3BB0-87A5-77C929B09C37}"/>
              </a:ext>
            </a:extLst>
          </p:cNvPr>
          <p:cNvPicPr>
            <a:picLocks noChangeAspect="1"/>
          </p:cNvPicPr>
          <p:nvPr/>
        </p:nvPicPr>
        <p:blipFill>
          <a:blip r:embed="rId2"/>
          <a:stretch>
            <a:fillRect/>
          </a:stretch>
        </p:blipFill>
        <p:spPr>
          <a:xfrm>
            <a:off x="0" y="1710425"/>
            <a:ext cx="12192000" cy="2043953"/>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10</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299960"/>
            <a:ext cx="9275947" cy="1754326"/>
          </a:xfrm>
          <a:prstGeom prst="rect">
            <a:avLst/>
          </a:prstGeom>
          <a:noFill/>
        </p:spPr>
        <p:txBody>
          <a:bodyPr wrap="square">
            <a:spAutoFit/>
          </a:bodyPr>
          <a:lstStyle/>
          <a:p>
            <a:pPr marL="342900" indent="-342900">
              <a:buAutoNum type="arabicPeriod"/>
            </a:pPr>
            <a:r>
              <a:rPr lang="en-US"/>
              <a:t># on the list, &lt;And Job Title Added&gt;</a:t>
            </a:r>
          </a:p>
          <a:p>
            <a:pPr marL="342900" indent="-342900">
              <a:buAutoNum type="arabicPeriod"/>
            </a:pPr>
            <a:r>
              <a:rPr lang="en-US"/>
              <a:t>Whom the email was sent to (HR Support &lt;updated name&gt;)</a:t>
            </a:r>
          </a:p>
          <a:p>
            <a:pPr marL="342900" indent="-342900">
              <a:buAutoNum type="arabicPeriod"/>
            </a:pPr>
            <a:r>
              <a:rPr lang="en-US"/>
              <a:t>CC of receivers (You the business manager/requestor, &lt;HR Employment Representative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3825712" y="1787374"/>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1428946" y="2309912"/>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566732" y="2387364"/>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1058814" y="2778730"/>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333877" y="2802957"/>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5809604" cy="523220"/>
          </a:xfrm>
          <a:prstGeom prst="rect">
            <a:avLst/>
          </a:prstGeom>
          <a:noFill/>
        </p:spPr>
        <p:txBody>
          <a:bodyPr wrap="none" rtlCol="0">
            <a:spAutoFit/>
          </a:bodyPr>
          <a:lstStyle/>
          <a:p>
            <a:r>
              <a:rPr lang="en-US" sz="2800"/>
              <a:t>Possible Follow Up Email-HR Support</a:t>
            </a:r>
          </a:p>
        </p:txBody>
      </p:sp>
      <p:sp>
        <p:nvSpPr>
          <p:cNvPr id="5" name="TextBox 4">
            <a:extLst>
              <a:ext uri="{FF2B5EF4-FFF2-40B4-BE49-F238E27FC236}">
                <a16:creationId xmlns:a16="http://schemas.microsoft.com/office/drawing/2014/main" id="{37336582-BC92-3243-60A7-F491E1E29596}"/>
              </a:ext>
            </a:extLst>
          </p:cNvPr>
          <p:cNvSpPr txBox="1"/>
          <p:nvPr/>
        </p:nvSpPr>
        <p:spPr>
          <a:xfrm>
            <a:off x="0" y="2778730"/>
            <a:ext cx="956513" cy="369332"/>
          </a:xfrm>
          <a:prstGeom prst="rect">
            <a:avLst/>
          </a:prstGeom>
          <a:noFill/>
        </p:spPr>
        <p:txBody>
          <a:bodyPr wrap="square" rtlCol="0">
            <a:spAutoFit/>
          </a:bodyPr>
          <a:lstStyle/>
          <a:p>
            <a:r>
              <a:rPr lang="en-US" err="1"/>
              <a:t>xxxx</a:t>
            </a:r>
            <a:endParaRPr lang="en-US"/>
          </a:p>
        </p:txBody>
      </p:sp>
      <p:sp>
        <p:nvSpPr>
          <p:cNvPr id="7" name="TextBox 6">
            <a:extLst>
              <a:ext uri="{FF2B5EF4-FFF2-40B4-BE49-F238E27FC236}">
                <a16:creationId xmlns:a16="http://schemas.microsoft.com/office/drawing/2014/main" id="{37B7B977-C399-5C2C-D74A-5680CF88292E}"/>
              </a:ext>
            </a:extLst>
          </p:cNvPr>
          <p:cNvSpPr txBox="1"/>
          <p:nvPr/>
        </p:nvSpPr>
        <p:spPr>
          <a:xfrm>
            <a:off x="-102300" y="2767713"/>
            <a:ext cx="1293944" cy="369332"/>
          </a:xfrm>
          <a:prstGeom prst="rect">
            <a:avLst/>
          </a:prstGeom>
          <a:noFill/>
        </p:spPr>
        <p:txBody>
          <a:bodyPr wrap="square" rtlCol="0">
            <a:spAutoFit/>
          </a:bodyPr>
          <a:lstStyle/>
          <a:p>
            <a:r>
              <a:rPr lang="en-US">
                <a:solidFill>
                  <a:schemeClr val="accent6">
                    <a:lumMod val="50000"/>
                  </a:schemeClr>
                </a:solidFill>
              </a:rPr>
              <a:t>HR Support</a:t>
            </a:r>
          </a:p>
        </p:txBody>
      </p:sp>
    </p:spTree>
    <p:extLst>
      <p:ext uri="{BB962C8B-B14F-4D97-AF65-F5344CB8AC3E}">
        <p14:creationId xmlns:p14="http://schemas.microsoft.com/office/powerpoint/2010/main" val="44099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D9AAA9-8489-B27B-252E-EF8A3BC2B482}"/>
              </a:ext>
            </a:extLst>
          </p:cNvPr>
          <p:cNvPicPr>
            <a:picLocks noChangeAspect="1"/>
          </p:cNvPicPr>
          <p:nvPr/>
        </p:nvPicPr>
        <p:blipFill>
          <a:blip r:embed="rId2"/>
          <a:stretch>
            <a:fillRect/>
          </a:stretch>
        </p:blipFill>
        <p:spPr>
          <a:xfrm>
            <a:off x="0" y="1815101"/>
            <a:ext cx="12192000" cy="1998413"/>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11</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299960"/>
            <a:ext cx="9275947" cy="1754326"/>
          </a:xfrm>
          <a:prstGeom prst="rect">
            <a:avLst/>
          </a:prstGeom>
          <a:noFill/>
        </p:spPr>
        <p:txBody>
          <a:bodyPr wrap="square">
            <a:spAutoFit/>
          </a:bodyPr>
          <a:lstStyle/>
          <a:p>
            <a:pPr marL="342900" indent="-342900">
              <a:buAutoNum type="arabicPeriod"/>
            </a:pPr>
            <a:r>
              <a:rPr lang="en-US"/>
              <a:t># on the list &amp; Title</a:t>
            </a:r>
          </a:p>
          <a:p>
            <a:pPr marL="342900" indent="-342900">
              <a:buAutoNum type="arabicPeriod"/>
            </a:pPr>
            <a:r>
              <a:rPr lang="en-US"/>
              <a:t>Whom the email was sent to (Jan Powell)</a:t>
            </a:r>
          </a:p>
          <a:p>
            <a:pPr marL="342900" indent="-342900">
              <a:buAutoNum type="arabicPeriod"/>
            </a:pPr>
            <a:r>
              <a:rPr lang="en-US"/>
              <a:t>CC of receivers (You the business manager/requestor, &lt;</a:t>
            </a:r>
            <a:r>
              <a:rPr lang="en-US" err="1"/>
              <a:t>hrsupport</a:t>
            </a:r>
            <a:r>
              <a:rPr lang="en-US"/>
              <a:t> and employment rep has been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5425508" y="1827113"/>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1283366" y="2279271"/>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1492327" y="2453996"/>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367111" y="2756696"/>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225015" y="2834619"/>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5727850" cy="523220"/>
          </a:xfrm>
          <a:prstGeom prst="rect">
            <a:avLst/>
          </a:prstGeom>
          <a:noFill/>
        </p:spPr>
        <p:txBody>
          <a:bodyPr wrap="none" rtlCol="0">
            <a:spAutoFit/>
          </a:bodyPr>
          <a:lstStyle/>
          <a:p>
            <a:r>
              <a:rPr lang="en-US" sz="2800"/>
              <a:t>Follow Up Email-Jan Powell (Budget)</a:t>
            </a:r>
          </a:p>
        </p:txBody>
      </p:sp>
    </p:spTree>
    <p:extLst>
      <p:ext uri="{BB962C8B-B14F-4D97-AF65-F5344CB8AC3E}">
        <p14:creationId xmlns:p14="http://schemas.microsoft.com/office/powerpoint/2010/main" val="157385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0A8719E-E429-1413-02E9-0164ADBAF4A0}"/>
              </a:ext>
            </a:extLst>
          </p:cNvPr>
          <p:cNvPicPr>
            <a:picLocks noChangeAspect="1"/>
          </p:cNvPicPr>
          <p:nvPr/>
        </p:nvPicPr>
        <p:blipFill>
          <a:blip r:embed="rId2"/>
          <a:stretch>
            <a:fillRect/>
          </a:stretch>
        </p:blipFill>
        <p:spPr>
          <a:xfrm>
            <a:off x="-4933" y="684446"/>
            <a:ext cx="12192000" cy="1616583"/>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12</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chemeClr val="accent4"/>
                </a:solidFill>
                <a:latin typeface="+mj-lt"/>
                <a:ea typeface="+mj-ea"/>
                <a:cs typeface="+mj-cs"/>
                <a:hlinkClick r:id="rId3">
                  <a:extLst>
                    <a:ext uri="{A12FA001-AC4F-418D-AE19-62706E023703}">
                      <ahyp:hlinkClr xmlns:ahyp="http://schemas.microsoft.com/office/drawing/2018/hyperlinkcolor" val="tx"/>
                    </a:ext>
                  </a:extLst>
                </a:hlinkClick>
              </a:rPr>
              <a:t>List Review</a:t>
            </a:r>
          </a:p>
        </p:txBody>
      </p:sp>
      <p:sp>
        <p:nvSpPr>
          <p:cNvPr id="12" name="TextBox 11">
            <a:extLst>
              <a:ext uri="{FF2B5EF4-FFF2-40B4-BE49-F238E27FC236}">
                <a16:creationId xmlns:a16="http://schemas.microsoft.com/office/drawing/2014/main" id="{B5817FB3-9ACA-BE53-2F1B-639F2D6FAE8E}"/>
              </a:ext>
            </a:extLst>
          </p:cNvPr>
          <p:cNvSpPr txBox="1"/>
          <p:nvPr/>
        </p:nvSpPr>
        <p:spPr>
          <a:xfrm>
            <a:off x="-37218" y="2407010"/>
            <a:ext cx="11581518" cy="4247317"/>
          </a:xfrm>
          <a:prstGeom prst="rect">
            <a:avLst/>
          </a:prstGeom>
          <a:noFill/>
        </p:spPr>
        <p:txBody>
          <a:bodyPr wrap="square">
            <a:spAutoFit/>
          </a:bodyPr>
          <a:lstStyle/>
          <a:p>
            <a:r>
              <a:rPr lang="en-US"/>
              <a:t>At any time during the workflow, if you click on an email that has the words List highlighted it will take you to the list view (see above slides for link reference)</a:t>
            </a:r>
          </a:p>
          <a:p>
            <a:pPr marL="342900" indent="-342900">
              <a:buAutoNum type="arabicPeriod"/>
            </a:pPr>
            <a:r>
              <a:rPr lang="en-US"/>
              <a:t>Identify #- is the #s associated with all emails</a:t>
            </a:r>
          </a:p>
          <a:p>
            <a:pPr marL="342900" indent="-342900">
              <a:buAutoNum type="arabicPeriod"/>
            </a:pPr>
            <a:r>
              <a:rPr lang="en-US"/>
              <a:t>With Department-Department the request is with</a:t>
            </a:r>
          </a:p>
          <a:p>
            <a:pPr marL="342900" indent="-342900">
              <a:buAutoNum type="arabicPeriod"/>
            </a:pPr>
            <a:r>
              <a:rPr lang="en-US"/>
              <a:t>Status-Status the Request is in</a:t>
            </a:r>
          </a:p>
          <a:p>
            <a:pPr marL="342900" indent="-342900">
              <a:buAutoNum type="arabicPeriod"/>
            </a:pPr>
            <a:r>
              <a:rPr lang="en-US"/>
              <a:t>Requestor-The person that filled out the form</a:t>
            </a:r>
          </a:p>
          <a:p>
            <a:pPr marL="342900" indent="-342900">
              <a:buAutoNum type="arabicPeriod"/>
            </a:pPr>
            <a:r>
              <a:rPr lang="en-US"/>
              <a:t>Employment Rep-The Employment rep filled out on the form</a:t>
            </a:r>
          </a:p>
          <a:p>
            <a:pPr marL="342900" indent="-342900">
              <a:buAutoNum type="arabicPeriod"/>
            </a:pPr>
            <a:r>
              <a:rPr lang="en-US" err="1"/>
              <a:t>Pclass</a:t>
            </a:r>
            <a:r>
              <a:rPr lang="en-US"/>
              <a:t>-The </a:t>
            </a:r>
            <a:r>
              <a:rPr lang="en-US" err="1"/>
              <a:t>Pclass</a:t>
            </a:r>
            <a:r>
              <a:rPr lang="en-US"/>
              <a:t> filled out on the form OR the </a:t>
            </a:r>
            <a:r>
              <a:rPr lang="en-US" err="1"/>
              <a:t>Pclass</a:t>
            </a:r>
            <a:r>
              <a:rPr lang="en-US"/>
              <a:t> HRIS has assigned to the request</a:t>
            </a:r>
          </a:p>
          <a:p>
            <a:pPr marL="342900" indent="-342900">
              <a:buAutoNum type="arabicPeriod"/>
            </a:pPr>
            <a:r>
              <a:rPr lang="en-US"/>
              <a:t>PCN-The PCN assigned to the request via budget (do NOT use this until Completed email is sent)</a:t>
            </a:r>
          </a:p>
          <a:p>
            <a:pPr marL="342900" indent="-342900">
              <a:buAutoNum type="arabicPeriod"/>
            </a:pPr>
            <a:r>
              <a:rPr lang="en-US"/>
              <a:t>Position Title-The Position Title filled out on the form OR the updated title to match contract/request</a:t>
            </a:r>
          </a:p>
          <a:p>
            <a:pPr marL="342900" indent="-342900">
              <a:buAutoNum type="arabicPeriod"/>
            </a:pPr>
            <a:r>
              <a:rPr lang="en-US"/>
              <a:t>Job Location-The Job Location filled out on the form</a:t>
            </a:r>
          </a:p>
          <a:p>
            <a:pPr marL="342900" indent="-342900">
              <a:buAutoNum type="arabicPeriod"/>
            </a:pPr>
            <a:r>
              <a:rPr lang="en-US"/>
              <a:t>Reports t…- The reports to PCN # filled out on the form</a:t>
            </a:r>
          </a:p>
          <a:p>
            <a:pPr marL="342900" indent="-342900">
              <a:buAutoNum type="arabicPeriod"/>
            </a:pPr>
            <a:r>
              <a:rPr lang="en-US"/>
              <a:t>Org #: The Organization # filled out on the form</a:t>
            </a:r>
          </a:p>
          <a:p>
            <a:pPr marL="342900" indent="-342900">
              <a:buAutoNum type="arabicPeriod"/>
            </a:pPr>
            <a:r>
              <a:rPr lang="en-US"/>
              <a:t>All Items Tab: this is the tab you want to be on to see everything</a:t>
            </a:r>
          </a:p>
          <a:p>
            <a:pPr marL="342900" indent="-342900">
              <a:buAutoNum type="arabicPeriod"/>
            </a:pPr>
            <a:r>
              <a:rPr lang="en-US"/>
              <a:t>Images: If you scroll over you can see whom is in this list viewing it at the time</a:t>
            </a:r>
          </a:p>
        </p:txBody>
      </p:sp>
      <p:sp>
        <p:nvSpPr>
          <p:cNvPr id="15" name="TextBox 14">
            <a:extLst>
              <a:ext uri="{FF2B5EF4-FFF2-40B4-BE49-F238E27FC236}">
                <a16:creationId xmlns:a16="http://schemas.microsoft.com/office/drawing/2014/main" id="{5CBD0AB1-9395-543D-9F03-48931CA11932}"/>
              </a:ext>
            </a:extLst>
          </p:cNvPr>
          <p:cNvSpPr txBox="1"/>
          <p:nvPr/>
        </p:nvSpPr>
        <p:spPr>
          <a:xfrm>
            <a:off x="607944" y="1483860"/>
            <a:ext cx="300082" cy="369332"/>
          </a:xfrm>
          <a:prstGeom prst="rect">
            <a:avLst/>
          </a:prstGeom>
          <a:noFill/>
        </p:spPr>
        <p:txBody>
          <a:bodyPr wrap="square" rtlCol="0">
            <a:spAutoFit/>
          </a:bodyPr>
          <a:lstStyle/>
          <a:p>
            <a:r>
              <a:rPr lang="en-US">
                <a:solidFill>
                  <a:schemeClr val="accent2"/>
                </a:solidFill>
              </a:rPr>
              <a:t>1</a:t>
            </a:r>
          </a:p>
        </p:txBody>
      </p:sp>
      <p:sp>
        <p:nvSpPr>
          <p:cNvPr id="17" name="TextBox 16">
            <a:extLst>
              <a:ext uri="{FF2B5EF4-FFF2-40B4-BE49-F238E27FC236}">
                <a16:creationId xmlns:a16="http://schemas.microsoft.com/office/drawing/2014/main" id="{3B2D8A30-419F-32B1-8480-86347ADF03D8}"/>
              </a:ext>
            </a:extLst>
          </p:cNvPr>
          <p:cNvSpPr txBox="1"/>
          <p:nvPr/>
        </p:nvSpPr>
        <p:spPr>
          <a:xfrm>
            <a:off x="1459921" y="1483860"/>
            <a:ext cx="300082" cy="369332"/>
          </a:xfrm>
          <a:prstGeom prst="rect">
            <a:avLst/>
          </a:prstGeom>
          <a:noFill/>
        </p:spPr>
        <p:txBody>
          <a:bodyPr wrap="square" rtlCol="0">
            <a:spAutoFit/>
          </a:bodyPr>
          <a:lstStyle/>
          <a:p>
            <a:r>
              <a:rPr lang="en-US">
                <a:solidFill>
                  <a:schemeClr val="accent2"/>
                </a:solidFill>
              </a:rPr>
              <a:t>2</a:t>
            </a:r>
          </a:p>
        </p:txBody>
      </p:sp>
      <p:sp>
        <p:nvSpPr>
          <p:cNvPr id="18" name="TextBox 17">
            <a:extLst>
              <a:ext uri="{FF2B5EF4-FFF2-40B4-BE49-F238E27FC236}">
                <a16:creationId xmlns:a16="http://schemas.microsoft.com/office/drawing/2014/main" id="{5E7BCD91-0D25-54E0-15A8-D81612D6A02C}"/>
              </a:ext>
            </a:extLst>
          </p:cNvPr>
          <p:cNvSpPr txBox="1"/>
          <p:nvPr/>
        </p:nvSpPr>
        <p:spPr>
          <a:xfrm>
            <a:off x="2311898" y="1483860"/>
            <a:ext cx="300082" cy="369332"/>
          </a:xfrm>
          <a:prstGeom prst="rect">
            <a:avLst/>
          </a:prstGeom>
          <a:noFill/>
        </p:spPr>
        <p:txBody>
          <a:bodyPr wrap="square" rtlCol="0">
            <a:spAutoFit/>
          </a:bodyPr>
          <a:lstStyle/>
          <a:p>
            <a:r>
              <a:rPr lang="en-US">
                <a:solidFill>
                  <a:schemeClr val="accent2"/>
                </a:solidFill>
              </a:rPr>
              <a:t>3</a:t>
            </a:r>
          </a:p>
        </p:txBody>
      </p:sp>
      <p:sp>
        <p:nvSpPr>
          <p:cNvPr id="19" name="TextBox 18">
            <a:extLst>
              <a:ext uri="{FF2B5EF4-FFF2-40B4-BE49-F238E27FC236}">
                <a16:creationId xmlns:a16="http://schemas.microsoft.com/office/drawing/2014/main" id="{CE8C44B1-235D-1FEB-E4D9-1A33B32902C2}"/>
              </a:ext>
            </a:extLst>
          </p:cNvPr>
          <p:cNvSpPr txBox="1"/>
          <p:nvPr/>
        </p:nvSpPr>
        <p:spPr>
          <a:xfrm>
            <a:off x="3313875" y="1483860"/>
            <a:ext cx="300082" cy="369332"/>
          </a:xfrm>
          <a:prstGeom prst="rect">
            <a:avLst/>
          </a:prstGeom>
          <a:noFill/>
        </p:spPr>
        <p:txBody>
          <a:bodyPr wrap="square" rtlCol="0">
            <a:spAutoFit/>
          </a:bodyPr>
          <a:lstStyle/>
          <a:p>
            <a:r>
              <a:rPr lang="en-US">
                <a:solidFill>
                  <a:schemeClr val="accent2"/>
                </a:solidFill>
              </a:rPr>
              <a:t>4</a:t>
            </a:r>
          </a:p>
        </p:txBody>
      </p:sp>
      <p:sp>
        <p:nvSpPr>
          <p:cNvPr id="20" name="TextBox 19">
            <a:extLst>
              <a:ext uri="{FF2B5EF4-FFF2-40B4-BE49-F238E27FC236}">
                <a16:creationId xmlns:a16="http://schemas.microsoft.com/office/drawing/2014/main" id="{C3BA0D0D-286C-5007-0CF4-F13FB2D00F40}"/>
              </a:ext>
            </a:extLst>
          </p:cNvPr>
          <p:cNvSpPr txBox="1"/>
          <p:nvPr/>
        </p:nvSpPr>
        <p:spPr>
          <a:xfrm>
            <a:off x="4370766" y="1483860"/>
            <a:ext cx="300082" cy="369332"/>
          </a:xfrm>
          <a:prstGeom prst="rect">
            <a:avLst/>
          </a:prstGeom>
          <a:noFill/>
        </p:spPr>
        <p:txBody>
          <a:bodyPr wrap="square" rtlCol="0">
            <a:spAutoFit/>
          </a:bodyPr>
          <a:lstStyle/>
          <a:p>
            <a:r>
              <a:rPr lang="en-US">
                <a:solidFill>
                  <a:schemeClr val="accent2"/>
                </a:solidFill>
              </a:rPr>
              <a:t>5</a:t>
            </a:r>
          </a:p>
        </p:txBody>
      </p:sp>
      <p:sp>
        <p:nvSpPr>
          <p:cNvPr id="22" name="TextBox 21">
            <a:extLst>
              <a:ext uri="{FF2B5EF4-FFF2-40B4-BE49-F238E27FC236}">
                <a16:creationId xmlns:a16="http://schemas.microsoft.com/office/drawing/2014/main" id="{9AA0E2BA-5495-C0E8-3057-6627AA2B818D}"/>
              </a:ext>
            </a:extLst>
          </p:cNvPr>
          <p:cNvSpPr txBox="1"/>
          <p:nvPr/>
        </p:nvSpPr>
        <p:spPr>
          <a:xfrm>
            <a:off x="5444599" y="1483860"/>
            <a:ext cx="300082" cy="369332"/>
          </a:xfrm>
          <a:prstGeom prst="rect">
            <a:avLst/>
          </a:prstGeom>
          <a:noFill/>
        </p:spPr>
        <p:txBody>
          <a:bodyPr wrap="square" rtlCol="0">
            <a:spAutoFit/>
          </a:bodyPr>
          <a:lstStyle/>
          <a:p>
            <a:r>
              <a:rPr lang="en-US">
                <a:solidFill>
                  <a:schemeClr val="accent2"/>
                </a:solidFill>
              </a:rPr>
              <a:t>6</a:t>
            </a:r>
          </a:p>
        </p:txBody>
      </p:sp>
      <p:sp>
        <p:nvSpPr>
          <p:cNvPr id="24" name="TextBox 23">
            <a:extLst>
              <a:ext uri="{FF2B5EF4-FFF2-40B4-BE49-F238E27FC236}">
                <a16:creationId xmlns:a16="http://schemas.microsoft.com/office/drawing/2014/main" id="{0D387691-F11F-FAB3-B874-7E30F820576E}"/>
              </a:ext>
            </a:extLst>
          </p:cNvPr>
          <p:cNvSpPr txBox="1"/>
          <p:nvPr/>
        </p:nvSpPr>
        <p:spPr>
          <a:xfrm>
            <a:off x="6768852" y="1483860"/>
            <a:ext cx="300082" cy="369332"/>
          </a:xfrm>
          <a:prstGeom prst="rect">
            <a:avLst/>
          </a:prstGeom>
          <a:noFill/>
        </p:spPr>
        <p:txBody>
          <a:bodyPr wrap="square" rtlCol="0">
            <a:spAutoFit/>
          </a:bodyPr>
          <a:lstStyle/>
          <a:p>
            <a:r>
              <a:rPr lang="en-US">
                <a:solidFill>
                  <a:schemeClr val="accent2"/>
                </a:solidFill>
              </a:rPr>
              <a:t>7</a:t>
            </a:r>
          </a:p>
        </p:txBody>
      </p:sp>
      <p:sp>
        <p:nvSpPr>
          <p:cNvPr id="25" name="TextBox 24">
            <a:extLst>
              <a:ext uri="{FF2B5EF4-FFF2-40B4-BE49-F238E27FC236}">
                <a16:creationId xmlns:a16="http://schemas.microsoft.com/office/drawing/2014/main" id="{2616AEC5-F8DB-B06E-4A9A-17A0162B87B9}"/>
              </a:ext>
            </a:extLst>
          </p:cNvPr>
          <p:cNvSpPr txBox="1"/>
          <p:nvPr/>
        </p:nvSpPr>
        <p:spPr>
          <a:xfrm>
            <a:off x="8252179" y="1451594"/>
            <a:ext cx="300082" cy="369332"/>
          </a:xfrm>
          <a:prstGeom prst="rect">
            <a:avLst/>
          </a:prstGeom>
          <a:noFill/>
        </p:spPr>
        <p:txBody>
          <a:bodyPr wrap="square" rtlCol="0">
            <a:spAutoFit/>
          </a:bodyPr>
          <a:lstStyle/>
          <a:p>
            <a:r>
              <a:rPr lang="en-US">
                <a:solidFill>
                  <a:schemeClr val="accent2"/>
                </a:solidFill>
              </a:rPr>
              <a:t>8</a:t>
            </a:r>
          </a:p>
        </p:txBody>
      </p:sp>
      <p:sp>
        <p:nvSpPr>
          <p:cNvPr id="26" name="TextBox 25">
            <a:extLst>
              <a:ext uri="{FF2B5EF4-FFF2-40B4-BE49-F238E27FC236}">
                <a16:creationId xmlns:a16="http://schemas.microsoft.com/office/drawing/2014/main" id="{4835F673-496A-2EB7-7920-AB312D6CD864}"/>
              </a:ext>
            </a:extLst>
          </p:cNvPr>
          <p:cNvSpPr txBox="1"/>
          <p:nvPr/>
        </p:nvSpPr>
        <p:spPr>
          <a:xfrm>
            <a:off x="9367481" y="1456385"/>
            <a:ext cx="300082" cy="369332"/>
          </a:xfrm>
          <a:prstGeom prst="rect">
            <a:avLst/>
          </a:prstGeom>
          <a:noFill/>
        </p:spPr>
        <p:txBody>
          <a:bodyPr wrap="square" rtlCol="0">
            <a:spAutoFit/>
          </a:bodyPr>
          <a:lstStyle/>
          <a:p>
            <a:r>
              <a:rPr lang="en-US">
                <a:solidFill>
                  <a:schemeClr val="accent2"/>
                </a:solidFill>
              </a:rPr>
              <a:t>9</a:t>
            </a:r>
          </a:p>
        </p:txBody>
      </p:sp>
      <p:sp>
        <p:nvSpPr>
          <p:cNvPr id="27" name="TextBox 26">
            <a:extLst>
              <a:ext uri="{FF2B5EF4-FFF2-40B4-BE49-F238E27FC236}">
                <a16:creationId xmlns:a16="http://schemas.microsoft.com/office/drawing/2014/main" id="{0596C98B-A87E-8DB1-D4A7-2CCE37577F62}"/>
              </a:ext>
            </a:extLst>
          </p:cNvPr>
          <p:cNvSpPr txBox="1"/>
          <p:nvPr/>
        </p:nvSpPr>
        <p:spPr>
          <a:xfrm>
            <a:off x="10808069" y="1456385"/>
            <a:ext cx="415498" cy="369332"/>
          </a:xfrm>
          <a:prstGeom prst="rect">
            <a:avLst/>
          </a:prstGeom>
          <a:noFill/>
        </p:spPr>
        <p:txBody>
          <a:bodyPr wrap="square" rtlCol="0">
            <a:spAutoFit/>
          </a:bodyPr>
          <a:lstStyle/>
          <a:p>
            <a:r>
              <a:rPr lang="en-US">
                <a:solidFill>
                  <a:schemeClr val="accent2"/>
                </a:solidFill>
              </a:rPr>
              <a:t>10</a:t>
            </a:r>
          </a:p>
        </p:txBody>
      </p:sp>
      <p:sp>
        <p:nvSpPr>
          <p:cNvPr id="35" name="TextBox 34">
            <a:extLst>
              <a:ext uri="{FF2B5EF4-FFF2-40B4-BE49-F238E27FC236}">
                <a16:creationId xmlns:a16="http://schemas.microsoft.com/office/drawing/2014/main" id="{692C0FD9-55D6-D676-0E4D-73E9D8D1DCB2}"/>
              </a:ext>
            </a:extLst>
          </p:cNvPr>
          <p:cNvSpPr txBox="1"/>
          <p:nvPr/>
        </p:nvSpPr>
        <p:spPr>
          <a:xfrm>
            <a:off x="11557115" y="1447507"/>
            <a:ext cx="406906" cy="369332"/>
          </a:xfrm>
          <a:prstGeom prst="rect">
            <a:avLst/>
          </a:prstGeom>
          <a:noFill/>
        </p:spPr>
        <p:txBody>
          <a:bodyPr wrap="square" rtlCol="0">
            <a:spAutoFit/>
          </a:bodyPr>
          <a:lstStyle/>
          <a:p>
            <a:r>
              <a:rPr lang="en-US">
                <a:solidFill>
                  <a:schemeClr val="accent2"/>
                </a:solidFill>
              </a:rPr>
              <a:t>11</a:t>
            </a:r>
          </a:p>
        </p:txBody>
      </p:sp>
      <p:sp>
        <p:nvSpPr>
          <p:cNvPr id="36" name="TextBox 35">
            <a:extLst>
              <a:ext uri="{FF2B5EF4-FFF2-40B4-BE49-F238E27FC236}">
                <a16:creationId xmlns:a16="http://schemas.microsoft.com/office/drawing/2014/main" id="{C31300C1-A5EC-D8D2-8CD3-D27219E47D44}"/>
              </a:ext>
            </a:extLst>
          </p:cNvPr>
          <p:cNvSpPr txBox="1"/>
          <p:nvPr/>
        </p:nvSpPr>
        <p:spPr>
          <a:xfrm>
            <a:off x="8914765" y="1096710"/>
            <a:ext cx="415498" cy="369332"/>
          </a:xfrm>
          <a:prstGeom prst="rect">
            <a:avLst/>
          </a:prstGeom>
          <a:noFill/>
        </p:spPr>
        <p:txBody>
          <a:bodyPr wrap="square" rtlCol="0">
            <a:spAutoFit/>
          </a:bodyPr>
          <a:lstStyle/>
          <a:p>
            <a:r>
              <a:rPr lang="en-US">
                <a:solidFill>
                  <a:schemeClr val="accent2"/>
                </a:solidFill>
              </a:rPr>
              <a:t>12</a:t>
            </a:r>
          </a:p>
        </p:txBody>
      </p:sp>
      <p:sp>
        <p:nvSpPr>
          <p:cNvPr id="42" name="TextBox 41">
            <a:extLst>
              <a:ext uri="{FF2B5EF4-FFF2-40B4-BE49-F238E27FC236}">
                <a16:creationId xmlns:a16="http://schemas.microsoft.com/office/drawing/2014/main" id="{B40E8F65-9EF7-E075-77E5-5555375AA3EE}"/>
              </a:ext>
            </a:extLst>
          </p:cNvPr>
          <p:cNvSpPr txBox="1"/>
          <p:nvPr/>
        </p:nvSpPr>
        <p:spPr>
          <a:xfrm>
            <a:off x="10028191" y="848132"/>
            <a:ext cx="415498" cy="369332"/>
          </a:xfrm>
          <a:prstGeom prst="rect">
            <a:avLst/>
          </a:prstGeom>
          <a:noFill/>
        </p:spPr>
        <p:txBody>
          <a:bodyPr wrap="square" rtlCol="0">
            <a:spAutoFit/>
          </a:bodyPr>
          <a:lstStyle/>
          <a:p>
            <a:r>
              <a:rPr lang="en-US">
                <a:solidFill>
                  <a:schemeClr val="accent2"/>
                </a:solidFill>
              </a:rPr>
              <a:t>13</a:t>
            </a:r>
          </a:p>
        </p:txBody>
      </p:sp>
      <p:sp>
        <p:nvSpPr>
          <p:cNvPr id="43" name="Arrow: Right 42">
            <a:extLst>
              <a:ext uri="{FF2B5EF4-FFF2-40B4-BE49-F238E27FC236}">
                <a16:creationId xmlns:a16="http://schemas.microsoft.com/office/drawing/2014/main" id="{3076D92D-7493-FBBD-2FDD-44B42B243048}"/>
              </a:ext>
            </a:extLst>
          </p:cNvPr>
          <p:cNvSpPr/>
          <p:nvPr/>
        </p:nvSpPr>
        <p:spPr>
          <a:xfrm>
            <a:off x="9630324" y="2147109"/>
            <a:ext cx="1900641" cy="31760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Right</a:t>
            </a:r>
          </a:p>
        </p:txBody>
      </p:sp>
      <p:sp>
        <p:nvSpPr>
          <p:cNvPr id="44" name="Arrow: Right 43">
            <a:extLst>
              <a:ext uri="{FF2B5EF4-FFF2-40B4-BE49-F238E27FC236}">
                <a16:creationId xmlns:a16="http://schemas.microsoft.com/office/drawing/2014/main" id="{2650A0F6-4159-D5CD-27DA-C5230A1E545A}"/>
              </a:ext>
            </a:extLst>
          </p:cNvPr>
          <p:cNvSpPr/>
          <p:nvPr/>
        </p:nvSpPr>
        <p:spPr>
          <a:xfrm>
            <a:off x="7429622" y="6495524"/>
            <a:ext cx="1900641" cy="31760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Right</a:t>
            </a:r>
          </a:p>
        </p:txBody>
      </p:sp>
      <p:sp>
        <p:nvSpPr>
          <p:cNvPr id="45" name="TextBox 44">
            <a:extLst>
              <a:ext uri="{FF2B5EF4-FFF2-40B4-BE49-F238E27FC236}">
                <a16:creationId xmlns:a16="http://schemas.microsoft.com/office/drawing/2014/main" id="{52F8A26A-6DA6-80A0-1730-70E89315A9B9}"/>
              </a:ext>
            </a:extLst>
          </p:cNvPr>
          <p:cNvSpPr txBox="1"/>
          <p:nvPr/>
        </p:nvSpPr>
        <p:spPr>
          <a:xfrm>
            <a:off x="7679184" y="-55023"/>
            <a:ext cx="4284837" cy="923330"/>
          </a:xfrm>
          <a:prstGeom prst="rect">
            <a:avLst/>
          </a:prstGeom>
          <a:solidFill>
            <a:schemeClr val="accent5"/>
          </a:solidFill>
        </p:spPr>
        <p:txBody>
          <a:bodyPr wrap="square" rtlCol="0">
            <a:spAutoFit/>
          </a:bodyPr>
          <a:lstStyle/>
          <a:p>
            <a:r>
              <a:rPr lang="en-US" b="1"/>
              <a:t>**NOTES**</a:t>
            </a:r>
            <a:br>
              <a:rPr lang="en-US" b="1"/>
            </a:br>
            <a:r>
              <a:rPr lang="en-US" b="1"/>
              <a:t>You Will Not Have Editing Rights this is just to View the Progress of your Request</a:t>
            </a:r>
          </a:p>
        </p:txBody>
      </p:sp>
    </p:spTree>
    <p:extLst>
      <p:ext uri="{BB962C8B-B14F-4D97-AF65-F5344CB8AC3E}">
        <p14:creationId xmlns:p14="http://schemas.microsoft.com/office/powerpoint/2010/main" val="175716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B9D15-87E8-52AF-C733-C0D954482A12}"/>
              </a:ext>
            </a:extLst>
          </p:cNvPr>
          <p:cNvPicPr>
            <a:picLocks noChangeAspect="1"/>
          </p:cNvPicPr>
          <p:nvPr/>
        </p:nvPicPr>
        <p:blipFill>
          <a:blip r:embed="rId2"/>
          <a:stretch>
            <a:fillRect/>
          </a:stretch>
        </p:blipFill>
        <p:spPr>
          <a:xfrm>
            <a:off x="-45350" y="823032"/>
            <a:ext cx="10370080" cy="1290161"/>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smtClean="0">
                <a:solidFill>
                  <a:schemeClr val="tx1">
                    <a:lumMod val="50000"/>
                    <a:lumOff val="50000"/>
                  </a:schemeClr>
                </a:solidFill>
                <a:latin typeface="+mn-lt"/>
              </a:rPr>
              <a:pPr>
                <a:spcAft>
                  <a:spcPts val="600"/>
                </a:spcAft>
              </a:pPr>
              <a:t>13</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chemeClr val="accent4"/>
                </a:solidFill>
                <a:latin typeface="+mj-lt"/>
                <a:ea typeface="+mj-ea"/>
                <a:cs typeface="+mj-cs"/>
                <a:hlinkClick r:id="rId3">
                  <a:extLst>
                    <a:ext uri="{A12FA001-AC4F-418D-AE19-62706E023703}">
                      <ahyp:hlinkClr xmlns:ahyp="http://schemas.microsoft.com/office/drawing/2018/hyperlinkcolor" val="tx"/>
                    </a:ext>
                  </a:extLst>
                </a:hlinkClick>
              </a:rPr>
              <a:t>LIST REVIEW</a:t>
            </a:r>
            <a:r>
              <a:rPr lang="en-US" sz="4000" kern="1200">
                <a:solidFill>
                  <a:srgbClr val="FFFFFF"/>
                </a:solidFill>
                <a:latin typeface="+mj-lt"/>
                <a:ea typeface="+mj-ea"/>
                <a:cs typeface="+mj-cs"/>
              </a:rPr>
              <a:t> </a:t>
            </a:r>
            <a:r>
              <a:rPr lang="en-US" sz="4000" kern="1200" err="1">
                <a:solidFill>
                  <a:srgbClr val="FFFFFF"/>
                </a:solidFill>
                <a:latin typeface="+mj-lt"/>
                <a:ea typeface="+mj-ea"/>
                <a:cs typeface="+mj-cs"/>
              </a:rPr>
              <a:t>cont</a:t>
            </a:r>
            <a:endParaRPr lang="en-US" sz="4000" kern="1200" err="1">
              <a:solidFill>
                <a:srgbClr val="FFFFFF"/>
              </a:solidFill>
              <a:latin typeface="+mj-lt"/>
              <a:ea typeface="+mj-ea"/>
              <a:cs typeface="Arial"/>
            </a:endParaRPr>
          </a:p>
        </p:txBody>
      </p:sp>
      <p:sp>
        <p:nvSpPr>
          <p:cNvPr id="12" name="TextBox 11">
            <a:extLst>
              <a:ext uri="{FF2B5EF4-FFF2-40B4-BE49-F238E27FC236}">
                <a16:creationId xmlns:a16="http://schemas.microsoft.com/office/drawing/2014/main" id="{B5817FB3-9ACA-BE53-2F1B-639F2D6FAE8E}"/>
              </a:ext>
            </a:extLst>
          </p:cNvPr>
          <p:cNvSpPr txBox="1"/>
          <p:nvPr/>
        </p:nvSpPr>
        <p:spPr>
          <a:xfrm>
            <a:off x="-37218" y="2085601"/>
            <a:ext cx="11581518" cy="2308324"/>
          </a:xfrm>
          <a:prstGeom prst="rect">
            <a:avLst/>
          </a:prstGeom>
          <a:noFill/>
        </p:spPr>
        <p:txBody>
          <a:bodyPr wrap="square">
            <a:spAutoFit/>
          </a:bodyPr>
          <a:lstStyle/>
          <a:p>
            <a:r>
              <a:rPr lang="en-US"/>
              <a:t>14. Identify # (it scrolls with)</a:t>
            </a:r>
          </a:p>
          <a:p>
            <a:pPr marL="342900" indent="-342900">
              <a:buAutoNum type="arabicPeriod" startAt="15"/>
            </a:pPr>
            <a:r>
              <a:rPr lang="en-US"/>
              <a:t>Index #-The Index # filled out on the form</a:t>
            </a:r>
          </a:p>
          <a:p>
            <a:pPr marL="342900" indent="-342900">
              <a:buAutoNum type="arabicPeriod" startAt="15"/>
            </a:pPr>
            <a:r>
              <a:rPr lang="en-US"/>
              <a:t>Account-The Account # filled out on the form or updated via Budget</a:t>
            </a:r>
          </a:p>
          <a:p>
            <a:pPr marL="342900" indent="-342900">
              <a:buAutoNum type="arabicPeriod" startAt="15"/>
            </a:pPr>
            <a:r>
              <a:rPr lang="en-US"/>
              <a:t>Percentage-The % filled out on the form</a:t>
            </a:r>
          </a:p>
          <a:p>
            <a:pPr marL="342900" indent="-342900">
              <a:buAutoNum type="arabicPeriod" startAt="15"/>
            </a:pPr>
            <a:r>
              <a:rPr lang="en-US"/>
              <a:t>How will this be Funded-The Info filled on the form</a:t>
            </a:r>
          </a:p>
          <a:p>
            <a:pPr marL="342900" indent="-342900">
              <a:buAutoNum type="arabicPeriod" startAt="15"/>
            </a:pPr>
            <a:r>
              <a:rPr lang="en-US"/>
              <a:t>FTE-FTE filled out on the form</a:t>
            </a:r>
          </a:p>
          <a:p>
            <a:pPr marL="342900" indent="-342900">
              <a:buAutoNum type="arabicPeriod" startAt="15"/>
            </a:pPr>
            <a:r>
              <a:rPr lang="en-US"/>
              <a:t>Budgeted Amount-The Budgeted amount filled out on the form</a:t>
            </a:r>
          </a:p>
          <a:p>
            <a:pPr marL="342900" indent="-342900">
              <a:buAutoNum type="arabicPeriod" startAt="15"/>
            </a:pPr>
            <a:r>
              <a:rPr lang="en-US"/>
              <a:t>Submission notes-the notes you filled out on the form</a:t>
            </a:r>
          </a:p>
        </p:txBody>
      </p:sp>
      <p:sp>
        <p:nvSpPr>
          <p:cNvPr id="15" name="TextBox 14">
            <a:extLst>
              <a:ext uri="{FF2B5EF4-FFF2-40B4-BE49-F238E27FC236}">
                <a16:creationId xmlns:a16="http://schemas.microsoft.com/office/drawing/2014/main" id="{5CBD0AB1-9395-543D-9F03-48931CA11932}"/>
              </a:ext>
            </a:extLst>
          </p:cNvPr>
          <p:cNvSpPr txBox="1"/>
          <p:nvPr/>
        </p:nvSpPr>
        <p:spPr>
          <a:xfrm>
            <a:off x="284364" y="1371887"/>
            <a:ext cx="528399" cy="369332"/>
          </a:xfrm>
          <a:prstGeom prst="rect">
            <a:avLst/>
          </a:prstGeom>
          <a:noFill/>
        </p:spPr>
        <p:txBody>
          <a:bodyPr wrap="square" rtlCol="0">
            <a:spAutoFit/>
          </a:bodyPr>
          <a:lstStyle/>
          <a:p>
            <a:r>
              <a:rPr lang="en-US">
                <a:solidFill>
                  <a:schemeClr val="accent2"/>
                </a:solidFill>
              </a:rPr>
              <a:t>14</a:t>
            </a:r>
          </a:p>
        </p:txBody>
      </p:sp>
      <p:sp>
        <p:nvSpPr>
          <p:cNvPr id="17" name="TextBox 16">
            <a:extLst>
              <a:ext uri="{FF2B5EF4-FFF2-40B4-BE49-F238E27FC236}">
                <a16:creationId xmlns:a16="http://schemas.microsoft.com/office/drawing/2014/main" id="{3B2D8A30-419F-32B1-8480-86347ADF03D8}"/>
              </a:ext>
            </a:extLst>
          </p:cNvPr>
          <p:cNvSpPr txBox="1"/>
          <p:nvPr/>
        </p:nvSpPr>
        <p:spPr>
          <a:xfrm>
            <a:off x="1136342" y="1371887"/>
            <a:ext cx="433230" cy="369332"/>
          </a:xfrm>
          <a:prstGeom prst="rect">
            <a:avLst/>
          </a:prstGeom>
          <a:noFill/>
        </p:spPr>
        <p:txBody>
          <a:bodyPr wrap="square" rtlCol="0">
            <a:spAutoFit/>
          </a:bodyPr>
          <a:lstStyle/>
          <a:p>
            <a:r>
              <a:rPr lang="en-US">
                <a:solidFill>
                  <a:schemeClr val="accent2"/>
                </a:solidFill>
              </a:rPr>
              <a:t>15</a:t>
            </a:r>
          </a:p>
        </p:txBody>
      </p:sp>
      <p:sp>
        <p:nvSpPr>
          <p:cNvPr id="18" name="TextBox 17">
            <a:extLst>
              <a:ext uri="{FF2B5EF4-FFF2-40B4-BE49-F238E27FC236}">
                <a16:creationId xmlns:a16="http://schemas.microsoft.com/office/drawing/2014/main" id="{5E7BCD91-0D25-54E0-15A8-D81612D6A02C}"/>
              </a:ext>
            </a:extLst>
          </p:cNvPr>
          <p:cNvSpPr txBox="1"/>
          <p:nvPr/>
        </p:nvSpPr>
        <p:spPr>
          <a:xfrm>
            <a:off x="1988318" y="1371887"/>
            <a:ext cx="433229" cy="369332"/>
          </a:xfrm>
          <a:prstGeom prst="rect">
            <a:avLst/>
          </a:prstGeom>
          <a:noFill/>
        </p:spPr>
        <p:txBody>
          <a:bodyPr wrap="square" rtlCol="0">
            <a:spAutoFit/>
          </a:bodyPr>
          <a:lstStyle/>
          <a:p>
            <a:r>
              <a:rPr lang="en-US">
                <a:solidFill>
                  <a:schemeClr val="accent2"/>
                </a:solidFill>
              </a:rPr>
              <a:t>16</a:t>
            </a:r>
          </a:p>
        </p:txBody>
      </p:sp>
      <p:sp>
        <p:nvSpPr>
          <p:cNvPr id="4" name="TextBox 3">
            <a:extLst>
              <a:ext uri="{FF2B5EF4-FFF2-40B4-BE49-F238E27FC236}">
                <a16:creationId xmlns:a16="http://schemas.microsoft.com/office/drawing/2014/main" id="{B95CC3F7-2250-516B-AE60-FAD9C1355C84}"/>
              </a:ext>
            </a:extLst>
          </p:cNvPr>
          <p:cNvSpPr txBox="1"/>
          <p:nvPr/>
        </p:nvSpPr>
        <p:spPr>
          <a:xfrm>
            <a:off x="2840293" y="1389691"/>
            <a:ext cx="433229" cy="369332"/>
          </a:xfrm>
          <a:prstGeom prst="rect">
            <a:avLst/>
          </a:prstGeom>
          <a:noFill/>
        </p:spPr>
        <p:txBody>
          <a:bodyPr wrap="square" rtlCol="0">
            <a:spAutoFit/>
          </a:bodyPr>
          <a:lstStyle/>
          <a:p>
            <a:r>
              <a:rPr lang="en-US">
                <a:solidFill>
                  <a:schemeClr val="accent2"/>
                </a:solidFill>
              </a:rPr>
              <a:t>17</a:t>
            </a:r>
          </a:p>
        </p:txBody>
      </p:sp>
      <p:sp>
        <p:nvSpPr>
          <p:cNvPr id="5" name="TextBox 4">
            <a:extLst>
              <a:ext uri="{FF2B5EF4-FFF2-40B4-BE49-F238E27FC236}">
                <a16:creationId xmlns:a16="http://schemas.microsoft.com/office/drawing/2014/main" id="{31F3BFBF-4A3B-56CB-036A-E760907DC5C0}"/>
              </a:ext>
            </a:extLst>
          </p:cNvPr>
          <p:cNvSpPr txBox="1"/>
          <p:nvPr/>
        </p:nvSpPr>
        <p:spPr>
          <a:xfrm>
            <a:off x="3637612" y="1371126"/>
            <a:ext cx="433229" cy="369332"/>
          </a:xfrm>
          <a:prstGeom prst="rect">
            <a:avLst/>
          </a:prstGeom>
          <a:noFill/>
        </p:spPr>
        <p:txBody>
          <a:bodyPr wrap="square" rtlCol="0">
            <a:spAutoFit/>
          </a:bodyPr>
          <a:lstStyle/>
          <a:p>
            <a:r>
              <a:rPr lang="en-US">
                <a:solidFill>
                  <a:schemeClr val="accent2"/>
                </a:solidFill>
              </a:rPr>
              <a:t>18</a:t>
            </a:r>
          </a:p>
        </p:txBody>
      </p:sp>
      <p:sp>
        <p:nvSpPr>
          <p:cNvPr id="7" name="TextBox 6">
            <a:extLst>
              <a:ext uri="{FF2B5EF4-FFF2-40B4-BE49-F238E27FC236}">
                <a16:creationId xmlns:a16="http://schemas.microsoft.com/office/drawing/2014/main" id="{6B8C1716-435E-9D72-2767-C61731CCE12A}"/>
              </a:ext>
            </a:extLst>
          </p:cNvPr>
          <p:cNvSpPr txBox="1"/>
          <p:nvPr/>
        </p:nvSpPr>
        <p:spPr>
          <a:xfrm>
            <a:off x="4678548" y="1340070"/>
            <a:ext cx="433229" cy="369332"/>
          </a:xfrm>
          <a:prstGeom prst="rect">
            <a:avLst/>
          </a:prstGeom>
          <a:noFill/>
        </p:spPr>
        <p:txBody>
          <a:bodyPr wrap="square" rtlCol="0">
            <a:spAutoFit/>
          </a:bodyPr>
          <a:lstStyle/>
          <a:p>
            <a:r>
              <a:rPr lang="en-US">
                <a:solidFill>
                  <a:schemeClr val="accent2"/>
                </a:solidFill>
              </a:rPr>
              <a:t>19</a:t>
            </a:r>
          </a:p>
        </p:txBody>
      </p:sp>
      <p:sp>
        <p:nvSpPr>
          <p:cNvPr id="8" name="TextBox 7">
            <a:extLst>
              <a:ext uri="{FF2B5EF4-FFF2-40B4-BE49-F238E27FC236}">
                <a16:creationId xmlns:a16="http://schemas.microsoft.com/office/drawing/2014/main" id="{BBC1BFDC-9DFC-625F-9BB6-41E1A5218297}"/>
              </a:ext>
            </a:extLst>
          </p:cNvPr>
          <p:cNvSpPr txBox="1"/>
          <p:nvPr/>
        </p:nvSpPr>
        <p:spPr>
          <a:xfrm>
            <a:off x="5615738" y="1359032"/>
            <a:ext cx="433229" cy="369332"/>
          </a:xfrm>
          <a:prstGeom prst="rect">
            <a:avLst/>
          </a:prstGeom>
          <a:noFill/>
        </p:spPr>
        <p:txBody>
          <a:bodyPr wrap="square" rtlCol="0">
            <a:spAutoFit/>
          </a:bodyPr>
          <a:lstStyle/>
          <a:p>
            <a:r>
              <a:rPr lang="en-US">
                <a:solidFill>
                  <a:schemeClr val="accent2"/>
                </a:solidFill>
              </a:rPr>
              <a:t>20</a:t>
            </a:r>
          </a:p>
        </p:txBody>
      </p:sp>
      <p:sp>
        <p:nvSpPr>
          <p:cNvPr id="9" name="TextBox 8">
            <a:extLst>
              <a:ext uri="{FF2B5EF4-FFF2-40B4-BE49-F238E27FC236}">
                <a16:creationId xmlns:a16="http://schemas.microsoft.com/office/drawing/2014/main" id="{85187B79-65A0-29FB-45BA-3E35D0154C32}"/>
              </a:ext>
            </a:extLst>
          </p:cNvPr>
          <p:cNvSpPr txBox="1"/>
          <p:nvPr/>
        </p:nvSpPr>
        <p:spPr>
          <a:xfrm>
            <a:off x="6599815" y="1365912"/>
            <a:ext cx="433229" cy="369332"/>
          </a:xfrm>
          <a:prstGeom prst="rect">
            <a:avLst/>
          </a:prstGeom>
          <a:noFill/>
        </p:spPr>
        <p:txBody>
          <a:bodyPr wrap="square" rtlCol="0">
            <a:spAutoFit/>
          </a:bodyPr>
          <a:lstStyle/>
          <a:p>
            <a:r>
              <a:rPr lang="en-US">
                <a:solidFill>
                  <a:schemeClr val="accent2"/>
                </a:solidFill>
              </a:rPr>
              <a:t>21</a:t>
            </a:r>
          </a:p>
        </p:txBody>
      </p:sp>
      <p:pic>
        <p:nvPicPr>
          <p:cNvPr id="14" name="Picture 13">
            <a:extLst>
              <a:ext uri="{FF2B5EF4-FFF2-40B4-BE49-F238E27FC236}">
                <a16:creationId xmlns:a16="http://schemas.microsoft.com/office/drawing/2014/main" id="{8D78E820-51CB-9501-2D8A-F715BE53B9A8}"/>
              </a:ext>
            </a:extLst>
          </p:cNvPr>
          <p:cNvPicPr>
            <a:picLocks noChangeAspect="1"/>
          </p:cNvPicPr>
          <p:nvPr/>
        </p:nvPicPr>
        <p:blipFill>
          <a:blip r:embed="rId4"/>
          <a:stretch>
            <a:fillRect/>
          </a:stretch>
        </p:blipFill>
        <p:spPr>
          <a:xfrm>
            <a:off x="-37218" y="4364484"/>
            <a:ext cx="10651559" cy="1082244"/>
          </a:xfrm>
          <a:prstGeom prst="rect">
            <a:avLst/>
          </a:prstGeom>
        </p:spPr>
      </p:pic>
      <p:sp>
        <p:nvSpPr>
          <p:cNvPr id="16" name="TextBox 15">
            <a:extLst>
              <a:ext uri="{FF2B5EF4-FFF2-40B4-BE49-F238E27FC236}">
                <a16:creationId xmlns:a16="http://schemas.microsoft.com/office/drawing/2014/main" id="{B7ABC032-3FC5-9489-E582-31F006D26E47}"/>
              </a:ext>
            </a:extLst>
          </p:cNvPr>
          <p:cNvSpPr txBox="1"/>
          <p:nvPr/>
        </p:nvSpPr>
        <p:spPr>
          <a:xfrm>
            <a:off x="230" y="5418525"/>
            <a:ext cx="8930185" cy="1754326"/>
          </a:xfrm>
          <a:prstGeom prst="rect">
            <a:avLst/>
          </a:prstGeom>
          <a:noFill/>
        </p:spPr>
        <p:txBody>
          <a:bodyPr wrap="square">
            <a:spAutoFit/>
          </a:bodyPr>
          <a:lstStyle/>
          <a:p>
            <a:pPr marL="342900" indent="-342900">
              <a:buAutoNum type="arabicPeriod" startAt="22"/>
            </a:pPr>
            <a:r>
              <a:rPr lang="en-US"/>
              <a:t>Identify # (it scrolls with)</a:t>
            </a:r>
          </a:p>
          <a:p>
            <a:pPr marL="342900" indent="-342900">
              <a:buAutoNum type="arabicPeriod" startAt="22"/>
            </a:pPr>
            <a:r>
              <a:rPr lang="en-US"/>
              <a:t>Employment Notes-Notes that the Employment Representative had regarding the request</a:t>
            </a:r>
          </a:p>
          <a:p>
            <a:pPr marL="342900" indent="-342900">
              <a:buAutoNum type="arabicPeriod" startAt="22"/>
            </a:pPr>
            <a:r>
              <a:rPr lang="en-US"/>
              <a:t>Budget Notes-Notes that Budget had regarding the request</a:t>
            </a:r>
          </a:p>
          <a:p>
            <a:pPr marL="342900" indent="-342900">
              <a:buAutoNum type="arabicPeriod" startAt="22"/>
            </a:pPr>
            <a:r>
              <a:rPr lang="en-US"/>
              <a:t>HRIS Notes-Notes that HRIS had regarding the request</a:t>
            </a:r>
          </a:p>
          <a:p>
            <a:pPr marL="342900" indent="-342900">
              <a:buAutoNum type="arabicPeriod" startAt="22"/>
            </a:pPr>
            <a:r>
              <a:rPr lang="en-US"/>
              <a:t>Compensation notes-Notes that Compensation had regarding the request</a:t>
            </a:r>
          </a:p>
          <a:p>
            <a:endParaRPr lang="en-US"/>
          </a:p>
        </p:txBody>
      </p:sp>
      <p:sp>
        <p:nvSpPr>
          <p:cNvPr id="29" name="TextBox 28">
            <a:extLst>
              <a:ext uri="{FF2B5EF4-FFF2-40B4-BE49-F238E27FC236}">
                <a16:creationId xmlns:a16="http://schemas.microsoft.com/office/drawing/2014/main" id="{16A26048-2483-4861-B166-4D06CEFD1B5A}"/>
              </a:ext>
            </a:extLst>
          </p:cNvPr>
          <p:cNvSpPr txBox="1"/>
          <p:nvPr/>
        </p:nvSpPr>
        <p:spPr>
          <a:xfrm>
            <a:off x="438821" y="4663012"/>
            <a:ext cx="433229" cy="369332"/>
          </a:xfrm>
          <a:prstGeom prst="rect">
            <a:avLst/>
          </a:prstGeom>
          <a:noFill/>
        </p:spPr>
        <p:txBody>
          <a:bodyPr wrap="square" rtlCol="0">
            <a:spAutoFit/>
          </a:bodyPr>
          <a:lstStyle/>
          <a:p>
            <a:r>
              <a:rPr lang="en-US">
                <a:solidFill>
                  <a:schemeClr val="accent2"/>
                </a:solidFill>
              </a:rPr>
              <a:t>22</a:t>
            </a:r>
          </a:p>
        </p:txBody>
      </p:sp>
      <p:sp>
        <p:nvSpPr>
          <p:cNvPr id="32" name="TextBox 31">
            <a:extLst>
              <a:ext uri="{FF2B5EF4-FFF2-40B4-BE49-F238E27FC236}">
                <a16:creationId xmlns:a16="http://schemas.microsoft.com/office/drawing/2014/main" id="{03901574-ED4F-D61E-CA12-AA7758934859}"/>
              </a:ext>
            </a:extLst>
          </p:cNvPr>
          <p:cNvSpPr txBox="1"/>
          <p:nvPr/>
        </p:nvSpPr>
        <p:spPr>
          <a:xfrm>
            <a:off x="2374977" y="4671592"/>
            <a:ext cx="433229" cy="369332"/>
          </a:xfrm>
          <a:prstGeom prst="rect">
            <a:avLst/>
          </a:prstGeom>
          <a:noFill/>
        </p:spPr>
        <p:txBody>
          <a:bodyPr wrap="square" rtlCol="0">
            <a:spAutoFit/>
          </a:bodyPr>
          <a:lstStyle/>
          <a:p>
            <a:r>
              <a:rPr lang="en-US">
                <a:solidFill>
                  <a:schemeClr val="accent2"/>
                </a:solidFill>
              </a:rPr>
              <a:t>23</a:t>
            </a:r>
          </a:p>
        </p:txBody>
      </p:sp>
      <p:sp>
        <p:nvSpPr>
          <p:cNvPr id="33" name="TextBox 32">
            <a:extLst>
              <a:ext uri="{FF2B5EF4-FFF2-40B4-BE49-F238E27FC236}">
                <a16:creationId xmlns:a16="http://schemas.microsoft.com/office/drawing/2014/main" id="{0C2B9B81-A9B8-00AB-19E0-C2F1B7472234}"/>
              </a:ext>
            </a:extLst>
          </p:cNvPr>
          <p:cNvSpPr txBox="1"/>
          <p:nvPr/>
        </p:nvSpPr>
        <p:spPr>
          <a:xfrm>
            <a:off x="3401866" y="4663012"/>
            <a:ext cx="433229" cy="369332"/>
          </a:xfrm>
          <a:prstGeom prst="rect">
            <a:avLst/>
          </a:prstGeom>
          <a:noFill/>
        </p:spPr>
        <p:txBody>
          <a:bodyPr wrap="square" rtlCol="0">
            <a:spAutoFit/>
          </a:bodyPr>
          <a:lstStyle/>
          <a:p>
            <a:r>
              <a:rPr lang="en-US">
                <a:solidFill>
                  <a:schemeClr val="accent2"/>
                </a:solidFill>
              </a:rPr>
              <a:t>24</a:t>
            </a:r>
          </a:p>
        </p:txBody>
      </p:sp>
      <p:sp>
        <p:nvSpPr>
          <p:cNvPr id="34" name="TextBox 33">
            <a:extLst>
              <a:ext uri="{FF2B5EF4-FFF2-40B4-BE49-F238E27FC236}">
                <a16:creationId xmlns:a16="http://schemas.microsoft.com/office/drawing/2014/main" id="{716430C6-83CA-0985-9CDF-97B1218945E8}"/>
              </a:ext>
            </a:extLst>
          </p:cNvPr>
          <p:cNvSpPr txBox="1"/>
          <p:nvPr/>
        </p:nvSpPr>
        <p:spPr>
          <a:xfrm>
            <a:off x="4353103" y="4689347"/>
            <a:ext cx="433229" cy="369332"/>
          </a:xfrm>
          <a:prstGeom prst="rect">
            <a:avLst/>
          </a:prstGeom>
          <a:noFill/>
        </p:spPr>
        <p:txBody>
          <a:bodyPr wrap="square" rtlCol="0">
            <a:spAutoFit/>
          </a:bodyPr>
          <a:lstStyle/>
          <a:p>
            <a:r>
              <a:rPr lang="en-US">
                <a:solidFill>
                  <a:schemeClr val="accent2"/>
                </a:solidFill>
              </a:rPr>
              <a:t>25</a:t>
            </a:r>
          </a:p>
        </p:txBody>
      </p:sp>
      <p:sp>
        <p:nvSpPr>
          <p:cNvPr id="38" name="TextBox 37">
            <a:extLst>
              <a:ext uri="{FF2B5EF4-FFF2-40B4-BE49-F238E27FC236}">
                <a16:creationId xmlns:a16="http://schemas.microsoft.com/office/drawing/2014/main" id="{E554965C-5F82-57BE-1233-9F89226B6458}"/>
              </a:ext>
            </a:extLst>
          </p:cNvPr>
          <p:cNvSpPr txBox="1"/>
          <p:nvPr/>
        </p:nvSpPr>
        <p:spPr>
          <a:xfrm>
            <a:off x="5394150" y="4661419"/>
            <a:ext cx="433229" cy="369332"/>
          </a:xfrm>
          <a:prstGeom prst="rect">
            <a:avLst/>
          </a:prstGeom>
          <a:noFill/>
        </p:spPr>
        <p:txBody>
          <a:bodyPr wrap="square" rtlCol="0">
            <a:spAutoFit/>
          </a:bodyPr>
          <a:lstStyle/>
          <a:p>
            <a:r>
              <a:rPr lang="en-US">
                <a:solidFill>
                  <a:schemeClr val="accent2"/>
                </a:solidFill>
              </a:rPr>
              <a:t>26</a:t>
            </a:r>
          </a:p>
        </p:txBody>
      </p:sp>
      <p:sp>
        <p:nvSpPr>
          <p:cNvPr id="43" name="Arrow: Left-Right 42">
            <a:extLst>
              <a:ext uri="{FF2B5EF4-FFF2-40B4-BE49-F238E27FC236}">
                <a16:creationId xmlns:a16="http://schemas.microsoft.com/office/drawing/2014/main" id="{6DCB51B7-D1C9-3323-3FC2-0DB5852C9DD2}"/>
              </a:ext>
            </a:extLst>
          </p:cNvPr>
          <p:cNvSpPr/>
          <p:nvPr/>
        </p:nvSpPr>
        <p:spPr>
          <a:xfrm>
            <a:off x="3153882" y="5118776"/>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45" name="Arrow: Left-Right 44">
            <a:extLst>
              <a:ext uri="{FF2B5EF4-FFF2-40B4-BE49-F238E27FC236}">
                <a16:creationId xmlns:a16="http://schemas.microsoft.com/office/drawing/2014/main" id="{7AB5587F-B1D2-B956-706C-477FF019122B}"/>
              </a:ext>
            </a:extLst>
          </p:cNvPr>
          <p:cNvSpPr/>
          <p:nvPr/>
        </p:nvSpPr>
        <p:spPr>
          <a:xfrm>
            <a:off x="4569717" y="2016674"/>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48" name="Octagon 47">
            <a:extLst>
              <a:ext uri="{FF2B5EF4-FFF2-40B4-BE49-F238E27FC236}">
                <a16:creationId xmlns:a16="http://schemas.microsoft.com/office/drawing/2014/main" id="{9F7C54C6-6A46-86A3-2D31-28A6AD69BD2A}"/>
              </a:ext>
            </a:extLst>
          </p:cNvPr>
          <p:cNvSpPr/>
          <p:nvPr/>
        </p:nvSpPr>
        <p:spPr>
          <a:xfrm>
            <a:off x="6137510" y="4508286"/>
            <a:ext cx="1065320" cy="910239"/>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Stop Here</a:t>
            </a:r>
          </a:p>
        </p:txBody>
      </p:sp>
      <p:sp>
        <p:nvSpPr>
          <p:cNvPr id="49" name="Arrow: Right 48">
            <a:extLst>
              <a:ext uri="{FF2B5EF4-FFF2-40B4-BE49-F238E27FC236}">
                <a16:creationId xmlns:a16="http://schemas.microsoft.com/office/drawing/2014/main" id="{9DB9CF49-9091-A27C-ECE0-AC49559A238F}"/>
              </a:ext>
            </a:extLst>
          </p:cNvPr>
          <p:cNvSpPr/>
          <p:nvPr/>
        </p:nvSpPr>
        <p:spPr>
          <a:xfrm>
            <a:off x="7196376" y="4814268"/>
            <a:ext cx="3415814" cy="317606"/>
          </a:xfrm>
          <a:prstGeom prst="right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tx1"/>
                </a:solidFill>
                <a:effectLst>
                  <a:outerShdw blurRad="38100" dist="25400" dir="5400000" algn="ctr" rotWithShape="0">
                    <a:srgbClr val="6E747A">
                      <a:alpha val="43000"/>
                    </a:srgbClr>
                  </a:outerShdw>
                </a:effectLst>
              </a:rPr>
              <a:t>Data Not Needed For BMs</a:t>
            </a:r>
          </a:p>
        </p:txBody>
      </p:sp>
      <p:sp>
        <p:nvSpPr>
          <p:cNvPr id="50" name="Arrow: Left-Right 49">
            <a:extLst>
              <a:ext uri="{FF2B5EF4-FFF2-40B4-BE49-F238E27FC236}">
                <a16:creationId xmlns:a16="http://schemas.microsoft.com/office/drawing/2014/main" id="{5D5C4CE4-EB54-A58B-6D64-63CC0E849EA6}"/>
              </a:ext>
            </a:extLst>
          </p:cNvPr>
          <p:cNvSpPr/>
          <p:nvPr/>
        </p:nvSpPr>
        <p:spPr>
          <a:xfrm>
            <a:off x="5615738" y="4037219"/>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51" name="Arrow: Left-Right 50">
            <a:extLst>
              <a:ext uri="{FF2B5EF4-FFF2-40B4-BE49-F238E27FC236}">
                <a16:creationId xmlns:a16="http://schemas.microsoft.com/office/drawing/2014/main" id="{CA824D15-76C3-A4E6-06A3-8B78B7D79572}"/>
              </a:ext>
            </a:extLst>
          </p:cNvPr>
          <p:cNvSpPr/>
          <p:nvPr/>
        </p:nvSpPr>
        <p:spPr>
          <a:xfrm>
            <a:off x="6649608" y="6279149"/>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52" name="TextBox 51">
            <a:extLst>
              <a:ext uri="{FF2B5EF4-FFF2-40B4-BE49-F238E27FC236}">
                <a16:creationId xmlns:a16="http://schemas.microsoft.com/office/drawing/2014/main" id="{07C46305-A9E5-209A-5010-62C2A5C565B5}"/>
              </a:ext>
            </a:extLst>
          </p:cNvPr>
          <p:cNvSpPr txBox="1"/>
          <p:nvPr/>
        </p:nvSpPr>
        <p:spPr>
          <a:xfrm>
            <a:off x="7679184" y="-55023"/>
            <a:ext cx="4284837" cy="923330"/>
          </a:xfrm>
          <a:prstGeom prst="rect">
            <a:avLst/>
          </a:prstGeom>
          <a:solidFill>
            <a:schemeClr val="accent5"/>
          </a:solidFill>
        </p:spPr>
        <p:txBody>
          <a:bodyPr wrap="square" rtlCol="0">
            <a:spAutoFit/>
          </a:bodyPr>
          <a:lstStyle/>
          <a:p>
            <a:r>
              <a:rPr lang="en-US" b="1"/>
              <a:t>**NOTES**</a:t>
            </a:r>
            <a:br>
              <a:rPr lang="en-US" b="1"/>
            </a:br>
            <a:r>
              <a:rPr lang="en-US" b="1"/>
              <a:t>You Will Not Have Editing Rights this is just to View the Progress of your Request</a:t>
            </a:r>
          </a:p>
        </p:txBody>
      </p:sp>
    </p:spTree>
    <p:extLst>
      <p:ext uri="{BB962C8B-B14F-4D97-AF65-F5344CB8AC3E}">
        <p14:creationId xmlns:p14="http://schemas.microsoft.com/office/powerpoint/2010/main" val="176855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14</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6096000" y="906500"/>
            <a:ext cx="5994156" cy="4801314"/>
          </a:xfrm>
          <a:prstGeom prst="rect">
            <a:avLst/>
          </a:prstGeom>
          <a:noFill/>
        </p:spPr>
        <p:txBody>
          <a:bodyPr wrap="square">
            <a:spAutoFit/>
          </a:bodyPr>
          <a:lstStyle/>
          <a:p>
            <a:pPr marL="342900" indent="-342900">
              <a:buAutoNum type="arabicPeriod"/>
            </a:pPr>
            <a:r>
              <a:rPr lang="en-US"/>
              <a:t># on the list &amp; Title</a:t>
            </a:r>
          </a:p>
          <a:p>
            <a:pPr marL="342900" indent="-342900">
              <a:buAutoNum type="arabicPeriod"/>
            </a:pPr>
            <a:r>
              <a:rPr lang="en-US"/>
              <a:t>Whom the email was sent to (You the Business Manager/Requestor)</a:t>
            </a:r>
          </a:p>
          <a:p>
            <a:pPr marL="342900" indent="-342900">
              <a:buAutoNum type="arabicPeriod"/>
            </a:pPr>
            <a:r>
              <a:rPr lang="en-US"/>
              <a:t>CC of receivers (your selected </a:t>
            </a:r>
            <a:r>
              <a:rPr lang="en-US" err="1"/>
              <a:t>hr</a:t>
            </a:r>
            <a:r>
              <a:rPr lang="en-US"/>
              <a:t> employment representative on the form, the last person to update the request)</a:t>
            </a:r>
          </a:p>
          <a:p>
            <a:pPr marL="342900" indent="-342900">
              <a:buAutoNum type="arabicPeriod"/>
            </a:pPr>
            <a:r>
              <a:rPr lang="en-US"/>
              <a:t>Whom the email is attention to, and whom is to take action (You)</a:t>
            </a:r>
          </a:p>
          <a:p>
            <a:pPr marL="342900" indent="-342900">
              <a:buAutoNum type="arabicPeriod"/>
            </a:pPr>
            <a:r>
              <a:rPr lang="en-US"/>
              <a:t>Status: The status of the request.  If this says anything but Complete, There are important next steps for you to respond to this email on.  Please ensure you respond All.</a:t>
            </a:r>
          </a:p>
          <a:p>
            <a:pPr marL="342900" indent="-342900">
              <a:buAutoNum type="arabicPeriod"/>
            </a:pPr>
            <a:r>
              <a:rPr lang="en-US"/>
              <a:t>The Title the Position was assigned and will come up on </a:t>
            </a:r>
            <a:r>
              <a:rPr lang="en-US" err="1"/>
              <a:t>Pageup</a:t>
            </a:r>
            <a:endParaRPr lang="en-US"/>
          </a:p>
          <a:p>
            <a:pPr marL="342900" indent="-342900">
              <a:buAutoNum type="arabicPeriod"/>
            </a:pPr>
            <a:r>
              <a:rPr lang="en-US"/>
              <a:t>The Position number</a:t>
            </a:r>
          </a:p>
          <a:p>
            <a:r>
              <a:rPr lang="en-US"/>
              <a:t>8, 9, 10, 11. Notes from corresponding departments.  This will be very important if the status is not complete</a:t>
            </a:r>
          </a:p>
          <a:p>
            <a:r>
              <a:rPr lang="en-US"/>
              <a:t>12. Any original comments you had</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1867819" cy="523220"/>
          </a:xfrm>
          <a:prstGeom prst="rect">
            <a:avLst/>
          </a:prstGeom>
          <a:noFill/>
        </p:spPr>
        <p:txBody>
          <a:bodyPr wrap="none" rtlCol="0">
            <a:spAutoFit/>
          </a:bodyPr>
          <a:lstStyle/>
          <a:p>
            <a:r>
              <a:rPr lang="en-US" sz="2800"/>
              <a:t>Final Email</a:t>
            </a:r>
          </a:p>
        </p:txBody>
      </p:sp>
      <p:pic>
        <p:nvPicPr>
          <p:cNvPr id="4" name="Picture 3">
            <a:extLst>
              <a:ext uri="{FF2B5EF4-FFF2-40B4-BE49-F238E27FC236}">
                <a16:creationId xmlns:a16="http://schemas.microsoft.com/office/drawing/2014/main" id="{009D6767-BEA1-D273-A547-55185D948DFD}"/>
              </a:ext>
            </a:extLst>
          </p:cNvPr>
          <p:cNvPicPr>
            <a:picLocks noChangeAspect="1"/>
          </p:cNvPicPr>
          <p:nvPr/>
        </p:nvPicPr>
        <p:blipFill>
          <a:blip r:embed="rId2"/>
          <a:stretch>
            <a:fillRect/>
          </a:stretch>
        </p:blipFill>
        <p:spPr>
          <a:xfrm>
            <a:off x="115581" y="1650005"/>
            <a:ext cx="5795026" cy="5071470"/>
          </a:xfrm>
          <a:prstGeom prst="rect">
            <a:avLst/>
          </a:prstGeom>
        </p:spPr>
      </p:pic>
      <p:sp>
        <p:nvSpPr>
          <p:cNvPr id="5" name="TextBox 4">
            <a:extLst>
              <a:ext uri="{FF2B5EF4-FFF2-40B4-BE49-F238E27FC236}">
                <a16:creationId xmlns:a16="http://schemas.microsoft.com/office/drawing/2014/main" id="{87CFC6DF-EDB2-B602-1C27-5C7FCD30DA4C}"/>
              </a:ext>
            </a:extLst>
          </p:cNvPr>
          <p:cNvSpPr txBox="1"/>
          <p:nvPr/>
        </p:nvSpPr>
        <p:spPr>
          <a:xfrm>
            <a:off x="4808458" y="1758185"/>
            <a:ext cx="300082" cy="369332"/>
          </a:xfrm>
          <a:prstGeom prst="rect">
            <a:avLst/>
          </a:prstGeom>
          <a:noFill/>
        </p:spPr>
        <p:txBody>
          <a:bodyPr wrap="none" rtlCol="0">
            <a:spAutoFit/>
          </a:bodyPr>
          <a:lstStyle/>
          <a:p>
            <a:r>
              <a:rPr lang="en-US">
                <a:solidFill>
                  <a:srgbClr val="FFFF00"/>
                </a:solidFill>
              </a:rPr>
              <a:t>1</a:t>
            </a:r>
          </a:p>
        </p:txBody>
      </p:sp>
      <p:sp>
        <p:nvSpPr>
          <p:cNvPr id="7" name="TextBox 6">
            <a:extLst>
              <a:ext uri="{FF2B5EF4-FFF2-40B4-BE49-F238E27FC236}">
                <a16:creationId xmlns:a16="http://schemas.microsoft.com/office/drawing/2014/main" id="{68DC5360-DDA6-0CFB-9D97-B5AAB863A90C}"/>
              </a:ext>
            </a:extLst>
          </p:cNvPr>
          <p:cNvSpPr txBox="1"/>
          <p:nvPr/>
        </p:nvSpPr>
        <p:spPr>
          <a:xfrm>
            <a:off x="1682529" y="2279917"/>
            <a:ext cx="300082" cy="369332"/>
          </a:xfrm>
          <a:prstGeom prst="rect">
            <a:avLst/>
          </a:prstGeom>
          <a:noFill/>
        </p:spPr>
        <p:txBody>
          <a:bodyPr wrap="none" rtlCol="0">
            <a:spAutoFit/>
          </a:bodyPr>
          <a:lstStyle/>
          <a:p>
            <a:r>
              <a:rPr lang="en-US">
                <a:solidFill>
                  <a:srgbClr val="FFFF00"/>
                </a:solidFill>
              </a:rPr>
              <a:t>2</a:t>
            </a:r>
          </a:p>
        </p:txBody>
      </p:sp>
      <p:sp>
        <p:nvSpPr>
          <p:cNvPr id="8" name="TextBox 7">
            <a:extLst>
              <a:ext uri="{FF2B5EF4-FFF2-40B4-BE49-F238E27FC236}">
                <a16:creationId xmlns:a16="http://schemas.microsoft.com/office/drawing/2014/main" id="{41E21384-A392-A054-8DE9-B1DDE9438F2E}"/>
              </a:ext>
            </a:extLst>
          </p:cNvPr>
          <p:cNvSpPr txBox="1"/>
          <p:nvPr/>
        </p:nvSpPr>
        <p:spPr>
          <a:xfrm>
            <a:off x="2356459" y="2432317"/>
            <a:ext cx="300082" cy="369332"/>
          </a:xfrm>
          <a:prstGeom prst="rect">
            <a:avLst/>
          </a:prstGeom>
          <a:noFill/>
        </p:spPr>
        <p:txBody>
          <a:bodyPr wrap="none" rtlCol="0">
            <a:spAutoFit/>
          </a:bodyPr>
          <a:lstStyle/>
          <a:p>
            <a:r>
              <a:rPr lang="en-US">
                <a:solidFill>
                  <a:srgbClr val="FFFF00"/>
                </a:solidFill>
              </a:rPr>
              <a:t>3</a:t>
            </a:r>
          </a:p>
        </p:txBody>
      </p:sp>
      <p:sp>
        <p:nvSpPr>
          <p:cNvPr id="9" name="TextBox 8">
            <a:extLst>
              <a:ext uri="{FF2B5EF4-FFF2-40B4-BE49-F238E27FC236}">
                <a16:creationId xmlns:a16="http://schemas.microsoft.com/office/drawing/2014/main" id="{A8D0A1E1-7283-F5B9-9EBD-32461B21E533}"/>
              </a:ext>
            </a:extLst>
          </p:cNvPr>
          <p:cNvSpPr txBox="1"/>
          <p:nvPr/>
        </p:nvSpPr>
        <p:spPr>
          <a:xfrm>
            <a:off x="1249873" y="2649249"/>
            <a:ext cx="300082" cy="369332"/>
          </a:xfrm>
          <a:prstGeom prst="rect">
            <a:avLst/>
          </a:prstGeom>
          <a:noFill/>
        </p:spPr>
        <p:txBody>
          <a:bodyPr wrap="none" rtlCol="0">
            <a:spAutoFit/>
          </a:bodyPr>
          <a:lstStyle/>
          <a:p>
            <a:r>
              <a:rPr lang="en-US">
                <a:solidFill>
                  <a:schemeClr val="accent1"/>
                </a:solidFill>
              </a:rPr>
              <a:t>4</a:t>
            </a:r>
          </a:p>
        </p:txBody>
      </p:sp>
      <p:sp>
        <p:nvSpPr>
          <p:cNvPr id="10" name="TextBox 9">
            <a:extLst>
              <a:ext uri="{FF2B5EF4-FFF2-40B4-BE49-F238E27FC236}">
                <a16:creationId xmlns:a16="http://schemas.microsoft.com/office/drawing/2014/main" id="{CEDB9E45-C4E2-5EEE-F32A-6E4CA2E9ECCC}"/>
              </a:ext>
            </a:extLst>
          </p:cNvPr>
          <p:cNvSpPr txBox="1"/>
          <p:nvPr/>
        </p:nvSpPr>
        <p:spPr>
          <a:xfrm>
            <a:off x="1015741" y="3034962"/>
            <a:ext cx="300082" cy="369332"/>
          </a:xfrm>
          <a:prstGeom prst="rect">
            <a:avLst/>
          </a:prstGeom>
          <a:noFill/>
        </p:spPr>
        <p:txBody>
          <a:bodyPr wrap="none" rtlCol="0">
            <a:spAutoFit/>
          </a:bodyPr>
          <a:lstStyle/>
          <a:p>
            <a:r>
              <a:rPr lang="en-US">
                <a:solidFill>
                  <a:schemeClr val="accent1"/>
                </a:solidFill>
              </a:rPr>
              <a:t>5</a:t>
            </a:r>
          </a:p>
        </p:txBody>
      </p:sp>
      <p:sp>
        <p:nvSpPr>
          <p:cNvPr id="13" name="TextBox 12">
            <a:extLst>
              <a:ext uri="{FF2B5EF4-FFF2-40B4-BE49-F238E27FC236}">
                <a16:creationId xmlns:a16="http://schemas.microsoft.com/office/drawing/2014/main" id="{B8468562-DB24-F7A6-ADC2-38961DD020B4}"/>
              </a:ext>
            </a:extLst>
          </p:cNvPr>
          <p:cNvSpPr txBox="1"/>
          <p:nvPr/>
        </p:nvSpPr>
        <p:spPr>
          <a:xfrm>
            <a:off x="1386406" y="3307157"/>
            <a:ext cx="300082" cy="369332"/>
          </a:xfrm>
          <a:prstGeom prst="rect">
            <a:avLst/>
          </a:prstGeom>
          <a:noFill/>
        </p:spPr>
        <p:txBody>
          <a:bodyPr wrap="none" rtlCol="0">
            <a:spAutoFit/>
          </a:bodyPr>
          <a:lstStyle/>
          <a:p>
            <a:r>
              <a:rPr lang="en-US">
                <a:solidFill>
                  <a:schemeClr val="accent1"/>
                </a:solidFill>
              </a:rPr>
              <a:t>6</a:t>
            </a:r>
          </a:p>
        </p:txBody>
      </p:sp>
      <p:sp>
        <p:nvSpPr>
          <p:cNvPr id="28" name="TextBox 27">
            <a:extLst>
              <a:ext uri="{FF2B5EF4-FFF2-40B4-BE49-F238E27FC236}">
                <a16:creationId xmlns:a16="http://schemas.microsoft.com/office/drawing/2014/main" id="{1F4B6CF7-1AFE-E46F-1E73-68270DB41B31}"/>
              </a:ext>
            </a:extLst>
          </p:cNvPr>
          <p:cNvSpPr txBox="1"/>
          <p:nvPr/>
        </p:nvSpPr>
        <p:spPr>
          <a:xfrm>
            <a:off x="1549955" y="3635788"/>
            <a:ext cx="300082" cy="369332"/>
          </a:xfrm>
          <a:prstGeom prst="rect">
            <a:avLst/>
          </a:prstGeom>
          <a:noFill/>
        </p:spPr>
        <p:txBody>
          <a:bodyPr wrap="none" rtlCol="0">
            <a:spAutoFit/>
          </a:bodyPr>
          <a:lstStyle/>
          <a:p>
            <a:r>
              <a:rPr lang="en-US">
                <a:solidFill>
                  <a:schemeClr val="accent1"/>
                </a:solidFill>
              </a:rPr>
              <a:t>7</a:t>
            </a:r>
          </a:p>
        </p:txBody>
      </p:sp>
      <p:sp>
        <p:nvSpPr>
          <p:cNvPr id="29" name="TextBox 28">
            <a:extLst>
              <a:ext uri="{FF2B5EF4-FFF2-40B4-BE49-F238E27FC236}">
                <a16:creationId xmlns:a16="http://schemas.microsoft.com/office/drawing/2014/main" id="{FC6A55BE-665C-4DBD-5B69-1C3F1B9977F3}"/>
              </a:ext>
            </a:extLst>
          </p:cNvPr>
          <p:cNvSpPr txBox="1"/>
          <p:nvPr/>
        </p:nvSpPr>
        <p:spPr>
          <a:xfrm>
            <a:off x="1382447" y="3937069"/>
            <a:ext cx="300082" cy="369332"/>
          </a:xfrm>
          <a:prstGeom prst="rect">
            <a:avLst/>
          </a:prstGeom>
          <a:noFill/>
        </p:spPr>
        <p:txBody>
          <a:bodyPr wrap="none" rtlCol="0">
            <a:spAutoFit/>
          </a:bodyPr>
          <a:lstStyle/>
          <a:p>
            <a:r>
              <a:rPr lang="en-US">
                <a:solidFill>
                  <a:schemeClr val="accent1"/>
                </a:solidFill>
              </a:rPr>
              <a:t>8</a:t>
            </a:r>
          </a:p>
        </p:txBody>
      </p:sp>
      <p:sp>
        <p:nvSpPr>
          <p:cNvPr id="30" name="TextBox 29">
            <a:extLst>
              <a:ext uri="{FF2B5EF4-FFF2-40B4-BE49-F238E27FC236}">
                <a16:creationId xmlns:a16="http://schemas.microsoft.com/office/drawing/2014/main" id="{9CA3F25F-2EA2-08EA-E6B2-8870EDB2230E}"/>
              </a:ext>
            </a:extLst>
          </p:cNvPr>
          <p:cNvSpPr txBox="1"/>
          <p:nvPr/>
        </p:nvSpPr>
        <p:spPr>
          <a:xfrm>
            <a:off x="1794432" y="4252995"/>
            <a:ext cx="300082" cy="369332"/>
          </a:xfrm>
          <a:prstGeom prst="rect">
            <a:avLst/>
          </a:prstGeom>
          <a:noFill/>
        </p:spPr>
        <p:txBody>
          <a:bodyPr wrap="none" rtlCol="0">
            <a:spAutoFit/>
          </a:bodyPr>
          <a:lstStyle/>
          <a:p>
            <a:r>
              <a:rPr lang="en-US">
                <a:solidFill>
                  <a:schemeClr val="accent1"/>
                </a:solidFill>
              </a:rPr>
              <a:t>9</a:t>
            </a:r>
          </a:p>
        </p:txBody>
      </p:sp>
      <p:sp>
        <p:nvSpPr>
          <p:cNvPr id="31" name="TextBox 30">
            <a:extLst>
              <a:ext uri="{FF2B5EF4-FFF2-40B4-BE49-F238E27FC236}">
                <a16:creationId xmlns:a16="http://schemas.microsoft.com/office/drawing/2014/main" id="{4695B443-B132-70F6-1372-068C52CC4E7B}"/>
              </a:ext>
            </a:extLst>
          </p:cNvPr>
          <p:cNvSpPr txBox="1"/>
          <p:nvPr/>
        </p:nvSpPr>
        <p:spPr>
          <a:xfrm>
            <a:off x="1509742" y="4575373"/>
            <a:ext cx="415498" cy="369332"/>
          </a:xfrm>
          <a:prstGeom prst="rect">
            <a:avLst/>
          </a:prstGeom>
          <a:noFill/>
        </p:spPr>
        <p:txBody>
          <a:bodyPr wrap="none" rtlCol="0">
            <a:spAutoFit/>
          </a:bodyPr>
          <a:lstStyle/>
          <a:p>
            <a:r>
              <a:rPr lang="en-US">
                <a:solidFill>
                  <a:schemeClr val="accent1"/>
                </a:solidFill>
              </a:rPr>
              <a:t>10</a:t>
            </a:r>
          </a:p>
        </p:txBody>
      </p:sp>
      <p:sp>
        <p:nvSpPr>
          <p:cNvPr id="32" name="TextBox 31">
            <a:extLst>
              <a:ext uri="{FF2B5EF4-FFF2-40B4-BE49-F238E27FC236}">
                <a16:creationId xmlns:a16="http://schemas.microsoft.com/office/drawing/2014/main" id="{5399FE36-8E68-9F19-ADCD-8D86E1DD1199}"/>
              </a:ext>
            </a:extLst>
          </p:cNvPr>
          <p:cNvSpPr txBox="1"/>
          <p:nvPr/>
        </p:nvSpPr>
        <p:spPr>
          <a:xfrm>
            <a:off x="1794432" y="4863974"/>
            <a:ext cx="406906" cy="369332"/>
          </a:xfrm>
          <a:prstGeom prst="rect">
            <a:avLst/>
          </a:prstGeom>
          <a:noFill/>
        </p:spPr>
        <p:txBody>
          <a:bodyPr wrap="none" rtlCol="0">
            <a:spAutoFit/>
          </a:bodyPr>
          <a:lstStyle/>
          <a:p>
            <a:r>
              <a:rPr lang="en-US">
                <a:solidFill>
                  <a:schemeClr val="accent1"/>
                </a:solidFill>
              </a:rPr>
              <a:t>11</a:t>
            </a:r>
          </a:p>
        </p:txBody>
      </p:sp>
      <p:sp>
        <p:nvSpPr>
          <p:cNvPr id="33" name="TextBox 32">
            <a:extLst>
              <a:ext uri="{FF2B5EF4-FFF2-40B4-BE49-F238E27FC236}">
                <a16:creationId xmlns:a16="http://schemas.microsoft.com/office/drawing/2014/main" id="{B03A4C7E-95FC-86C0-E770-CD9EE60454A5}"/>
              </a:ext>
            </a:extLst>
          </p:cNvPr>
          <p:cNvSpPr txBox="1"/>
          <p:nvPr/>
        </p:nvSpPr>
        <p:spPr>
          <a:xfrm>
            <a:off x="1717491" y="5216097"/>
            <a:ext cx="415498" cy="369332"/>
          </a:xfrm>
          <a:prstGeom prst="rect">
            <a:avLst/>
          </a:prstGeom>
          <a:noFill/>
        </p:spPr>
        <p:txBody>
          <a:bodyPr wrap="none" rtlCol="0">
            <a:spAutoFit/>
          </a:bodyPr>
          <a:lstStyle/>
          <a:p>
            <a:r>
              <a:rPr lang="en-US">
                <a:solidFill>
                  <a:schemeClr val="accent1"/>
                </a:solidFill>
              </a:rPr>
              <a:t>12</a:t>
            </a:r>
          </a:p>
        </p:txBody>
      </p:sp>
      <p:sp>
        <p:nvSpPr>
          <p:cNvPr id="34" name="TextBox 33">
            <a:extLst>
              <a:ext uri="{FF2B5EF4-FFF2-40B4-BE49-F238E27FC236}">
                <a16:creationId xmlns:a16="http://schemas.microsoft.com/office/drawing/2014/main" id="{F9A58A45-081C-FC57-7706-6D187BEB6115}"/>
              </a:ext>
            </a:extLst>
          </p:cNvPr>
          <p:cNvSpPr txBox="1"/>
          <p:nvPr/>
        </p:nvSpPr>
        <p:spPr>
          <a:xfrm>
            <a:off x="6096000" y="5712683"/>
            <a:ext cx="3376612" cy="1200329"/>
          </a:xfrm>
          <a:prstGeom prst="rect">
            <a:avLst/>
          </a:prstGeom>
          <a:solidFill>
            <a:schemeClr val="accent5"/>
          </a:solidFill>
        </p:spPr>
        <p:txBody>
          <a:bodyPr wrap="square" rtlCol="0">
            <a:spAutoFit/>
          </a:bodyPr>
          <a:lstStyle/>
          <a:p>
            <a:r>
              <a:rPr lang="en-US" b="1"/>
              <a:t>** NOTES** </a:t>
            </a:r>
            <a:br>
              <a:rPr lang="en-US"/>
            </a:br>
            <a:r>
              <a:rPr lang="en-US"/>
              <a:t>IF the status is Complete you should have everything you need to post this position to </a:t>
            </a:r>
            <a:r>
              <a:rPr lang="en-US" err="1"/>
              <a:t>Pageup</a:t>
            </a:r>
            <a:endParaRPr lang="en-US"/>
          </a:p>
        </p:txBody>
      </p:sp>
    </p:spTree>
    <p:extLst>
      <p:ext uri="{BB962C8B-B14F-4D97-AF65-F5344CB8AC3E}">
        <p14:creationId xmlns:p14="http://schemas.microsoft.com/office/powerpoint/2010/main" val="377291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F337-B485-18BF-A6E3-93C2EA35C2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DC803A-45AA-7B43-1CE3-1FFE54654DC9}"/>
              </a:ext>
            </a:extLst>
          </p:cNvPr>
          <p:cNvSpPr>
            <a:spLocks noGrp="1"/>
          </p:cNvSpPr>
          <p:nvPr>
            <p:ph idx="1"/>
          </p:nvPr>
        </p:nvSpPr>
        <p:spPr/>
        <p:txBody>
          <a:bodyPr/>
          <a:lstStyle/>
          <a:p>
            <a:r>
              <a:rPr lang="en-US"/>
              <a:t>Any Questions?</a:t>
            </a:r>
          </a:p>
          <a:p>
            <a:r>
              <a:rPr lang="en-US"/>
              <a:t>Please contact hrsupport@utoledo.edu</a:t>
            </a:r>
          </a:p>
        </p:txBody>
      </p:sp>
      <p:sp>
        <p:nvSpPr>
          <p:cNvPr id="4" name="Text Placeholder 3">
            <a:extLst>
              <a:ext uri="{FF2B5EF4-FFF2-40B4-BE49-F238E27FC236}">
                <a16:creationId xmlns:a16="http://schemas.microsoft.com/office/drawing/2014/main" id="{5D7FA9AB-C2A6-E719-0DAC-CFD960CCFCB3}"/>
              </a:ext>
            </a:extLst>
          </p:cNvPr>
          <p:cNvSpPr>
            <a:spLocks noGrp="1"/>
          </p:cNvSpPr>
          <p:nvPr>
            <p:ph type="body" sz="quarter" idx="10"/>
          </p:nvPr>
        </p:nvSpPr>
        <p:spPr/>
        <p:txBody>
          <a:bodyPr/>
          <a:lstStyle/>
          <a:p>
            <a:r>
              <a:rPr lang="en-US"/>
              <a:t>HRIS</a:t>
            </a:r>
          </a:p>
        </p:txBody>
      </p:sp>
      <p:sp>
        <p:nvSpPr>
          <p:cNvPr id="5" name="Text Placeholder 4">
            <a:extLst>
              <a:ext uri="{FF2B5EF4-FFF2-40B4-BE49-F238E27FC236}">
                <a16:creationId xmlns:a16="http://schemas.microsoft.com/office/drawing/2014/main" id="{1E6D0308-07E3-C80B-75B8-5D6D320E4290}"/>
              </a:ext>
            </a:extLst>
          </p:cNvPr>
          <p:cNvSpPr>
            <a:spLocks noGrp="1"/>
          </p:cNvSpPr>
          <p:nvPr>
            <p:ph type="body" sz="quarter" idx="11"/>
          </p:nvPr>
        </p:nvSpPr>
        <p:spPr/>
        <p:txBody>
          <a:bodyPr/>
          <a:lstStyle/>
          <a:p>
            <a:r>
              <a:rPr lang="en-US"/>
              <a:t>2024</a:t>
            </a:r>
          </a:p>
        </p:txBody>
      </p:sp>
    </p:spTree>
    <p:extLst>
      <p:ext uri="{BB962C8B-B14F-4D97-AF65-F5344CB8AC3E}">
        <p14:creationId xmlns:p14="http://schemas.microsoft.com/office/powerpoint/2010/main" val="117928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9A4F5B-A18E-A77A-A3F6-FE88C366C931}"/>
              </a:ext>
            </a:extLst>
          </p:cNvPr>
          <p:cNvSpPr>
            <a:spLocks noGrp="1"/>
          </p:cNvSpPr>
          <p:nvPr>
            <p:ph type="title"/>
          </p:nvPr>
        </p:nvSpPr>
        <p:spPr/>
        <p:txBody>
          <a:bodyPr vert="horz" lIns="91440" tIns="45720" rIns="91440" bIns="45720" rtlCol="0" anchor="ctr">
            <a:normAutofit/>
          </a:bodyPr>
          <a:lstStyle/>
          <a:p>
            <a:r>
              <a:rPr lang="en-US" sz="4000" kern="1200">
                <a:solidFill>
                  <a:srgbClr val="FFFFFF"/>
                </a:solidFill>
                <a:latin typeface="+mj-lt"/>
                <a:ea typeface="+mj-ea"/>
                <a:cs typeface="+mj-cs"/>
              </a:rPr>
              <a:t>Workflow introduction</a:t>
            </a:r>
          </a:p>
        </p:txBody>
      </p:sp>
      <p:graphicFrame>
        <p:nvGraphicFramePr>
          <p:cNvPr id="22" name="Content Placeholder 3">
            <a:extLst>
              <a:ext uri="{FF2B5EF4-FFF2-40B4-BE49-F238E27FC236}">
                <a16:creationId xmlns:a16="http://schemas.microsoft.com/office/drawing/2014/main" id="{EBFE2726-3238-DB6D-3376-1A5276372CD6}"/>
              </a:ext>
            </a:extLst>
          </p:cNvPr>
          <p:cNvGraphicFramePr>
            <a:graphicFrameLocks noGrp="1"/>
          </p:cNvGraphicFramePr>
          <p:nvPr>
            <p:ph idx="1"/>
            <p:extLst>
              <p:ext uri="{D42A27DB-BD31-4B8C-83A1-F6EECF244321}">
                <p14:modId xmlns:p14="http://schemas.microsoft.com/office/powerpoint/2010/main" val="2133706470"/>
              </p:ext>
            </p:extLst>
          </p:nvPr>
        </p:nvGraphicFramePr>
        <p:xfrm>
          <a:off x="1028700" y="2251075"/>
          <a:ext cx="10096500" cy="364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A132C12C-56F0-4B0C-7292-24E52F356A12}"/>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2</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4201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1608-DF9A-C472-675C-88C7B3560898}"/>
              </a:ext>
            </a:extLst>
          </p:cNvPr>
          <p:cNvSpPr>
            <a:spLocks noGrp="1"/>
          </p:cNvSpPr>
          <p:nvPr>
            <p:ph type="title"/>
          </p:nvPr>
        </p:nvSpPr>
        <p:spPr/>
        <p:txBody>
          <a:bodyPr/>
          <a:lstStyle/>
          <a:p>
            <a:r>
              <a:rPr lang="en-US"/>
              <a:t>Workflow Purpose</a:t>
            </a:r>
          </a:p>
        </p:txBody>
      </p:sp>
      <p:sp>
        <p:nvSpPr>
          <p:cNvPr id="4" name="Content Placeholder 3">
            <a:extLst>
              <a:ext uri="{FF2B5EF4-FFF2-40B4-BE49-F238E27FC236}">
                <a16:creationId xmlns:a16="http://schemas.microsoft.com/office/drawing/2014/main" id="{2F3D893A-055F-AAC2-8ABA-82B32E669826}"/>
              </a:ext>
            </a:extLst>
          </p:cNvPr>
          <p:cNvSpPr>
            <a:spLocks noGrp="1"/>
          </p:cNvSpPr>
          <p:nvPr>
            <p:ph idx="1"/>
          </p:nvPr>
        </p:nvSpPr>
        <p:spPr>
          <a:xfrm>
            <a:off x="5257800" y="2166297"/>
            <a:ext cx="5867400" cy="3431090"/>
          </a:xfrm>
        </p:spPr>
        <p:txBody>
          <a:bodyPr vert="horz" lIns="0" tIns="0" rIns="0" bIns="0" rtlCol="0" anchor="t">
            <a:noAutofit/>
          </a:bodyPr>
          <a:lstStyle/>
          <a:p>
            <a:r>
              <a:rPr lang="en-US" sz="2400">
                <a:latin typeface="Roboto Slab"/>
                <a:ea typeface="Roboto Slab"/>
                <a:cs typeface="Roboto Slab"/>
              </a:rPr>
              <a:t>The goal for a business manager/requestor in this process is to ensure to get an accurate Position Control Number (PCN) from budget.  To make this process work it is essential that all data entered in the form is accurate as possible. </a:t>
            </a:r>
            <a:endParaRPr lang="en-US"/>
          </a:p>
          <a:p>
            <a:r>
              <a:rPr lang="en-US">
                <a:latin typeface="Roboto Slab"/>
                <a:ea typeface="Roboto Slab"/>
                <a:cs typeface="Roboto Slab"/>
                <a:hlinkClick r:id="rId2"/>
              </a:rPr>
              <a:t>https://www.utoledo.edu/depts/hr/hris/positioncreation.html</a:t>
            </a:r>
          </a:p>
        </p:txBody>
      </p:sp>
      <p:sp>
        <p:nvSpPr>
          <p:cNvPr id="6" name="Slide Number Placeholder 5">
            <a:extLst>
              <a:ext uri="{FF2B5EF4-FFF2-40B4-BE49-F238E27FC236}">
                <a16:creationId xmlns:a16="http://schemas.microsoft.com/office/drawing/2014/main" id="{BF25949E-114F-D689-902B-7031A69D067F}"/>
              </a:ext>
            </a:extLst>
          </p:cNvPr>
          <p:cNvSpPr>
            <a:spLocks noGrp="1"/>
          </p:cNvSpPr>
          <p:nvPr>
            <p:ph type="sldNum" sz="quarter" idx="12"/>
          </p:nvPr>
        </p:nvSpPr>
        <p:spPr/>
        <p:txBody>
          <a:bodyPr/>
          <a:lstStyle/>
          <a:p>
            <a:fld id="{4D30A8A5-6F3B-1B4D-8CD6-DEC5D6F8A941}" type="slidenum">
              <a:rPr lang="en-US" smtClean="0"/>
              <a:pPr/>
              <a:t>3</a:t>
            </a:fld>
            <a:endParaRPr lang="en-US"/>
          </a:p>
        </p:txBody>
      </p:sp>
      <p:pic>
        <p:nvPicPr>
          <p:cNvPr id="1028" name="Picture 4" descr="Position Chart">
            <a:extLst>
              <a:ext uri="{FF2B5EF4-FFF2-40B4-BE49-F238E27FC236}">
                <a16:creationId xmlns:a16="http://schemas.microsoft.com/office/drawing/2014/main" id="{DF2B4F9E-DACB-1AE8-B089-ED0F453D29F7}"/>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49" b="249"/>
          <a:stretch>
            <a:fillRect/>
          </a:stretch>
        </p:blipFill>
        <p:spPr bwMode="auto">
          <a:xfrm>
            <a:off x="223723" y="1393825"/>
            <a:ext cx="4338523" cy="40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4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6897F2-009D-3E4E-2433-C74B70C8CB96}"/>
              </a:ext>
            </a:extLst>
          </p:cNvPr>
          <p:cNvSpPr>
            <a:spLocks noGrp="1"/>
          </p:cNvSpPr>
          <p:nvPr>
            <p:ph type="title"/>
          </p:nvPr>
        </p:nvSpPr>
        <p:spPr/>
        <p:txBody>
          <a:bodyPr vert="horz" lIns="91440" tIns="45720" rIns="91440" bIns="45720" rtlCol="0" anchor="ctr">
            <a:normAutofit/>
          </a:bodyPr>
          <a:lstStyle/>
          <a:p>
            <a:r>
              <a:rPr lang="en-US" sz="4000" kern="1200">
                <a:solidFill>
                  <a:srgbClr val="FFFFFF"/>
                </a:solidFill>
                <a:latin typeface="+mj-lt"/>
                <a:ea typeface="+mj-ea"/>
              </a:rPr>
              <a:t>Form review</a:t>
            </a:r>
          </a:p>
        </p:txBody>
      </p:sp>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4</a:t>
            </a:fld>
            <a:endParaRPr lang="en-US" sz="1100">
              <a:solidFill>
                <a:schemeClr val="tx1">
                  <a:lumMod val="50000"/>
                  <a:lumOff val="50000"/>
                </a:schemeClr>
              </a:solidFill>
              <a:latin typeface="+mn-lt"/>
            </a:endParaRPr>
          </a:p>
        </p:txBody>
      </p:sp>
      <p:pic>
        <p:nvPicPr>
          <p:cNvPr id="11" name="Picture 10">
            <a:extLst>
              <a:ext uri="{FF2B5EF4-FFF2-40B4-BE49-F238E27FC236}">
                <a16:creationId xmlns:a16="http://schemas.microsoft.com/office/drawing/2014/main" id="{8A945EB1-D6E6-CA29-BA63-A3153B87B087}"/>
              </a:ext>
            </a:extLst>
          </p:cNvPr>
          <p:cNvPicPr>
            <a:picLocks noChangeAspect="1"/>
          </p:cNvPicPr>
          <p:nvPr/>
        </p:nvPicPr>
        <p:blipFill>
          <a:blip r:embed="rId2"/>
          <a:stretch>
            <a:fillRect/>
          </a:stretch>
        </p:blipFill>
        <p:spPr>
          <a:xfrm>
            <a:off x="546412" y="858680"/>
            <a:ext cx="5131088" cy="3950936"/>
          </a:xfrm>
          <a:prstGeom prst="rect">
            <a:avLst/>
          </a:prstGeom>
        </p:spPr>
      </p:pic>
      <p:pic>
        <p:nvPicPr>
          <p:cNvPr id="13" name="Picture 12">
            <a:extLst>
              <a:ext uri="{FF2B5EF4-FFF2-40B4-BE49-F238E27FC236}">
                <a16:creationId xmlns:a16="http://schemas.microsoft.com/office/drawing/2014/main" id="{790001B3-E5B7-0C81-5455-C53530C001FA}"/>
              </a:ext>
            </a:extLst>
          </p:cNvPr>
          <p:cNvPicPr>
            <a:picLocks noChangeAspect="1"/>
          </p:cNvPicPr>
          <p:nvPr/>
        </p:nvPicPr>
        <p:blipFill>
          <a:blip r:embed="rId3"/>
          <a:stretch>
            <a:fillRect/>
          </a:stretch>
        </p:blipFill>
        <p:spPr>
          <a:xfrm>
            <a:off x="6770801" y="835232"/>
            <a:ext cx="4997289" cy="3997831"/>
          </a:xfrm>
          <a:prstGeom prst="rect">
            <a:avLst/>
          </a:prstGeom>
        </p:spPr>
      </p:pic>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3200" kern="1200">
                <a:solidFill>
                  <a:schemeClr val="accent4"/>
                </a:solidFill>
                <a:latin typeface="+mj-lt"/>
                <a:ea typeface="+mj-ea"/>
                <a:cs typeface="+mj-cs"/>
                <a:hlinkClick r:id="rId4">
                  <a:extLst>
                    <a:ext uri="{A12FA001-AC4F-418D-AE19-62706E023703}">
                      <ahyp:hlinkClr xmlns:ahyp="http://schemas.microsoft.com/office/drawing/2018/hyperlinkcolor" val="tx"/>
                    </a:ext>
                  </a:extLst>
                </a:hlinkClick>
              </a:rPr>
              <a:t>FORM REVIEW</a:t>
            </a:r>
            <a:endParaRPr lang="en-US" sz="3200">
              <a:solidFill>
                <a:schemeClr val="accent4"/>
              </a:solidFill>
              <a:cs typeface="+mj-cs"/>
              <a:hlinkClick r:id="rId4">
                <a:extLst>
                  <a:ext uri="{A12FA001-AC4F-418D-AE19-62706E023703}">
                    <ahyp:hlinkClr xmlns:ahyp="http://schemas.microsoft.com/office/drawing/2018/hyperlinkcolor" val="tx"/>
                  </a:ext>
                </a:extLst>
              </a:hlinkClick>
            </a:endParaRPr>
          </a:p>
        </p:txBody>
      </p:sp>
      <p:sp>
        <p:nvSpPr>
          <p:cNvPr id="25" name="TextBox 24">
            <a:extLst>
              <a:ext uri="{FF2B5EF4-FFF2-40B4-BE49-F238E27FC236}">
                <a16:creationId xmlns:a16="http://schemas.microsoft.com/office/drawing/2014/main" id="{1480CA36-5784-A8E7-65C6-68BE9671C1C5}"/>
              </a:ext>
            </a:extLst>
          </p:cNvPr>
          <p:cNvSpPr txBox="1"/>
          <p:nvPr/>
        </p:nvSpPr>
        <p:spPr>
          <a:xfrm>
            <a:off x="196932" y="4833063"/>
            <a:ext cx="9305287" cy="2308324"/>
          </a:xfrm>
          <a:prstGeom prst="rect">
            <a:avLst/>
          </a:prstGeom>
          <a:noFill/>
        </p:spPr>
        <p:txBody>
          <a:bodyPr wrap="square" rtlCol="0">
            <a:spAutoFit/>
          </a:bodyPr>
          <a:lstStyle/>
          <a:p>
            <a:pPr marL="342900" indent="-342900">
              <a:buAutoNum type="arabicPeriod"/>
            </a:pPr>
            <a:r>
              <a:rPr lang="en-US"/>
              <a:t>Employment Representative: This is the Human Resources Employment Representative that will be assisting you with the Job posting later down the line.  </a:t>
            </a:r>
          </a:p>
          <a:p>
            <a:r>
              <a:rPr lang="en-US"/>
              <a:t>2 &amp; 3. Org # and Job Location/Employing Unit: This is your organization number and Job                                                          Location number that can be located on the </a:t>
            </a:r>
            <a:r>
              <a:rPr lang="en-US" err="1"/>
              <a:t>PowerBI</a:t>
            </a:r>
            <a:r>
              <a:rPr lang="en-US"/>
              <a:t> report </a:t>
            </a:r>
          </a:p>
          <a:p>
            <a:r>
              <a:rPr lang="en-US"/>
              <a:t>4.   Direct Reports to PCN: This is the PCN Number that the new position will be reporting to</a:t>
            </a:r>
          </a:p>
          <a:p>
            <a:pPr marL="342900" indent="-342900">
              <a:buAutoNum type="arabicPeriod" startAt="5"/>
            </a:pPr>
            <a:r>
              <a:rPr lang="en-US"/>
              <a:t>How this will be funded: Your notes on how the new position will be funded</a:t>
            </a:r>
          </a:p>
          <a:p>
            <a:pPr marL="342900" indent="-342900">
              <a:buAutoNum type="arabicPeriod" startAt="5"/>
            </a:pPr>
            <a:r>
              <a:rPr lang="en-US"/>
              <a:t>Position Title: The Exact Title (specific towards contracts) this position will have</a:t>
            </a:r>
          </a:p>
          <a:p>
            <a:endParaRPr lang="en-US"/>
          </a:p>
        </p:txBody>
      </p:sp>
    </p:spTree>
    <p:extLst>
      <p:ext uri="{BB962C8B-B14F-4D97-AF65-F5344CB8AC3E}">
        <p14:creationId xmlns:p14="http://schemas.microsoft.com/office/powerpoint/2010/main" val="110375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5</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3200" kern="1200">
                <a:solidFill>
                  <a:schemeClr val="accent4"/>
                </a:solidFill>
                <a:latin typeface="+mj-lt"/>
                <a:ea typeface="+mj-ea"/>
                <a:cs typeface="+mj-cs"/>
                <a:hlinkClick r:id="rId2">
                  <a:extLst>
                    <a:ext uri="{A12FA001-AC4F-418D-AE19-62706E023703}">
                      <ahyp:hlinkClr xmlns:ahyp="http://schemas.microsoft.com/office/drawing/2018/hyperlinkcolor" val="tx"/>
                    </a:ext>
                  </a:extLst>
                </a:hlinkClick>
              </a:rPr>
              <a:t>FORM</a:t>
            </a:r>
            <a:r>
              <a:rPr lang="en-US" sz="3200" kern="1200">
                <a:solidFill>
                  <a:schemeClr val="accent4"/>
                </a:solidFill>
                <a:latin typeface="+mj-lt"/>
                <a:ea typeface="+mj-ea"/>
                <a:cs typeface="+mj-cs"/>
                <a:hlinkClick r:id="rId3">
                  <a:extLst>
                    <a:ext uri="{A12FA001-AC4F-418D-AE19-62706E023703}">
                      <ahyp:hlinkClr xmlns:ahyp="http://schemas.microsoft.com/office/drawing/2018/hyperlinkcolor" val="tx"/>
                    </a:ext>
                  </a:extLst>
                </a:hlinkClick>
              </a:rPr>
              <a:t> </a:t>
            </a:r>
            <a:r>
              <a:rPr lang="en-US" sz="3200" kern="1200">
                <a:solidFill>
                  <a:schemeClr val="accent4"/>
                </a:solidFill>
                <a:latin typeface="+mj-lt"/>
                <a:ea typeface="+mj-ea"/>
                <a:cs typeface="+mj-cs"/>
                <a:hlinkClick r:id="rId4">
                  <a:extLst>
                    <a:ext uri="{A12FA001-AC4F-418D-AE19-62706E023703}">
                      <ahyp:hlinkClr xmlns:ahyp="http://schemas.microsoft.com/office/drawing/2018/hyperlinkcolor" val="tx"/>
                    </a:ext>
                  </a:extLst>
                </a:hlinkClick>
              </a:rPr>
              <a:t>REVIEW</a:t>
            </a:r>
            <a:endParaRPr lang="en-US">
              <a:solidFill>
                <a:schemeClr val="accent4"/>
              </a:solidFill>
              <a:ea typeface="+mj-ea"/>
              <a:cs typeface="+mj-cs"/>
              <a:hlinkClick r:id="rId4">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25806E3F-F190-E582-4735-8A0DE4D9B057}"/>
              </a:ext>
            </a:extLst>
          </p:cNvPr>
          <p:cNvPicPr>
            <a:picLocks noChangeAspect="1"/>
          </p:cNvPicPr>
          <p:nvPr/>
        </p:nvPicPr>
        <p:blipFill>
          <a:blip r:embed="rId5"/>
          <a:stretch>
            <a:fillRect/>
          </a:stretch>
        </p:blipFill>
        <p:spPr>
          <a:xfrm>
            <a:off x="337699" y="740964"/>
            <a:ext cx="5230550" cy="3867212"/>
          </a:xfrm>
          <a:prstGeom prst="rect">
            <a:avLst/>
          </a:prstGeom>
        </p:spPr>
      </p:pic>
      <p:pic>
        <p:nvPicPr>
          <p:cNvPr id="9" name="Picture 8">
            <a:extLst>
              <a:ext uri="{FF2B5EF4-FFF2-40B4-BE49-F238E27FC236}">
                <a16:creationId xmlns:a16="http://schemas.microsoft.com/office/drawing/2014/main" id="{893D3E0E-8329-2ECA-60BE-930400853178}"/>
              </a:ext>
            </a:extLst>
          </p:cNvPr>
          <p:cNvPicPr>
            <a:picLocks noChangeAspect="1"/>
          </p:cNvPicPr>
          <p:nvPr/>
        </p:nvPicPr>
        <p:blipFill>
          <a:blip r:embed="rId6"/>
          <a:stretch>
            <a:fillRect/>
          </a:stretch>
        </p:blipFill>
        <p:spPr>
          <a:xfrm>
            <a:off x="6749591" y="665548"/>
            <a:ext cx="4916173" cy="3960945"/>
          </a:xfrm>
          <a:prstGeom prst="rect">
            <a:avLst/>
          </a:prstGeom>
        </p:spPr>
      </p:pic>
      <p:sp>
        <p:nvSpPr>
          <p:cNvPr id="12" name="TextBox 11">
            <a:extLst>
              <a:ext uri="{FF2B5EF4-FFF2-40B4-BE49-F238E27FC236}">
                <a16:creationId xmlns:a16="http://schemas.microsoft.com/office/drawing/2014/main" id="{B5817FB3-9ACA-BE53-2F1B-639F2D6FAE8E}"/>
              </a:ext>
            </a:extLst>
          </p:cNvPr>
          <p:cNvSpPr txBox="1"/>
          <p:nvPr/>
        </p:nvSpPr>
        <p:spPr>
          <a:xfrm>
            <a:off x="94295" y="4606796"/>
            <a:ext cx="9275947" cy="2308324"/>
          </a:xfrm>
          <a:prstGeom prst="rect">
            <a:avLst/>
          </a:prstGeom>
          <a:noFill/>
        </p:spPr>
        <p:txBody>
          <a:bodyPr wrap="square">
            <a:spAutoFit/>
          </a:bodyPr>
          <a:lstStyle/>
          <a:p>
            <a:r>
              <a:rPr lang="en-US"/>
              <a:t>7.   </a:t>
            </a:r>
            <a:r>
              <a:rPr lang="en-US" err="1"/>
              <a:t>Pclass</a:t>
            </a:r>
            <a:r>
              <a:rPr lang="en-US"/>
              <a:t>:  This is an HR used number that you may not have but is useful if you do</a:t>
            </a:r>
          </a:p>
          <a:p>
            <a:pPr marL="342900" indent="-342900">
              <a:buAutoNum type="arabicPeriod" startAt="8"/>
            </a:pPr>
            <a:r>
              <a:rPr lang="en-US"/>
              <a:t>FTE: The FTE being assigned to this position</a:t>
            </a:r>
          </a:p>
          <a:p>
            <a:pPr marL="342900" indent="-342900">
              <a:buAutoNum type="arabicPeriod" startAt="8"/>
            </a:pPr>
            <a:r>
              <a:rPr lang="en-US"/>
              <a:t>Index #: The Index/s # this position is being assigned to (can be found on </a:t>
            </a:r>
            <a:r>
              <a:rPr lang="en-US" err="1"/>
              <a:t>PowerBI</a:t>
            </a:r>
            <a:r>
              <a:rPr lang="en-US"/>
              <a:t> Report)</a:t>
            </a:r>
          </a:p>
          <a:p>
            <a:pPr marL="342900" indent="-342900">
              <a:buAutoNum type="arabicPeriod" startAt="8"/>
            </a:pPr>
            <a:r>
              <a:rPr lang="en-US"/>
              <a:t>Account #: The account # this position is being assigned to (can be found on </a:t>
            </a:r>
            <a:r>
              <a:rPr lang="en-US" err="1"/>
              <a:t>PowerBI</a:t>
            </a:r>
            <a:r>
              <a:rPr lang="en-US"/>
              <a:t> report)</a:t>
            </a:r>
          </a:p>
          <a:p>
            <a:pPr marL="342900" indent="-342900">
              <a:buAutoNum type="arabicPeriod" startAt="8"/>
            </a:pPr>
            <a:r>
              <a:rPr lang="en-US"/>
              <a:t>Percentage #: The % going into the specific index/s above</a:t>
            </a:r>
          </a:p>
          <a:p>
            <a:pPr marL="342900" indent="-342900">
              <a:buAutoNum type="arabicPeriod" startAt="8"/>
            </a:pPr>
            <a:r>
              <a:rPr lang="en-US"/>
              <a:t>Budgeted Amount: The Amount Budgeted for this Position</a:t>
            </a:r>
          </a:p>
          <a:p>
            <a:pPr marL="342900" indent="-342900">
              <a:buAutoNum type="arabicPeriod" startAt="8"/>
            </a:pPr>
            <a:r>
              <a:rPr lang="en-US"/>
              <a:t>Attachments: You must attach all emails related with required approvals</a:t>
            </a:r>
          </a:p>
          <a:p>
            <a:pPr marL="342900" indent="-342900">
              <a:buAutoNum type="arabicPeriod" startAt="8"/>
            </a:pPr>
            <a:r>
              <a:rPr lang="en-US"/>
              <a:t>Comments: Anything you want to relay to budget </a:t>
            </a:r>
          </a:p>
        </p:txBody>
      </p:sp>
    </p:spTree>
    <p:extLst>
      <p:ext uri="{BB962C8B-B14F-4D97-AF65-F5344CB8AC3E}">
        <p14:creationId xmlns:p14="http://schemas.microsoft.com/office/powerpoint/2010/main" val="392000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86606-08CC-FC3F-7711-DAED4222F821}"/>
              </a:ext>
            </a:extLst>
          </p:cNvPr>
          <p:cNvSpPr>
            <a:spLocks noGrp="1"/>
          </p:cNvSpPr>
          <p:nvPr>
            <p:ph type="title"/>
          </p:nvPr>
        </p:nvSpPr>
        <p:spPr/>
        <p:txBody>
          <a:bodyPr/>
          <a:lstStyle/>
          <a:p>
            <a:r>
              <a:rPr lang="en-US"/>
              <a:t>Power BI Report</a:t>
            </a:r>
          </a:p>
        </p:txBody>
      </p:sp>
      <p:sp>
        <p:nvSpPr>
          <p:cNvPr id="4" name="Content Placeholder 3">
            <a:extLst>
              <a:ext uri="{FF2B5EF4-FFF2-40B4-BE49-F238E27FC236}">
                <a16:creationId xmlns:a16="http://schemas.microsoft.com/office/drawing/2014/main" id="{C7372A22-4D8B-0359-83C1-6D85770E0FF7}"/>
              </a:ext>
            </a:extLst>
          </p:cNvPr>
          <p:cNvSpPr>
            <a:spLocks noGrp="1"/>
          </p:cNvSpPr>
          <p:nvPr>
            <p:ph idx="1"/>
          </p:nvPr>
        </p:nvSpPr>
        <p:spPr/>
        <p:txBody>
          <a:bodyPr/>
          <a:lstStyle/>
          <a:p>
            <a:r>
              <a:rPr lang="en-US"/>
              <a:t>The </a:t>
            </a:r>
            <a:r>
              <a:rPr lang="en-US" err="1"/>
              <a:t>PowerBI</a:t>
            </a:r>
            <a:r>
              <a:rPr lang="en-US"/>
              <a:t> Report you will want to utilize for this is located in  one of two places.  If you have access to either one of these, you can get the information you need.</a:t>
            </a:r>
          </a:p>
        </p:txBody>
      </p:sp>
      <p:sp>
        <p:nvSpPr>
          <p:cNvPr id="6" name="Slide Number Placeholder 5">
            <a:extLst>
              <a:ext uri="{FF2B5EF4-FFF2-40B4-BE49-F238E27FC236}">
                <a16:creationId xmlns:a16="http://schemas.microsoft.com/office/drawing/2014/main" id="{879C190F-9E9A-20A0-EDD1-BA13606D94AA}"/>
              </a:ext>
            </a:extLst>
          </p:cNvPr>
          <p:cNvSpPr>
            <a:spLocks noGrp="1"/>
          </p:cNvSpPr>
          <p:nvPr>
            <p:ph type="sldNum" sz="quarter" idx="12"/>
          </p:nvPr>
        </p:nvSpPr>
        <p:spPr/>
        <p:txBody>
          <a:bodyPr/>
          <a:lstStyle/>
          <a:p>
            <a:fld id="{4D30A8A5-6F3B-1B4D-8CD6-DEC5D6F8A941}" type="slidenum">
              <a:rPr lang="en-US" smtClean="0"/>
              <a:pPr/>
              <a:t>6</a:t>
            </a:fld>
            <a:endParaRPr lang="en-US"/>
          </a:p>
        </p:txBody>
      </p:sp>
      <p:pic>
        <p:nvPicPr>
          <p:cNvPr id="8" name="Picture 7">
            <a:extLst>
              <a:ext uri="{FF2B5EF4-FFF2-40B4-BE49-F238E27FC236}">
                <a16:creationId xmlns:a16="http://schemas.microsoft.com/office/drawing/2014/main" id="{5173EE1E-519C-A3A1-E40C-4C5F67ED3DB6}"/>
              </a:ext>
            </a:extLst>
          </p:cNvPr>
          <p:cNvPicPr>
            <a:picLocks noChangeAspect="1"/>
          </p:cNvPicPr>
          <p:nvPr/>
        </p:nvPicPr>
        <p:blipFill>
          <a:blip r:embed="rId2"/>
          <a:stretch>
            <a:fillRect/>
          </a:stretch>
        </p:blipFill>
        <p:spPr>
          <a:xfrm>
            <a:off x="278581" y="457445"/>
            <a:ext cx="4051366" cy="5513257"/>
          </a:xfrm>
          <a:prstGeom prst="rect">
            <a:avLst/>
          </a:prstGeom>
        </p:spPr>
      </p:pic>
    </p:spTree>
    <p:extLst>
      <p:ext uri="{BB962C8B-B14F-4D97-AF65-F5344CB8AC3E}">
        <p14:creationId xmlns:p14="http://schemas.microsoft.com/office/powerpoint/2010/main" val="231905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7D8B1-CA1A-7FC7-F132-E0967CD221E5}"/>
              </a:ext>
            </a:extLst>
          </p:cNvPr>
          <p:cNvSpPr>
            <a:spLocks noGrp="1"/>
          </p:cNvSpPr>
          <p:nvPr>
            <p:ph type="title"/>
          </p:nvPr>
        </p:nvSpPr>
        <p:spPr>
          <a:xfrm>
            <a:off x="213046" y="191814"/>
            <a:ext cx="10888352" cy="1366159"/>
          </a:xfrm>
        </p:spPr>
        <p:txBody>
          <a:bodyPr/>
          <a:lstStyle/>
          <a:p>
            <a:r>
              <a:rPr lang="en-US" err="1"/>
              <a:t>PowerBI</a:t>
            </a:r>
            <a:r>
              <a:rPr lang="en-US"/>
              <a:t> report-2 locations</a:t>
            </a:r>
          </a:p>
        </p:txBody>
      </p:sp>
      <p:graphicFrame>
        <p:nvGraphicFramePr>
          <p:cNvPr id="9" name="Content Placeholder 3">
            <a:extLst>
              <a:ext uri="{FF2B5EF4-FFF2-40B4-BE49-F238E27FC236}">
                <a16:creationId xmlns:a16="http://schemas.microsoft.com/office/drawing/2014/main" id="{24247E92-7AB0-130B-348C-6A97F74FE9A1}"/>
              </a:ext>
            </a:extLst>
          </p:cNvPr>
          <p:cNvGraphicFramePr>
            <a:graphicFrameLocks noGrp="1"/>
          </p:cNvGraphicFramePr>
          <p:nvPr>
            <p:ph idx="1"/>
            <p:extLst>
              <p:ext uri="{D42A27DB-BD31-4B8C-83A1-F6EECF244321}">
                <p14:modId xmlns:p14="http://schemas.microsoft.com/office/powerpoint/2010/main" val="3874745182"/>
              </p:ext>
            </p:extLst>
          </p:nvPr>
        </p:nvGraphicFramePr>
        <p:xfrm>
          <a:off x="651824" y="2190296"/>
          <a:ext cx="10888352" cy="3316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53F8292D-479E-03BA-0963-D31CBBBF4913}"/>
              </a:ext>
            </a:extLst>
          </p:cNvPr>
          <p:cNvSpPr>
            <a:spLocks noGrp="1"/>
          </p:cNvSpPr>
          <p:nvPr>
            <p:ph type="sldNum" sz="quarter" idx="12"/>
          </p:nvPr>
        </p:nvSpPr>
        <p:spPr/>
        <p:txBody>
          <a:bodyPr/>
          <a:lstStyle/>
          <a:p>
            <a:fld id="{4D30A8A5-6F3B-1B4D-8CD6-DEC5D6F8A941}" type="slidenum">
              <a:rPr lang="en-US" smtClean="0"/>
              <a:pPr/>
              <a:t>7</a:t>
            </a:fld>
            <a:endParaRPr lang="en-US"/>
          </a:p>
        </p:txBody>
      </p:sp>
      <p:sp>
        <p:nvSpPr>
          <p:cNvPr id="7" name="TextBox 6">
            <a:extLst>
              <a:ext uri="{FF2B5EF4-FFF2-40B4-BE49-F238E27FC236}">
                <a16:creationId xmlns:a16="http://schemas.microsoft.com/office/drawing/2014/main" id="{49FB8413-D8EC-DA88-2BB3-593ABBD861C6}"/>
              </a:ext>
            </a:extLst>
          </p:cNvPr>
          <p:cNvSpPr txBox="1"/>
          <p:nvPr/>
        </p:nvSpPr>
        <p:spPr>
          <a:xfrm>
            <a:off x="122548" y="4555800"/>
            <a:ext cx="10797123" cy="923330"/>
          </a:xfrm>
          <a:prstGeom prst="rect">
            <a:avLst/>
          </a:prstGeom>
          <a:noFill/>
        </p:spPr>
        <p:txBody>
          <a:bodyPr wrap="none" rtlCol="0">
            <a:spAutoFit/>
          </a:bodyPr>
          <a:lstStyle/>
          <a:p>
            <a:r>
              <a:rPr lang="en-US">
                <a:solidFill>
                  <a:schemeClr val="accent6"/>
                </a:solidFill>
              </a:rPr>
              <a:t>You can find on these reports (relevant to the form request):</a:t>
            </a:r>
            <a:br>
              <a:rPr lang="en-US">
                <a:solidFill>
                  <a:schemeClr val="accent6"/>
                </a:solidFill>
              </a:rPr>
            </a:br>
            <a:r>
              <a:rPr lang="en-US">
                <a:solidFill>
                  <a:schemeClr val="accent6"/>
                </a:solidFill>
              </a:rPr>
              <a:t>Position Numbers, Position Titles, Account Codes, Index Numbers, Labor Distribution %s, FTE and Job Locations</a:t>
            </a:r>
          </a:p>
          <a:p>
            <a:r>
              <a:rPr lang="en-US">
                <a:solidFill>
                  <a:schemeClr val="accent6"/>
                </a:solidFill>
              </a:rPr>
              <a:t>If you do not have access to ONE of these reports please contact us at hrsupport@utoledo.edu.</a:t>
            </a:r>
          </a:p>
        </p:txBody>
      </p:sp>
    </p:spTree>
    <p:extLst>
      <p:ext uri="{BB962C8B-B14F-4D97-AF65-F5344CB8AC3E}">
        <p14:creationId xmlns:p14="http://schemas.microsoft.com/office/powerpoint/2010/main" val="72082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3A2EE-7064-3BB0-87A5-77C929B09C37}"/>
              </a:ext>
            </a:extLst>
          </p:cNvPr>
          <p:cNvPicPr>
            <a:picLocks noChangeAspect="1"/>
          </p:cNvPicPr>
          <p:nvPr/>
        </p:nvPicPr>
        <p:blipFill>
          <a:blip r:embed="rId2"/>
          <a:stretch>
            <a:fillRect/>
          </a:stretch>
        </p:blipFill>
        <p:spPr>
          <a:xfrm>
            <a:off x="0" y="1710425"/>
            <a:ext cx="12192000" cy="2043953"/>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8</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299960"/>
            <a:ext cx="9275947" cy="1754326"/>
          </a:xfrm>
          <a:prstGeom prst="rect">
            <a:avLst/>
          </a:prstGeom>
          <a:noFill/>
        </p:spPr>
        <p:txBody>
          <a:bodyPr wrap="square">
            <a:spAutoFit/>
          </a:bodyPr>
          <a:lstStyle/>
          <a:p>
            <a:pPr marL="342900" indent="-342900">
              <a:buAutoNum type="arabicPeriod"/>
            </a:pPr>
            <a:r>
              <a:rPr lang="en-US"/>
              <a:t># on the list, &lt;And Job Title Added&gt;</a:t>
            </a:r>
          </a:p>
          <a:p>
            <a:pPr marL="342900" indent="-342900">
              <a:buAutoNum type="arabicPeriod"/>
            </a:pPr>
            <a:r>
              <a:rPr lang="en-US"/>
              <a:t>Whom the email was sent to (HR Support &lt;updated name&gt;)</a:t>
            </a:r>
          </a:p>
          <a:p>
            <a:pPr marL="342900" indent="-342900">
              <a:buAutoNum type="arabicPeriod"/>
            </a:pPr>
            <a:r>
              <a:rPr lang="en-US"/>
              <a:t>CC of receivers (You the business manager/requestor, &lt;HR Employment Representative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3825712" y="1787374"/>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1428946" y="2309912"/>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566732" y="2387364"/>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1058814" y="2778730"/>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333877" y="2802957"/>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3635932" cy="523220"/>
          </a:xfrm>
          <a:prstGeom prst="rect">
            <a:avLst/>
          </a:prstGeom>
          <a:noFill/>
        </p:spPr>
        <p:txBody>
          <a:bodyPr wrap="none" rtlCol="0">
            <a:spAutoFit/>
          </a:bodyPr>
          <a:lstStyle/>
          <a:p>
            <a:r>
              <a:rPr lang="en-US" sz="2800"/>
              <a:t>First Email-HR Support</a:t>
            </a:r>
          </a:p>
        </p:txBody>
      </p:sp>
      <p:sp>
        <p:nvSpPr>
          <p:cNvPr id="5" name="TextBox 4">
            <a:extLst>
              <a:ext uri="{FF2B5EF4-FFF2-40B4-BE49-F238E27FC236}">
                <a16:creationId xmlns:a16="http://schemas.microsoft.com/office/drawing/2014/main" id="{37336582-BC92-3243-60A7-F491E1E29596}"/>
              </a:ext>
            </a:extLst>
          </p:cNvPr>
          <p:cNvSpPr txBox="1"/>
          <p:nvPr/>
        </p:nvSpPr>
        <p:spPr>
          <a:xfrm>
            <a:off x="0" y="2778730"/>
            <a:ext cx="956513" cy="369332"/>
          </a:xfrm>
          <a:prstGeom prst="rect">
            <a:avLst/>
          </a:prstGeom>
          <a:noFill/>
        </p:spPr>
        <p:txBody>
          <a:bodyPr wrap="square" rtlCol="0">
            <a:spAutoFit/>
          </a:bodyPr>
          <a:lstStyle/>
          <a:p>
            <a:r>
              <a:rPr lang="en-US" err="1"/>
              <a:t>xxxx</a:t>
            </a:r>
            <a:endParaRPr lang="en-US"/>
          </a:p>
        </p:txBody>
      </p:sp>
      <p:sp>
        <p:nvSpPr>
          <p:cNvPr id="7" name="TextBox 6">
            <a:extLst>
              <a:ext uri="{FF2B5EF4-FFF2-40B4-BE49-F238E27FC236}">
                <a16:creationId xmlns:a16="http://schemas.microsoft.com/office/drawing/2014/main" id="{37B7B977-C399-5C2C-D74A-5680CF88292E}"/>
              </a:ext>
            </a:extLst>
          </p:cNvPr>
          <p:cNvSpPr txBox="1"/>
          <p:nvPr/>
        </p:nvSpPr>
        <p:spPr>
          <a:xfrm>
            <a:off x="-102300" y="2767713"/>
            <a:ext cx="1293944" cy="369332"/>
          </a:xfrm>
          <a:prstGeom prst="rect">
            <a:avLst/>
          </a:prstGeom>
          <a:noFill/>
        </p:spPr>
        <p:txBody>
          <a:bodyPr wrap="square" rtlCol="0">
            <a:spAutoFit/>
          </a:bodyPr>
          <a:lstStyle/>
          <a:p>
            <a:r>
              <a:rPr lang="en-US">
                <a:solidFill>
                  <a:schemeClr val="accent6">
                    <a:lumMod val="50000"/>
                  </a:schemeClr>
                </a:solidFill>
              </a:rPr>
              <a:t>HR Support</a:t>
            </a:r>
          </a:p>
        </p:txBody>
      </p:sp>
    </p:spTree>
    <p:extLst>
      <p:ext uri="{BB962C8B-B14F-4D97-AF65-F5344CB8AC3E}">
        <p14:creationId xmlns:p14="http://schemas.microsoft.com/office/powerpoint/2010/main" val="224675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BCCA0-1627-FBA8-E2ED-77CD247EED02}"/>
              </a:ext>
            </a:extLst>
          </p:cNvPr>
          <p:cNvPicPr>
            <a:picLocks noChangeAspect="1"/>
          </p:cNvPicPr>
          <p:nvPr/>
        </p:nvPicPr>
        <p:blipFill>
          <a:blip r:embed="rId2"/>
          <a:stretch>
            <a:fillRect/>
          </a:stretch>
        </p:blipFill>
        <p:spPr>
          <a:xfrm>
            <a:off x="0" y="1755902"/>
            <a:ext cx="12192000" cy="2173710"/>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9</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644846"/>
            <a:ext cx="9275947" cy="1754326"/>
          </a:xfrm>
          <a:prstGeom prst="rect">
            <a:avLst/>
          </a:prstGeom>
          <a:noFill/>
        </p:spPr>
        <p:txBody>
          <a:bodyPr wrap="square">
            <a:spAutoFit/>
          </a:bodyPr>
          <a:lstStyle/>
          <a:p>
            <a:pPr marL="342900" indent="-342900">
              <a:buAutoNum type="arabicPeriod"/>
            </a:pPr>
            <a:r>
              <a:rPr lang="en-US"/>
              <a:t># on the list and Title of Position</a:t>
            </a:r>
          </a:p>
          <a:p>
            <a:pPr marL="342900" indent="-342900">
              <a:buAutoNum type="arabicPeriod"/>
            </a:pPr>
            <a:r>
              <a:rPr lang="en-US"/>
              <a:t>Whom the email was sent to (Compensation)</a:t>
            </a:r>
          </a:p>
          <a:p>
            <a:pPr marL="342900" indent="-342900">
              <a:buAutoNum type="arabicPeriod"/>
            </a:pPr>
            <a:r>
              <a:rPr lang="en-US"/>
              <a:t>CC of receivers (You the business manager/requestor (new), your selected </a:t>
            </a:r>
            <a:r>
              <a:rPr lang="en-US" err="1"/>
              <a:t>hr</a:t>
            </a:r>
            <a:r>
              <a:rPr lang="en-US"/>
              <a:t> employment representative on the form &lt;</a:t>
            </a:r>
            <a:r>
              <a:rPr lang="en-US" err="1"/>
              <a:t>hr</a:t>
            </a:r>
            <a:r>
              <a:rPr lang="en-US"/>
              <a:t> support has been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6229547" y="1953990"/>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1629267" y="2494578"/>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505959" y="2679244"/>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832655" y="2927482"/>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333877" y="3059668"/>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6154249" cy="523220"/>
          </a:xfrm>
          <a:prstGeom prst="rect">
            <a:avLst/>
          </a:prstGeom>
          <a:noFill/>
        </p:spPr>
        <p:txBody>
          <a:bodyPr wrap="none" rtlCol="0">
            <a:spAutoFit/>
          </a:bodyPr>
          <a:lstStyle/>
          <a:p>
            <a:r>
              <a:rPr lang="en-US" sz="2800"/>
              <a:t>Possible Follow Up Email-Compensation</a:t>
            </a:r>
          </a:p>
        </p:txBody>
      </p:sp>
    </p:spTree>
    <p:extLst>
      <p:ext uri="{BB962C8B-B14F-4D97-AF65-F5344CB8AC3E}">
        <p14:creationId xmlns:p14="http://schemas.microsoft.com/office/powerpoint/2010/main" val="1591980741"/>
      </p:ext>
    </p:extLst>
  </p:cSld>
  <p:clrMapOvr>
    <a:masterClrMapping/>
  </p:clrMapOvr>
</p:sld>
</file>

<file path=ppt/theme/theme1.xml><?xml version="1.0" encoding="utf-8"?>
<a:theme xmlns:a="http://schemas.openxmlformats.org/drawingml/2006/main" name="Office Theme">
  <a:themeElements>
    <a:clrScheme name="UToledo Color Palette">
      <a:dk1>
        <a:srgbClr val="003D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Health Science Campus Business manager’s step by step of the position workflow</vt:lpstr>
      <vt:lpstr>Workflow introduction</vt:lpstr>
      <vt:lpstr>Workflow Purpose</vt:lpstr>
      <vt:lpstr>Form review</vt:lpstr>
      <vt:lpstr>PowerPoint Presentation</vt:lpstr>
      <vt:lpstr>Power BI Report</vt:lpstr>
      <vt:lpstr>PowerBI report-2 locations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Sattler</dc:creator>
  <cp:revision>1</cp:revision>
  <dcterms:created xsi:type="dcterms:W3CDTF">2019-04-10T14:52:33Z</dcterms:created>
  <dcterms:modified xsi:type="dcterms:W3CDTF">2024-07-26T14:56:28Z</dcterms:modified>
</cp:coreProperties>
</file>