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65" r:id="rId2"/>
    <p:sldId id="439" r:id="rId3"/>
    <p:sldId id="442" r:id="rId4"/>
    <p:sldId id="486" r:id="rId5"/>
    <p:sldId id="487" r:id="rId6"/>
    <p:sldId id="441" r:id="rId7"/>
    <p:sldId id="485" r:id="rId8"/>
    <p:sldId id="488" r:id="rId9"/>
    <p:sldId id="489" r:id="rId10"/>
    <p:sldId id="449" r:id="rId11"/>
    <p:sldId id="450" r:id="rId12"/>
    <p:sldId id="451" r:id="rId13"/>
    <p:sldId id="452" r:id="rId14"/>
    <p:sldId id="493" r:id="rId15"/>
    <p:sldId id="494" r:id="rId16"/>
    <p:sldId id="443" r:id="rId17"/>
    <p:sldId id="448" r:id="rId18"/>
    <p:sldId id="490" r:id="rId19"/>
    <p:sldId id="491" r:id="rId20"/>
    <p:sldId id="492" r:id="rId21"/>
    <p:sldId id="495" r:id="rId22"/>
    <p:sldId id="496" r:id="rId23"/>
    <p:sldId id="497" r:id="rId24"/>
    <p:sldId id="500" r:id="rId25"/>
    <p:sldId id="506" r:id="rId26"/>
    <p:sldId id="499" r:id="rId27"/>
    <p:sldId id="507" r:id="rId28"/>
    <p:sldId id="508" r:id="rId29"/>
    <p:sldId id="509" r:id="rId30"/>
    <p:sldId id="447" r:id="rId31"/>
    <p:sldId id="464" r:id="rId32"/>
    <p:sldId id="482" r:id="rId33"/>
    <p:sldId id="479" r:id="rId34"/>
    <p:sldId id="481" r:id="rId35"/>
    <p:sldId id="483" r:id="rId36"/>
    <p:sldId id="26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8C3ADB-A24B-40CE-89CC-0E6D29E57CFD}" v="45" dt="2025-11-10T21:00:05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32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hey, Kimberly" userId="dab9d1fc-33ed-46b9-9435-ab21602447cd" providerId="ADAL" clId="{34F8749D-AF44-4F40-B471-9B7854B6A008}"/>
    <pc:docChg chg="undo custSel addSld delSld modSld sldOrd">
      <pc:chgData name="Fahey, Kimberly" userId="dab9d1fc-33ed-46b9-9435-ab21602447cd" providerId="ADAL" clId="{34F8749D-AF44-4F40-B471-9B7854B6A008}" dt="2025-11-10T21:01:04.499" v="2305" actId="20577"/>
      <pc:docMkLst>
        <pc:docMk/>
      </pc:docMkLst>
      <pc:sldChg chg="modSp mod">
        <pc:chgData name="Fahey, Kimberly" userId="dab9d1fc-33ed-46b9-9435-ab21602447cd" providerId="ADAL" clId="{34F8749D-AF44-4F40-B471-9B7854B6A008}" dt="2025-11-10T17:24:17.474" v="30" actId="20577"/>
        <pc:sldMkLst>
          <pc:docMk/>
          <pc:sldMk cId="3381865320" sldId="265"/>
        </pc:sldMkLst>
        <pc:spChg chg="mod">
          <ac:chgData name="Fahey, Kimberly" userId="dab9d1fc-33ed-46b9-9435-ab21602447cd" providerId="ADAL" clId="{34F8749D-AF44-4F40-B471-9B7854B6A008}" dt="2025-11-10T17:24:17.474" v="30" actId="20577"/>
          <ac:spMkLst>
            <pc:docMk/>
            <pc:sldMk cId="3381865320" sldId="265"/>
            <ac:spMk id="2" creationId="{DB7962A9-1371-6AC9-3758-6B94769D79E9}"/>
          </ac:spMkLst>
        </pc:spChg>
      </pc:sldChg>
      <pc:sldChg chg="modSp mod">
        <pc:chgData name="Fahey, Kimberly" userId="dab9d1fc-33ed-46b9-9435-ab21602447cd" providerId="ADAL" clId="{34F8749D-AF44-4F40-B471-9B7854B6A008}" dt="2025-11-10T17:24:31.713" v="37" actId="20577"/>
        <pc:sldMkLst>
          <pc:docMk/>
          <pc:sldMk cId="899096934" sldId="441"/>
        </pc:sldMkLst>
        <pc:spChg chg="mod">
          <ac:chgData name="Fahey, Kimberly" userId="dab9d1fc-33ed-46b9-9435-ab21602447cd" providerId="ADAL" clId="{34F8749D-AF44-4F40-B471-9B7854B6A008}" dt="2025-11-10T17:24:31.713" v="37" actId="20577"/>
          <ac:spMkLst>
            <pc:docMk/>
            <pc:sldMk cId="899096934" sldId="441"/>
            <ac:spMk id="2" creationId="{25CFFF20-9563-E929-D874-DAE44E5270FD}"/>
          </ac:spMkLst>
        </pc:spChg>
      </pc:sldChg>
      <pc:sldChg chg="addSp delSp modSp mod">
        <pc:chgData name="Fahey, Kimberly" userId="dab9d1fc-33ed-46b9-9435-ab21602447cd" providerId="ADAL" clId="{34F8749D-AF44-4F40-B471-9B7854B6A008}" dt="2025-11-10T19:59:25.829" v="1284" actId="1076"/>
        <pc:sldMkLst>
          <pc:docMk/>
          <pc:sldMk cId="3474466570" sldId="443"/>
        </pc:sldMkLst>
        <pc:spChg chg="mod">
          <ac:chgData name="Fahey, Kimberly" userId="dab9d1fc-33ed-46b9-9435-ab21602447cd" providerId="ADAL" clId="{34F8749D-AF44-4F40-B471-9B7854B6A008}" dt="2025-11-10T17:40:51.564" v="382" actId="20577"/>
          <ac:spMkLst>
            <pc:docMk/>
            <pc:sldMk cId="3474466570" sldId="443"/>
            <ac:spMk id="2" creationId="{414F09D3-EF49-F8F5-FDE8-8E0D8DC1F042}"/>
          </ac:spMkLst>
        </pc:spChg>
        <pc:spChg chg="mod ord">
          <ac:chgData name="Fahey, Kimberly" userId="dab9d1fc-33ed-46b9-9435-ab21602447cd" providerId="ADAL" clId="{34F8749D-AF44-4F40-B471-9B7854B6A008}" dt="2025-11-10T19:59:25.829" v="1284" actId="1076"/>
          <ac:spMkLst>
            <pc:docMk/>
            <pc:sldMk cId="3474466570" sldId="443"/>
            <ac:spMk id="7" creationId="{FF27420F-55BA-5C4B-15A4-5C26270302E0}"/>
          </ac:spMkLst>
        </pc:spChg>
        <pc:spChg chg="mod">
          <ac:chgData name="Fahey, Kimberly" userId="dab9d1fc-33ed-46b9-9435-ab21602447cd" providerId="ADAL" clId="{34F8749D-AF44-4F40-B471-9B7854B6A008}" dt="2025-11-10T19:59:14.182" v="1281" actId="1076"/>
          <ac:spMkLst>
            <pc:docMk/>
            <pc:sldMk cId="3474466570" sldId="443"/>
            <ac:spMk id="8" creationId="{D545072C-8478-8208-4D40-7FB613ED3C83}"/>
          </ac:spMkLst>
        </pc:spChg>
        <pc:picChg chg="del">
          <ac:chgData name="Fahey, Kimberly" userId="dab9d1fc-33ed-46b9-9435-ab21602447cd" providerId="ADAL" clId="{34F8749D-AF44-4F40-B471-9B7854B6A008}" dt="2025-11-10T19:58:54.443" v="1276" actId="478"/>
          <ac:picMkLst>
            <pc:docMk/>
            <pc:sldMk cId="3474466570" sldId="443"/>
            <ac:picMk id="4" creationId="{5C154541-91F4-87A2-AEE6-7810F821E41B}"/>
          </ac:picMkLst>
        </pc:picChg>
        <pc:picChg chg="add mod ord">
          <ac:chgData name="Fahey, Kimberly" userId="dab9d1fc-33ed-46b9-9435-ab21602447cd" providerId="ADAL" clId="{34F8749D-AF44-4F40-B471-9B7854B6A008}" dt="2025-11-10T19:59:10.546" v="1280" actId="1076"/>
          <ac:picMkLst>
            <pc:docMk/>
            <pc:sldMk cId="3474466570" sldId="443"/>
            <ac:picMk id="5" creationId="{29ECB71E-A122-9048-8128-771B09AC9A53}"/>
          </ac:picMkLst>
        </pc:picChg>
      </pc:sldChg>
      <pc:sldChg chg="del">
        <pc:chgData name="Fahey, Kimberly" userId="dab9d1fc-33ed-46b9-9435-ab21602447cd" providerId="ADAL" clId="{34F8749D-AF44-4F40-B471-9B7854B6A008}" dt="2025-11-10T20:51:53.717" v="2094" actId="2696"/>
        <pc:sldMkLst>
          <pc:docMk/>
          <pc:sldMk cId="3616147419" sldId="444"/>
        </pc:sldMkLst>
      </pc:sldChg>
      <pc:sldChg chg="addSp delSp modSp mod">
        <pc:chgData name="Fahey, Kimberly" userId="dab9d1fc-33ed-46b9-9435-ab21602447cd" providerId="ADAL" clId="{34F8749D-AF44-4F40-B471-9B7854B6A008}" dt="2025-11-10T20:38:19.003" v="1882" actId="1076"/>
        <pc:sldMkLst>
          <pc:docMk/>
          <pc:sldMk cId="3505364349" sldId="447"/>
        </pc:sldMkLst>
        <pc:spChg chg="mod">
          <ac:chgData name="Fahey, Kimberly" userId="dab9d1fc-33ed-46b9-9435-ab21602447cd" providerId="ADAL" clId="{34F8749D-AF44-4F40-B471-9B7854B6A008}" dt="2025-11-10T17:35:50.514" v="234" actId="20577"/>
          <ac:spMkLst>
            <pc:docMk/>
            <pc:sldMk cId="3505364349" sldId="447"/>
            <ac:spMk id="2" creationId="{414F09D3-EF49-F8F5-FDE8-8E0D8DC1F042}"/>
          </ac:spMkLst>
        </pc:spChg>
        <pc:spChg chg="mod">
          <ac:chgData name="Fahey, Kimberly" userId="dab9d1fc-33ed-46b9-9435-ab21602447cd" providerId="ADAL" clId="{34F8749D-AF44-4F40-B471-9B7854B6A008}" dt="2025-11-10T20:38:19.003" v="1882" actId="1076"/>
          <ac:spMkLst>
            <pc:docMk/>
            <pc:sldMk cId="3505364349" sldId="447"/>
            <ac:spMk id="3" creationId="{AEE34A5F-7B56-6C21-3CA9-8C0FFC66F3A3}"/>
          </ac:spMkLst>
        </pc:spChg>
        <pc:spChg chg="mod ord">
          <ac:chgData name="Fahey, Kimberly" userId="dab9d1fc-33ed-46b9-9435-ab21602447cd" providerId="ADAL" clId="{34F8749D-AF44-4F40-B471-9B7854B6A008}" dt="2025-11-10T17:36:18.284" v="242" actId="1076"/>
          <ac:spMkLst>
            <pc:docMk/>
            <pc:sldMk cId="3505364349" sldId="447"/>
            <ac:spMk id="5" creationId="{5F96087D-2C03-916B-CB39-B740F9FE8531}"/>
          </ac:spMkLst>
        </pc:spChg>
        <pc:picChg chg="add mod ord">
          <ac:chgData name="Fahey, Kimberly" userId="dab9d1fc-33ed-46b9-9435-ab21602447cd" providerId="ADAL" clId="{34F8749D-AF44-4F40-B471-9B7854B6A008}" dt="2025-11-10T17:36:06.149" v="238" actId="1076"/>
          <ac:picMkLst>
            <pc:docMk/>
            <pc:sldMk cId="3505364349" sldId="447"/>
            <ac:picMk id="4" creationId="{0FED70DC-779C-F365-F834-6E50E0E46BB8}"/>
          </ac:picMkLst>
        </pc:picChg>
        <pc:picChg chg="del">
          <ac:chgData name="Fahey, Kimberly" userId="dab9d1fc-33ed-46b9-9435-ab21602447cd" providerId="ADAL" clId="{34F8749D-AF44-4F40-B471-9B7854B6A008}" dt="2025-11-10T17:35:46.115" v="231" actId="478"/>
          <ac:picMkLst>
            <pc:docMk/>
            <pc:sldMk cId="3505364349" sldId="447"/>
            <ac:picMk id="8" creationId="{855FBD57-8C60-B1B6-87E4-4BCED178CAD1}"/>
          </ac:picMkLst>
        </pc:picChg>
      </pc:sldChg>
      <pc:sldChg chg="addSp delSp modSp mod">
        <pc:chgData name="Fahey, Kimberly" userId="dab9d1fc-33ed-46b9-9435-ab21602447cd" providerId="ADAL" clId="{34F8749D-AF44-4F40-B471-9B7854B6A008}" dt="2025-11-10T20:49:12.016" v="2057" actId="14100"/>
        <pc:sldMkLst>
          <pc:docMk/>
          <pc:sldMk cId="3010744721" sldId="448"/>
        </pc:sldMkLst>
        <pc:spChg chg="mod ord">
          <ac:chgData name="Fahey, Kimberly" userId="dab9d1fc-33ed-46b9-9435-ab21602447cd" providerId="ADAL" clId="{34F8749D-AF44-4F40-B471-9B7854B6A008}" dt="2025-11-10T20:49:12.016" v="2057" actId="14100"/>
          <ac:spMkLst>
            <pc:docMk/>
            <pc:sldMk cId="3010744721" sldId="448"/>
            <ac:spMk id="2" creationId="{BB15FEEF-C18A-0CFF-3395-2D79E4C45564}"/>
          </ac:spMkLst>
        </pc:spChg>
        <pc:picChg chg="add mod">
          <ac:chgData name="Fahey, Kimberly" userId="dab9d1fc-33ed-46b9-9435-ab21602447cd" providerId="ADAL" clId="{34F8749D-AF44-4F40-B471-9B7854B6A008}" dt="2025-11-10T20:49:08.330" v="2056" actId="14100"/>
          <ac:picMkLst>
            <pc:docMk/>
            <pc:sldMk cId="3010744721" sldId="448"/>
            <ac:picMk id="4" creationId="{C5EFC4A2-3238-F295-1A09-21DA51520D38}"/>
          </ac:picMkLst>
        </pc:picChg>
        <pc:picChg chg="del">
          <ac:chgData name="Fahey, Kimberly" userId="dab9d1fc-33ed-46b9-9435-ab21602447cd" providerId="ADAL" clId="{34F8749D-AF44-4F40-B471-9B7854B6A008}" dt="2025-11-10T20:00:04.292" v="1285" actId="478"/>
          <ac:picMkLst>
            <pc:docMk/>
            <pc:sldMk cId="3010744721" sldId="448"/>
            <ac:picMk id="5" creationId="{8563B95A-665B-9438-277C-B8B60016C4D1}"/>
          </ac:picMkLst>
        </pc:picChg>
      </pc:sldChg>
      <pc:sldChg chg="addSp delSp modSp mod ord">
        <pc:chgData name="Fahey, Kimberly" userId="dab9d1fc-33ed-46b9-9435-ab21602447cd" providerId="ADAL" clId="{34F8749D-AF44-4F40-B471-9B7854B6A008}" dt="2025-11-10T17:46:59.806" v="488"/>
        <pc:sldMkLst>
          <pc:docMk/>
          <pc:sldMk cId="3788034581" sldId="449"/>
        </pc:sldMkLst>
        <pc:spChg chg="mod">
          <ac:chgData name="Fahey, Kimberly" userId="dab9d1fc-33ed-46b9-9435-ab21602447cd" providerId="ADAL" clId="{34F8749D-AF44-4F40-B471-9B7854B6A008}" dt="2025-11-10T17:45:38.544" v="474" actId="14100"/>
          <ac:spMkLst>
            <pc:docMk/>
            <pc:sldMk cId="3788034581" sldId="449"/>
            <ac:spMk id="2" creationId="{06C2D70F-C176-3C22-01D1-445EF21C4A3A}"/>
          </ac:spMkLst>
        </pc:spChg>
        <pc:picChg chg="add mod">
          <ac:chgData name="Fahey, Kimberly" userId="dab9d1fc-33ed-46b9-9435-ab21602447cd" providerId="ADAL" clId="{34F8749D-AF44-4F40-B471-9B7854B6A008}" dt="2025-11-10T17:45:44.677" v="476" actId="1076"/>
          <ac:picMkLst>
            <pc:docMk/>
            <pc:sldMk cId="3788034581" sldId="449"/>
            <ac:picMk id="4" creationId="{73065EE5-6AAD-F4AC-21C8-2149FC532EE7}"/>
          </ac:picMkLst>
        </pc:picChg>
        <pc:picChg chg="del">
          <ac:chgData name="Fahey, Kimberly" userId="dab9d1fc-33ed-46b9-9435-ab21602447cd" providerId="ADAL" clId="{34F8749D-AF44-4F40-B471-9B7854B6A008}" dt="2025-11-10T17:41:24.783" v="383" actId="478"/>
          <ac:picMkLst>
            <pc:docMk/>
            <pc:sldMk cId="3788034581" sldId="449"/>
            <ac:picMk id="5" creationId="{2D868A2F-9AA4-92A6-6CC9-E79CDFC3B57B}"/>
          </ac:picMkLst>
        </pc:picChg>
      </pc:sldChg>
      <pc:sldChg chg="addSp delSp modSp mod ord">
        <pc:chgData name="Fahey, Kimberly" userId="dab9d1fc-33ed-46b9-9435-ab21602447cd" providerId="ADAL" clId="{34F8749D-AF44-4F40-B471-9B7854B6A008}" dt="2025-11-10T17:56:09.841" v="496"/>
        <pc:sldMkLst>
          <pc:docMk/>
          <pc:sldMk cId="215442417" sldId="450"/>
        </pc:sldMkLst>
        <pc:picChg chg="del">
          <ac:chgData name="Fahey, Kimberly" userId="dab9d1fc-33ed-46b9-9435-ab21602447cd" providerId="ADAL" clId="{34F8749D-AF44-4F40-B471-9B7854B6A008}" dt="2025-11-10T17:48:26.901" v="490" actId="478"/>
          <ac:picMkLst>
            <pc:docMk/>
            <pc:sldMk cId="215442417" sldId="450"/>
            <ac:picMk id="4" creationId="{5DBBB620-CC8B-B657-0FBC-4D4A4F984B86}"/>
          </ac:picMkLst>
        </pc:picChg>
        <pc:picChg chg="add mod ord">
          <ac:chgData name="Fahey, Kimberly" userId="dab9d1fc-33ed-46b9-9435-ab21602447cd" providerId="ADAL" clId="{34F8749D-AF44-4F40-B471-9B7854B6A008}" dt="2025-11-10T17:55:59.173" v="494" actId="14100"/>
          <ac:picMkLst>
            <pc:docMk/>
            <pc:sldMk cId="215442417" sldId="450"/>
            <ac:picMk id="5" creationId="{70904F19-16F1-A91F-E233-905052F1F27F}"/>
          </ac:picMkLst>
        </pc:picChg>
      </pc:sldChg>
      <pc:sldChg chg="addSp delSp modSp mod ord">
        <pc:chgData name="Fahey, Kimberly" userId="dab9d1fc-33ed-46b9-9435-ab21602447cd" providerId="ADAL" clId="{34F8749D-AF44-4F40-B471-9B7854B6A008}" dt="2025-11-10T18:03:52.599" v="508" actId="1076"/>
        <pc:sldMkLst>
          <pc:docMk/>
          <pc:sldMk cId="3831507678" sldId="451"/>
        </pc:sldMkLst>
        <pc:picChg chg="add mod">
          <ac:chgData name="Fahey, Kimberly" userId="dab9d1fc-33ed-46b9-9435-ab21602447cd" providerId="ADAL" clId="{34F8749D-AF44-4F40-B471-9B7854B6A008}" dt="2025-11-10T18:03:52.599" v="508" actId="1076"/>
          <ac:picMkLst>
            <pc:docMk/>
            <pc:sldMk cId="3831507678" sldId="451"/>
            <ac:picMk id="3" creationId="{D86ADA29-5DC9-5961-61A8-8A9183A10172}"/>
          </ac:picMkLst>
        </pc:picChg>
        <pc:picChg chg="add del">
          <ac:chgData name="Fahey, Kimberly" userId="dab9d1fc-33ed-46b9-9435-ab21602447cd" providerId="ADAL" clId="{34F8749D-AF44-4F40-B471-9B7854B6A008}" dt="2025-11-10T18:03:42.905" v="504" actId="478"/>
          <ac:picMkLst>
            <pc:docMk/>
            <pc:sldMk cId="3831507678" sldId="451"/>
            <ac:picMk id="4" creationId="{2F89ABF6-DD78-CE28-3A8B-ABB53A04A946}"/>
          </ac:picMkLst>
        </pc:picChg>
      </pc:sldChg>
      <pc:sldChg chg="addSp delSp mod ord">
        <pc:chgData name="Fahey, Kimberly" userId="dab9d1fc-33ed-46b9-9435-ab21602447cd" providerId="ADAL" clId="{34F8749D-AF44-4F40-B471-9B7854B6A008}" dt="2025-11-10T18:06:38.177" v="524" actId="22"/>
        <pc:sldMkLst>
          <pc:docMk/>
          <pc:sldMk cId="324828287" sldId="452"/>
        </pc:sldMkLst>
        <pc:picChg chg="add">
          <ac:chgData name="Fahey, Kimberly" userId="dab9d1fc-33ed-46b9-9435-ab21602447cd" providerId="ADAL" clId="{34F8749D-AF44-4F40-B471-9B7854B6A008}" dt="2025-11-10T18:05:49.121" v="518" actId="22"/>
          <ac:picMkLst>
            <pc:docMk/>
            <pc:sldMk cId="324828287" sldId="452"/>
            <ac:picMk id="3" creationId="{3C4EF0A2-BA6D-F44E-BFAB-3E3BF784AB1E}"/>
          </ac:picMkLst>
        </pc:picChg>
        <pc:picChg chg="del">
          <ac:chgData name="Fahey, Kimberly" userId="dab9d1fc-33ed-46b9-9435-ab21602447cd" providerId="ADAL" clId="{34F8749D-AF44-4F40-B471-9B7854B6A008}" dt="2025-11-10T18:05:48.434" v="517" actId="478"/>
          <ac:picMkLst>
            <pc:docMk/>
            <pc:sldMk cId="324828287" sldId="452"/>
            <ac:picMk id="4" creationId="{1929FA11-9B82-0EE7-8D00-FDCE0610D3D7}"/>
          </ac:picMkLst>
        </pc:picChg>
        <pc:picChg chg="add del">
          <ac:chgData name="Fahey, Kimberly" userId="dab9d1fc-33ed-46b9-9435-ab21602447cd" providerId="ADAL" clId="{34F8749D-AF44-4F40-B471-9B7854B6A008}" dt="2025-11-10T18:06:23.036" v="520" actId="22"/>
          <ac:picMkLst>
            <pc:docMk/>
            <pc:sldMk cId="324828287" sldId="452"/>
            <ac:picMk id="6" creationId="{2981E54F-2434-F48B-047F-7078CF68DCDC}"/>
          </ac:picMkLst>
        </pc:picChg>
        <pc:picChg chg="add del">
          <ac:chgData name="Fahey, Kimberly" userId="dab9d1fc-33ed-46b9-9435-ab21602447cd" providerId="ADAL" clId="{34F8749D-AF44-4F40-B471-9B7854B6A008}" dt="2025-11-10T18:06:38.177" v="524" actId="22"/>
          <ac:picMkLst>
            <pc:docMk/>
            <pc:sldMk cId="324828287" sldId="452"/>
            <ac:picMk id="8" creationId="{D39A5147-6218-15BD-DE9E-153B1694BA4A}"/>
          </ac:picMkLst>
        </pc:picChg>
      </pc:sldChg>
      <pc:sldChg chg="del ord">
        <pc:chgData name="Fahey, Kimberly" userId="dab9d1fc-33ed-46b9-9435-ab21602447cd" providerId="ADAL" clId="{34F8749D-AF44-4F40-B471-9B7854B6A008}" dt="2025-11-10T20:52:05.134" v="2095" actId="2696"/>
        <pc:sldMkLst>
          <pc:docMk/>
          <pc:sldMk cId="3973817617" sldId="453"/>
        </pc:sldMkLst>
      </pc:sldChg>
      <pc:sldChg chg="del">
        <pc:chgData name="Fahey, Kimberly" userId="dab9d1fc-33ed-46b9-9435-ab21602447cd" providerId="ADAL" clId="{34F8749D-AF44-4F40-B471-9B7854B6A008}" dt="2025-11-10T20:36:36.427" v="1861" actId="2696"/>
        <pc:sldMkLst>
          <pc:docMk/>
          <pc:sldMk cId="63156632" sldId="460"/>
        </pc:sldMkLst>
      </pc:sldChg>
      <pc:sldChg chg="addSp delSp modSp mod">
        <pc:chgData name="Fahey, Kimberly" userId="dab9d1fc-33ed-46b9-9435-ab21602447cd" providerId="ADAL" clId="{34F8749D-AF44-4F40-B471-9B7854B6A008}" dt="2025-11-10T20:42:07.705" v="1887" actId="207"/>
        <pc:sldMkLst>
          <pc:docMk/>
          <pc:sldMk cId="3916778645" sldId="464"/>
        </pc:sldMkLst>
        <pc:spChg chg="mod">
          <ac:chgData name="Fahey, Kimberly" userId="dab9d1fc-33ed-46b9-9435-ab21602447cd" providerId="ADAL" clId="{34F8749D-AF44-4F40-B471-9B7854B6A008}" dt="2025-11-10T20:42:07.705" v="1887" actId="207"/>
          <ac:spMkLst>
            <pc:docMk/>
            <pc:sldMk cId="3916778645" sldId="464"/>
            <ac:spMk id="2" creationId="{74190BD7-5A0D-3184-BB9E-820CAE9E9719}"/>
          </ac:spMkLst>
        </pc:spChg>
        <pc:spChg chg="mod">
          <ac:chgData name="Fahey, Kimberly" userId="dab9d1fc-33ed-46b9-9435-ab21602447cd" providerId="ADAL" clId="{34F8749D-AF44-4F40-B471-9B7854B6A008}" dt="2025-11-10T20:41:53.369" v="1886" actId="1076"/>
          <ac:spMkLst>
            <pc:docMk/>
            <pc:sldMk cId="3916778645" sldId="464"/>
            <ac:spMk id="4" creationId="{A15366FB-889C-A47F-2713-93433B8788C9}"/>
          </ac:spMkLst>
        </pc:spChg>
        <pc:picChg chg="add ord">
          <ac:chgData name="Fahey, Kimberly" userId="dab9d1fc-33ed-46b9-9435-ab21602447cd" providerId="ADAL" clId="{34F8749D-AF44-4F40-B471-9B7854B6A008}" dt="2025-11-10T20:41:50.471" v="1885" actId="167"/>
          <ac:picMkLst>
            <pc:docMk/>
            <pc:sldMk cId="3916778645" sldId="464"/>
            <ac:picMk id="5" creationId="{D135C34E-0D51-08AF-399C-DAE8B3E2B058}"/>
          </ac:picMkLst>
        </pc:picChg>
        <pc:picChg chg="del">
          <ac:chgData name="Fahey, Kimberly" userId="dab9d1fc-33ed-46b9-9435-ab21602447cd" providerId="ADAL" clId="{34F8749D-AF44-4F40-B471-9B7854B6A008}" dt="2025-11-10T20:41:42.871" v="1883" actId="478"/>
          <ac:picMkLst>
            <pc:docMk/>
            <pc:sldMk cId="3916778645" sldId="464"/>
            <ac:picMk id="6" creationId="{8260819E-D689-F077-8252-CC137949F588}"/>
          </ac:picMkLst>
        </pc:picChg>
      </pc:sldChg>
      <pc:sldChg chg="addSp delSp modSp mod">
        <pc:chgData name="Fahey, Kimberly" userId="dab9d1fc-33ed-46b9-9435-ab21602447cd" providerId="ADAL" clId="{34F8749D-AF44-4F40-B471-9B7854B6A008}" dt="2025-11-10T20:52:49.842" v="2105" actId="1076"/>
        <pc:sldMkLst>
          <pc:docMk/>
          <pc:sldMk cId="935206360" sldId="479"/>
        </pc:sldMkLst>
        <pc:spChg chg="mod">
          <ac:chgData name="Fahey, Kimberly" userId="dab9d1fc-33ed-46b9-9435-ab21602447cd" providerId="ADAL" clId="{34F8749D-AF44-4F40-B471-9B7854B6A008}" dt="2025-11-10T20:52:46.762" v="2104" actId="14100"/>
          <ac:spMkLst>
            <pc:docMk/>
            <pc:sldMk cId="935206360" sldId="479"/>
            <ac:spMk id="5" creationId="{58F8AB16-F4D3-A0C9-1981-009A30E953E5}"/>
          </ac:spMkLst>
        </pc:spChg>
        <pc:spChg chg="mod">
          <ac:chgData name="Fahey, Kimberly" userId="dab9d1fc-33ed-46b9-9435-ab21602447cd" providerId="ADAL" clId="{34F8749D-AF44-4F40-B471-9B7854B6A008}" dt="2025-11-10T20:52:49.842" v="2105" actId="1076"/>
          <ac:spMkLst>
            <pc:docMk/>
            <pc:sldMk cId="935206360" sldId="479"/>
            <ac:spMk id="6" creationId="{AE9F07E1-7503-1CD2-CD30-621538D2949E}"/>
          </ac:spMkLst>
        </pc:spChg>
        <pc:picChg chg="del">
          <ac:chgData name="Fahey, Kimberly" userId="dab9d1fc-33ed-46b9-9435-ab21602447cd" providerId="ADAL" clId="{34F8749D-AF44-4F40-B471-9B7854B6A008}" dt="2025-11-10T20:52:26.592" v="2096" actId="478"/>
          <ac:picMkLst>
            <pc:docMk/>
            <pc:sldMk cId="935206360" sldId="479"/>
            <ac:picMk id="3" creationId="{0F17212F-8F1C-1654-699A-BFF72DFE3DEC}"/>
          </ac:picMkLst>
        </pc:picChg>
        <pc:picChg chg="add mod ord">
          <ac:chgData name="Fahey, Kimberly" userId="dab9d1fc-33ed-46b9-9435-ab21602447cd" providerId="ADAL" clId="{34F8749D-AF44-4F40-B471-9B7854B6A008}" dt="2025-11-10T20:52:34.303" v="2099" actId="167"/>
          <ac:picMkLst>
            <pc:docMk/>
            <pc:sldMk cId="935206360" sldId="479"/>
            <ac:picMk id="4" creationId="{B263EE1E-B3DD-1F47-6126-E8370240CAFC}"/>
          </ac:picMkLst>
        </pc:picChg>
      </pc:sldChg>
      <pc:sldChg chg="addSp delSp modSp mod">
        <pc:chgData name="Fahey, Kimberly" userId="dab9d1fc-33ed-46b9-9435-ab21602447cd" providerId="ADAL" clId="{34F8749D-AF44-4F40-B471-9B7854B6A008}" dt="2025-11-10T20:47:24.582" v="2030" actId="1076"/>
        <pc:sldMkLst>
          <pc:docMk/>
          <pc:sldMk cId="846738779" sldId="482"/>
        </pc:sldMkLst>
        <pc:spChg chg="mod ord">
          <ac:chgData name="Fahey, Kimberly" userId="dab9d1fc-33ed-46b9-9435-ab21602447cd" providerId="ADAL" clId="{34F8749D-AF44-4F40-B471-9B7854B6A008}" dt="2025-11-10T20:47:24.582" v="2030" actId="1076"/>
          <ac:spMkLst>
            <pc:docMk/>
            <pc:sldMk cId="846738779" sldId="482"/>
            <ac:spMk id="5" creationId="{2ECD98AE-18A1-8C46-8287-1E1DF848A3A2}"/>
          </ac:spMkLst>
        </pc:spChg>
        <pc:picChg chg="del">
          <ac:chgData name="Fahey, Kimberly" userId="dab9d1fc-33ed-46b9-9435-ab21602447cd" providerId="ADAL" clId="{34F8749D-AF44-4F40-B471-9B7854B6A008}" dt="2025-11-10T20:45:10.638" v="2017" actId="478"/>
          <ac:picMkLst>
            <pc:docMk/>
            <pc:sldMk cId="846738779" sldId="482"/>
            <ac:picMk id="3" creationId="{DF74747D-6FB3-8400-534E-9E07F6E800E6}"/>
          </ac:picMkLst>
        </pc:picChg>
        <pc:picChg chg="add del">
          <ac:chgData name="Fahey, Kimberly" userId="dab9d1fc-33ed-46b9-9435-ab21602447cd" providerId="ADAL" clId="{34F8749D-AF44-4F40-B471-9B7854B6A008}" dt="2025-11-10T20:46:41.241" v="2019" actId="478"/>
          <ac:picMkLst>
            <pc:docMk/>
            <pc:sldMk cId="846738779" sldId="482"/>
            <ac:picMk id="4" creationId="{DFE8CB24-B252-4624-59DD-243F79CB665D}"/>
          </ac:picMkLst>
        </pc:picChg>
        <pc:picChg chg="add mod">
          <ac:chgData name="Fahey, Kimberly" userId="dab9d1fc-33ed-46b9-9435-ab21602447cd" providerId="ADAL" clId="{34F8749D-AF44-4F40-B471-9B7854B6A008}" dt="2025-11-10T20:47:05.235" v="2026" actId="1076"/>
          <ac:picMkLst>
            <pc:docMk/>
            <pc:sldMk cId="846738779" sldId="482"/>
            <ac:picMk id="7" creationId="{F96579C0-0910-63F3-D299-EC4CFD3A0783}"/>
          </ac:picMkLst>
        </pc:picChg>
      </pc:sldChg>
      <pc:sldChg chg="addSp new mod">
        <pc:chgData name="Fahey, Kimberly" userId="dab9d1fc-33ed-46b9-9435-ab21602447cd" providerId="ADAL" clId="{34F8749D-AF44-4F40-B471-9B7854B6A008}" dt="2025-11-10T17:26:56.504" v="41" actId="22"/>
        <pc:sldMkLst>
          <pc:docMk/>
          <pc:sldMk cId="2815393454" sldId="486"/>
        </pc:sldMkLst>
        <pc:picChg chg="add">
          <ac:chgData name="Fahey, Kimberly" userId="dab9d1fc-33ed-46b9-9435-ab21602447cd" providerId="ADAL" clId="{34F8749D-AF44-4F40-B471-9B7854B6A008}" dt="2025-11-10T17:26:56.504" v="41" actId="22"/>
          <ac:picMkLst>
            <pc:docMk/>
            <pc:sldMk cId="2815393454" sldId="486"/>
            <ac:picMk id="5" creationId="{1944CBD8-A0CA-3DFD-0CF0-72C2E0015052}"/>
          </ac:picMkLst>
        </pc:picChg>
      </pc:sldChg>
      <pc:sldChg chg="addSp delSp new mod">
        <pc:chgData name="Fahey, Kimberly" userId="dab9d1fc-33ed-46b9-9435-ab21602447cd" providerId="ADAL" clId="{34F8749D-AF44-4F40-B471-9B7854B6A008}" dt="2025-11-10T17:27:32.460" v="45" actId="478"/>
        <pc:sldMkLst>
          <pc:docMk/>
          <pc:sldMk cId="3775731911" sldId="487"/>
        </pc:sldMkLst>
        <pc:spChg chg="del">
          <ac:chgData name="Fahey, Kimberly" userId="dab9d1fc-33ed-46b9-9435-ab21602447cd" providerId="ADAL" clId="{34F8749D-AF44-4F40-B471-9B7854B6A008}" dt="2025-11-10T17:27:23.659" v="44" actId="478"/>
          <ac:spMkLst>
            <pc:docMk/>
            <pc:sldMk cId="3775731911" sldId="487"/>
            <ac:spMk id="2" creationId="{EB2F486C-EB46-C73F-804C-39698828ED71}"/>
          </ac:spMkLst>
        </pc:spChg>
        <pc:spChg chg="del">
          <ac:chgData name="Fahey, Kimberly" userId="dab9d1fc-33ed-46b9-9435-ab21602447cd" providerId="ADAL" clId="{34F8749D-AF44-4F40-B471-9B7854B6A008}" dt="2025-11-10T17:27:32.460" v="45" actId="478"/>
          <ac:spMkLst>
            <pc:docMk/>
            <pc:sldMk cId="3775731911" sldId="487"/>
            <ac:spMk id="3" creationId="{6EBC9E7E-7E40-6DDF-9514-901CC1F5E54E}"/>
          </ac:spMkLst>
        </pc:spChg>
        <pc:picChg chg="add del">
          <ac:chgData name="Fahey, Kimberly" userId="dab9d1fc-33ed-46b9-9435-ab21602447cd" providerId="ADAL" clId="{34F8749D-AF44-4F40-B471-9B7854B6A008}" dt="2025-11-10T17:26:59.558" v="42" actId="478"/>
          <ac:picMkLst>
            <pc:docMk/>
            <pc:sldMk cId="3775731911" sldId="487"/>
            <ac:picMk id="5" creationId="{F8347E27-9208-B18D-32D8-64D7BE65DFB8}"/>
          </ac:picMkLst>
        </pc:picChg>
        <pc:picChg chg="add">
          <ac:chgData name="Fahey, Kimberly" userId="dab9d1fc-33ed-46b9-9435-ab21602447cd" providerId="ADAL" clId="{34F8749D-AF44-4F40-B471-9B7854B6A008}" dt="2025-11-10T17:27:16.230" v="43" actId="22"/>
          <ac:picMkLst>
            <pc:docMk/>
            <pc:sldMk cId="3775731911" sldId="487"/>
            <ac:picMk id="7" creationId="{D5F9B95D-C261-230A-7CF8-5C07A25FB453}"/>
          </ac:picMkLst>
        </pc:picChg>
      </pc:sldChg>
      <pc:sldChg chg="addSp delSp modSp add mod setBg">
        <pc:chgData name="Fahey, Kimberly" userId="dab9d1fc-33ed-46b9-9435-ab21602447cd" providerId="ADAL" clId="{34F8749D-AF44-4F40-B471-9B7854B6A008}" dt="2025-11-10T19:46:36.274" v="934" actId="20577"/>
        <pc:sldMkLst>
          <pc:docMk/>
          <pc:sldMk cId="483903476" sldId="488"/>
        </pc:sldMkLst>
        <pc:spChg chg="add mod">
          <ac:chgData name="Fahey, Kimberly" userId="dab9d1fc-33ed-46b9-9435-ab21602447cd" providerId="ADAL" clId="{34F8749D-AF44-4F40-B471-9B7854B6A008}" dt="2025-11-10T19:46:36.274" v="934" actId="20577"/>
          <ac:spMkLst>
            <pc:docMk/>
            <pc:sldMk cId="483903476" sldId="488"/>
            <ac:spMk id="3" creationId="{682D1CD0-E2CC-3EDA-3E56-3B0395C93D9B}"/>
          </ac:spMkLst>
        </pc:spChg>
        <pc:spChg chg="mod ord">
          <ac:chgData name="Fahey, Kimberly" userId="dab9d1fc-33ed-46b9-9435-ab21602447cd" providerId="ADAL" clId="{34F8749D-AF44-4F40-B471-9B7854B6A008}" dt="2025-11-10T17:37:23.380" v="255" actId="1076"/>
          <ac:spMkLst>
            <pc:docMk/>
            <pc:sldMk cId="483903476" sldId="488"/>
            <ac:spMk id="7" creationId="{FF27420F-55BA-5C4B-15A4-5C26270302E0}"/>
          </ac:spMkLst>
        </pc:spChg>
        <pc:picChg chg="del mod">
          <ac:chgData name="Fahey, Kimberly" userId="dab9d1fc-33ed-46b9-9435-ab21602447cd" providerId="ADAL" clId="{34F8749D-AF44-4F40-B471-9B7854B6A008}" dt="2025-11-10T17:32:10.309" v="220" actId="478"/>
          <ac:picMkLst>
            <pc:docMk/>
            <pc:sldMk cId="483903476" sldId="488"/>
            <ac:picMk id="5" creationId="{5990AF8F-D3BD-CA40-976E-94B751F53C00}"/>
          </ac:picMkLst>
        </pc:picChg>
        <pc:picChg chg="add del mod ord">
          <ac:chgData name="Fahey, Kimberly" userId="dab9d1fc-33ed-46b9-9435-ab21602447cd" providerId="ADAL" clId="{34F8749D-AF44-4F40-B471-9B7854B6A008}" dt="2025-11-10T17:35:35.851" v="230" actId="478"/>
          <ac:picMkLst>
            <pc:docMk/>
            <pc:sldMk cId="483903476" sldId="488"/>
            <ac:picMk id="6" creationId="{82561340-EB01-E591-FF00-3691D733606A}"/>
          </ac:picMkLst>
        </pc:picChg>
        <pc:picChg chg="add mod ord">
          <ac:chgData name="Fahey, Kimberly" userId="dab9d1fc-33ed-46b9-9435-ab21602447cd" providerId="ADAL" clId="{34F8749D-AF44-4F40-B471-9B7854B6A008}" dt="2025-11-10T17:37:14.665" v="253" actId="1076"/>
          <ac:picMkLst>
            <pc:docMk/>
            <pc:sldMk cId="483903476" sldId="488"/>
            <ac:picMk id="9" creationId="{8C3CEBE3-7B59-438D-F502-8D2C40DCFD77}"/>
          </ac:picMkLst>
        </pc:picChg>
      </pc:sldChg>
      <pc:sldChg chg="addSp modSp new mod">
        <pc:chgData name="Fahey, Kimberly" userId="dab9d1fc-33ed-46b9-9435-ab21602447cd" providerId="ADAL" clId="{34F8749D-AF44-4F40-B471-9B7854B6A008}" dt="2025-11-10T17:40:16.802" v="380" actId="20577"/>
        <pc:sldMkLst>
          <pc:docMk/>
          <pc:sldMk cId="1603316505" sldId="489"/>
        </pc:sldMkLst>
        <pc:spChg chg="add mod">
          <ac:chgData name="Fahey, Kimberly" userId="dab9d1fc-33ed-46b9-9435-ab21602447cd" providerId="ADAL" clId="{34F8749D-AF44-4F40-B471-9B7854B6A008}" dt="2025-11-10T17:40:16.802" v="380" actId="20577"/>
          <ac:spMkLst>
            <pc:docMk/>
            <pc:sldMk cId="1603316505" sldId="489"/>
            <ac:spMk id="6" creationId="{E2A2C5C6-F16C-9B45-17DF-7222B5715682}"/>
          </ac:spMkLst>
        </pc:spChg>
        <pc:picChg chg="add mod">
          <ac:chgData name="Fahey, Kimberly" userId="dab9d1fc-33ed-46b9-9435-ab21602447cd" providerId="ADAL" clId="{34F8749D-AF44-4F40-B471-9B7854B6A008}" dt="2025-11-10T17:38:21.286" v="263" actId="14100"/>
          <ac:picMkLst>
            <pc:docMk/>
            <pc:sldMk cId="1603316505" sldId="489"/>
            <ac:picMk id="5" creationId="{25142ABE-80B7-257C-BFC8-77D011DF615A}"/>
          </ac:picMkLst>
        </pc:picChg>
      </pc:sldChg>
      <pc:sldChg chg="modSp add mod">
        <pc:chgData name="Fahey, Kimberly" userId="dab9d1fc-33ed-46b9-9435-ab21602447cd" providerId="ADAL" clId="{34F8749D-AF44-4F40-B471-9B7854B6A008}" dt="2025-11-10T20:01:14.974" v="1311" actId="1076"/>
        <pc:sldMkLst>
          <pc:docMk/>
          <pc:sldMk cId="3788881610" sldId="490"/>
        </pc:sldMkLst>
        <pc:spChg chg="mod">
          <ac:chgData name="Fahey, Kimberly" userId="dab9d1fc-33ed-46b9-9435-ab21602447cd" providerId="ADAL" clId="{34F8749D-AF44-4F40-B471-9B7854B6A008}" dt="2025-11-10T20:00:59.139" v="1310" actId="14100"/>
          <ac:spMkLst>
            <pc:docMk/>
            <pc:sldMk cId="3788881610" sldId="490"/>
            <ac:spMk id="2" creationId="{BE56D6BC-F923-AC33-886C-492392AC847A}"/>
          </ac:spMkLst>
        </pc:spChg>
        <pc:picChg chg="mod">
          <ac:chgData name="Fahey, Kimberly" userId="dab9d1fc-33ed-46b9-9435-ab21602447cd" providerId="ADAL" clId="{34F8749D-AF44-4F40-B471-9B7854B6A008}" dt="2025-11-10T20:01:14.974" v="1311" actId="1076"/>
          <ac:picMkLst>
            <pc:docMk/>
            <pc:sldMk cId="3788881610" sldId="490"/>
            <ac:picMk id="4" creationId="{50DE7057-DBB0-3F07-E342-477C2DDFD8DF}"/>
          </ac:picMkLst>
        </pc:picChg>
      </pc:sldChg>
      <pc:sldChg chg="addSp delSp modSp add del mod">
        <pc:chgData name="Fahey, Kimberly" userId="dab9d1fc-33ed-46b9-9435-ab21602447cd" providerId="ADAL" clId="{34F8749D-AF44-4F40-B471-9B7854B6A008}" dt="2025-11-10T20:02:59.627" v="1316" actId="1076"/>
        <pc:sldMkLst>
          <pc:docMk/>
          <pc:sldMk cId="2049725495" sldId="491"/>
        </pc:sldMkLst>
        <pc:picChg chg="del">
          <ac:chgData name="Fahey, Kimberly" userId="dab9d1fc-33ed-46b9-9435-ab21602447cd" providerId="ADAL" clId="{34F8749D-AF44-4F40-B471-9B7854B6A008}" dt="2025-11-10T20:02:54.551" v="1314" actId="478"/>
          <ac:picMkLst>
            <pc:docMk/>
            <pc:sldMk cId="2049725495" sldId="491"/>
            <ac:picMk id="4" creationId="{C9EB538F-D496-F65F-96B2-603754B49E63}"/>
          </ac:picMkLst>
        </pc:picChg>
        <pc:picChg chg="add mod">
          <ac:chgData name="Fahey, Kimberly" userId="dab9d1fc-33ed-46b9-9435-ab21602447cd" providerId="ADAL" clId="{34F8749D-AF44-4F40-B471-9B7854B6A008}" dt="2025-11-10T20:02:59.627" v="1316" actId="1076"/>
          <ac:picMkLst>
            <pc:docMk/>
            <pc:sldMk cId="2049725495" sldId="491"/>
            <ac:picMk id="5" creationId="{99A9A58F-C47E-5797-0DA5-0FBD8AEE0A8E}"/>
          </ac:picMkLst>
        </pc:picChg>
      </pc:sldChg>
      <pc:sldChg chg="addSp delSp modSp add mod">
        <pc:chgData name="Fahey, Kimberly" userId="dab9d1fc-33ed-46b9-9435-ab21602447cd" providerId="ADAL" clId="{34F8749D-AF44-4F40-B471-9B7854B6A008}" dt="2025-11-10T20:06:13.731" v="1321" actId="1076"/>
        <pc:sldMkLst>
          <pc:docMk/>
          <pc:sldMk cId="3476978515" sldId="492"/>
        </pc:sldMkLst>
        <pc:picChg chg="add mod">
          <ac:chgData name="Fahey, Kimberly" userId="dab9d1fc-33ed-46b9-9435-ab21602447cd" providerId="ADAL" clId="{34F8749D-AF44-4F40-B471-9B7854B6A008}" dt="2025-11-10T20:06:13.731" v="1321" actId="1076"/>
          <ac:picMkLst>
            <pc:docMk/>
            <pc:sldMk cId="3476978515" sldId="492"/>
            <ac:picMk id="3" creationId="{35D01727-D14F-1584-8251-59885AD53B4C}"/>
          </ac:picMkLst>
        </pc:picChg>
        <pc:picChg chg="del">
          <ac:chgData name="Fahey, Kimberly" userId="dab9d1fc-33ed-46b9-9435-ab21602447cd" providerId="ADAL" clId="{34F8749D-AF44-4F40-B471-9B7854B6A008}" dt="2025-11-10T20:06:02.551" v="1317" actId="478"/>
          <ac:picMkLst>
            <pc:docMk/>
            <pc:sldMk cId="3476978515" sldId="492"/>
            <ac:picMk id="4" creationId="{5551071E-ABE2-E986-CD20-A25F0BB9DB51}"/>
          </ac:picMkLst>
        </pc:picChg>
      </pc:sldChg>
      <pc:sldChg chg="addSp delSp modSp new mod">
        <pc:chgData name="Fahey, Kimberly" userId="dab9d1fc-33ed-46b9-9435-ab21602447cd" providerId="ADAL" clId="{34F8749D-AF44-4F40-B471-9B7854B6A008}" dt="2025-11-10T18:13:32.395" v="928" actId="1076"/>
        <pc:sldMkLst>
          <pc:docMk/>
          <pc:sldMk cId="1460772297" sldId="493"/>
        </pc:sldMkLst>
        <pc:spChg chg="del">
          <ac:chgData name="Fahey, Kimberly" userId="dab9d1fc-33ed-46b9-9435-ab21602447cd" providerId="ADAL" clId="{34F8749D-AF44-4F40-B471-9B7854B6A008}" dt="2025-11-10T18:06:43.801" v="527" actId="478"/>
          <ac:spMkLst>
            <pc:docMk/>
            <pc:sldMk cId="1460772297" sldId="493"/>
            <ac:spMk id="2" creationId="{33CC4A79-04BE-8883-F9FF-DA513D289F89}"/>
          </ac:spMkLst>
        </pc:spChg>
        <pc:spChg chg="mod">
          <ac:chgData name="Fahey, Kimberly" userId="dab9d1fc-33ed-46b9-9435-ab21602447cd" providerId="ADAL" clId="{34F8749D-AF44-4F40-B471-9B7854B6A008}" dt="2025-11-10T18:12:36.804" v="918" actId="1076"/>
          <ac:spMkLst>
            <pc:docMk/>
            <pc:sldMk cId="1460772297" sldId="493"/>
            <ac:spMk id="3" creationId="{BEEB515B-7C03-3509-3B30-57A3AE3F34D9}"/>
          </ac:spMkLst>
        </pc:spChg>
        <pc:spChg chg="add mod">
          <ac:chgData name="Fahey, Kimberly" userId="dab9d1fc-33ed-46b9-9435-ab21602447cd" providerId="ADAL" clId="{34F8749D-AF44-4F40-B471-9B7854B6A008}" dt="2025-11-10T18:13:15.743" v="923" actId="1076"/>
          <ac:spMkLst>
            <pc:docMk/>
            <pc:sldMk cId="1460772297" sldId="493"/>
            <ac:spMk id="8" creationId="{D5881C3C-037F-6EAC-1B79-34D5135C2BEE}"/>
          </ac:spMkLst>
        </pc:spChg>
        <pc:spChg chg="add mod">
          <ac:chgData name="Fahey, Kimberly" userId="dab9d1fc-33ed-46b9-9435-ab21602447cd" providerId="ADAL" clId="{34F8749D-AF44-4F40-B471-9B7854B6A008}" dt="2025-11-10T18:13:32.395" v="928" actId="1076"/>
          <ac:spMkLst>
            <pc:docMk/>
            <pc:sldMk cId="1460772297" sldId="493"/>
            <ac:spMk id="9" creationId="{8467B37C-0B25-CCEF-C333-D3FBDC301C80}"/>
          </ac:spMkLst>
        </pc:spChg>
        <pc:picChg chg="add mod">
          <ac:chgData name="Fahey, Kimberly" userId="dab9d1fc-33ed-46b9-9435-ab21602447cd" providerId="ADAL" clId="{34F8749D-AF44-4F40-B471-9B7854B6A008}" dt="2025-11-10T18:12:39.140" v="919" actId="1076"/>
          <ac:picMkLst>
            <pc:docMk/>
            <pc:sldMk cId="1460772297" sldId="493"/>
            <ac:picMk id="5" creationId="{1287DD39-0975-CD1D-CC24-1F4BB760F1EB}"/>
          </ac:picMkLst>
        </pc:picChg>
        <pc:picChg chg="add mod">
          <ac:chgData name="Fahey, Kimberly" userId="dab9d1fc-33ed-46b9-9435-ab21602447cd" providerId="ADAL" clId="{34F8749D-AF44-4F40-B471-9B7854B6A008}" dt="2025-11-10T18:13:09.467" v="922" actId="1076"/>
          <ac:picMkLst>
            <pc:docMk/>
            <pc:sldMk cId="1460772297" sldId="493"/>
            <ac:picMk id="7" creationId="{CAAB4D65-AF2C-FA55-94D4-29AB179C704F}"/>
          </ac:picMkLst>
        </pc:picChg>
      </pc:sldChg>
      <pc:sldChg chg="addSp delSp modSp new mod">
        <pc:chgData name="Fahey, Kimberly" userId="dab9d1fc-33ed-46b9-9435-ab21602447cd" providerId="ADAL" clId="{34F8749D-AF44-4F40-B471-9B7854B6A008}" dt="2025-11-10T19:57:39.699" v="1275" actId="1076"/>
        <pc:sldMkLst>
          <pc:docMk/>
          <pc:sldMk cId="4085542006" sldId="494"/>
        </pc:sldMkLst>
        <pc:spChg chg="add mod">
          <ac:chgData name="Fahey, Kimberly" userId="dab9d1fc-33ed-46b9-9435-ab21602447cd" providerId="ADAL" clId="{34F8749D-AF44-4F40-B471-9B7854B6A008}" dt="2025-11-10T19:48:09.196" v="936" actId="1076"/>
          <ac:spMkLst>
            <pc:docMk/>
            <pc:sldMk cId="4085542006" sldId="494"/>
            <ac:spMk id="2" creationId="{655D1783-6D32-B827-8687-7A6AA150BEFC}"/>
          </ac:spMkLst>
        </pc:spChg>
        <pc:spChg chg="del">
          <ac:chgData name="Fahey, Kimberly" userId="dab9d1fc-33ed-46b9-9435-ab21602447cd" providerId="ADAL" clId="{34F8749D-AF44-4F40-B471-9B7854B6A008}" dt="2025-11-10T18:14:10.264" v="931" actId="478"/>
          <ac:spMkLst>
            <pc:docMk/>
            <pc:sldMk cId="4085542006" sldId="494"/>
            <ac:spMk id="2" creationId="{933F44AD-61F8-3BAB-25F7-CECFD99480B0}"/>
          </ac:spMkLst>
        </pc:spChg>
        <pc:spChg chg="add mod">
          <ac:chgData name="Fahey, Kimberly" userId="dab9d1fc-33ed-46b9-9435-ab21602447cd" providerId="ADAL" clId="{34F8749D-AF44-4F40-B471-9B7854B6A008}" dt="2025-11-10T19:57:39.699" v="1275" actId="1076"/>
          <ac:spMkLst>
            <pc:docMk/>
            <pc:sldMk cId="4085542006" sldId="494"/>
            <ac:spMk id="3" creationId="{208B37DB-9736-A516-334D-4280BA923B32}"/>
          </ac:spMkLst>
        </pc:spChg>
        <pc:spChg chg="del">
          <ac:chgData name="Fahey, Kimberly" userId="dab9d1fc-33ed-46b9-9435-ab21602447cd" providerId="ADAL" clId="{34F8749D-AF44-4F40-B471-9B7854B6A008}" dt="2025-11-10T18:14:06.716" v="930" actId="22"/>
          <ac:spMkLst>
            <pc:docMk/>
            <pc:sldMk cId="4085542006" sldId="494"/>
            <ac:spMk id="3" creationId="{B046FE09-EF15-A7AC-9C6C-AA71489B1FEC}"/>
          </ac:spMkLst>
        </pc:spChg>
        <pc:picChg chg="add mod ord">
          <ac:chgData name="Fahey, Kimberly" userId="dab9d1fc-33ed-46b9-9435-ab21602447cd" providerId="ADAL" clId="{34F8749D-AF44-4F40-B471-9B7854B6A008}" dt="2025-11-10T19:50:08.224" v="939" actId="1076"/>
          <ac:picMkLst>
            <pc:docMk/>
            <pc:sldMk cId="4085542006" sldId="494"/>
            <ac:picMk id="5" creationId="{B586A8C2-247E-B556-B18B-4D9FB015910F}"/>
          </ac:picMkLst>
        </pc:picChg>
      </pc:sldChg>
      <pc:sldChg chg="addSp delSp modSp add mod ord">
        <pc:chgData name="Fahey, Kimberly" userId="dab9d1fc-33ed-46b9-9435-ab21602447cd" providerId="ADAL" clId="{34F8749D-AF44-4F40-B471-9B7854B6A008}" dt="2025-11-10T20:10:50.437" v="1393" actId="22"/>
        <pc:sldMkLst>
          <pc:docMk/>
          <pc:sldMk cId="1725555809" sldId="495"/>
        </pc:sldMkLst>
        <pc:spChg chg="mod">
          <ac:chgData name="Fahey, Kimberly" userId="dab9d1fc-33ed-46b9-9435-ab21602447cd" providerId="ADAL" clId="{34F8749D-AF44-4F40-B471-9B7854B6A008}" dt="2025-11-10T20:10:12.485" v="1391" actId="14100"/>
          <ac:spMkLst>
            <pc:docMk/>
            <pc:sldMk cId="1725555809" sldId="495"/>
            <ac:spMk id="3" creationId="{4A19E511-2CC8-E938-15C9-211C8BAC2F09}"/>
          </ac:spMkLst>
        </pc:spChg>
        <pc:spChg chg="del mod">
          <ac:chgData name="Fahey, Kimberly" userId="dab9d1fc-33ed-46b9-9435-ab21602447cd" providerId="ADAL" clId="{34F8749D-AF44-4F40-B471-9B7854B6A008}" dt="2025-11-10T20:09:34.713" v="1373" actId="478"/>
          <ac:spMkLst>
            <pc:docMk/>
            <pc:sldMk cId="1725555809" sldId="495"/>
            <ac:spMk id="8" creationId="{6865C411-3FB7-D846-BC71-0A5082AE308F}"/>
          </ac:spMkLst>
        </pc:spChg>
        <pc:spChg chg="mod ord">
          <ac:chgData name="Fahey, Kimberly" userId="dab9d1fc-33ed-46b9-9435-ab21602447cd" providerId="ADAL" clId="{34F8749D-AF44-4F40-B471-9B7854B6A008}" dt="2025-11-10T20:07:24.464" v="1334" actId="1076"/>
          <ac:spMkLst>
            <pc:docMk/>
            <pc:sldMk cId="1725555809" sldId="495"/>
            <ac:spMk id="9" creationId="{8DF281AC-0D40-4AD2-938C-11CC930AA328}"/>
          </ac:spMkLst>
        </pc:spChg>
        <pc:picChg chg="add mod">
          <ac:chgData name="Fahey, Kimberly" userId="dab9d1fc-33ed-46b9-9435-ab21602447cd" providerId="ADAL" clId="{34F8749D-AF44-4F40-B471-9B7854B6A008}" dt="2025-11-10T20:07:17.610" v="1332" actId="1076"/>
          <ac:picMkLst>
            <pc:docMk/>
            <pc:sldMk cId="1725555809" sldId="495"/>
            <ac:picMk id="4" creationId="{D8E30316-206A-B024-0B95-35E664FF324F}"/>
          </ac:picMkLst>
        </pc:picChg>
        <pc:picChg chg="del">
          <ac:chgData name="Fahey, Kimberly" userId="dab9d1fc-33ed-46b9-9435-ab21602447cd" providerId="ADAL" clId="{34F8749D-AF44-4F40-B471-9B7854B6A008}" dt="2025-11-10T20:07:11.572" v="1329" actId="478"/>
          <ac:picMkLst>
            <pc:docMk/>
            <pc:sldMk cId="1725555809" sldId="495"/>
            <ac:picMk id="5" creationId="{FCC5D6EE-DF26-7487-1A97-92B8B2F6CABA}"/>
          </ac:picMkLst>
        </pc:picChg>
        <pc:picChg chg="add del">
          <ac:chgData name="Fahey, Kimberly" userId="dab9d1fc-33ed-46b9-9435-ab21602447cd" providerId="ADAL" clId="{34F8749D-AF44-4F40-B471-9B7854B6A008}" dt="2025-11-10T20:10:50.437" v="1393" actId="22"/>
          <ac:picMkLst>
            <pc:docMk/>
            <pc:sldMk cId="1725555809" sldId="495"/>
            <ac:picMk id="10" creationId="{3AB8A6E6-B26C-1209-1467-02C74805623D}"/>
          </ac:picMkLst>
        </pc:picChg>
      </pc:sldChg>
      <pc:sldChg chg="addSp delSp modSp new mod">
        <pc:chgData name="Fahey, Kimberly" userId="dab9d1fc-33ed-46b9-9435-ab21602447cd" providerId="ADAL" clId="{34F8749D-AF44-4F40-B471-9B7854B6A008}" dt="2025-11-10T20:49:37.374" v="2062" actId="14100"/>
        <pc:sldMkLst>
          <pc:docMk/>
          <pc:sldMk cId="1156359824" sldId="496"/>
        </pc:sldMkLst>
        <pc:spChg chg="add mod">
          <ac:chgData name="Fahey, Kimberly" userId="dab9d1fc-33ed-46b9-9435-ab21602447cd" providerId="ADAL" clId="{34F8749D-AF44-4F40-B471-9B7854B6A008}" dt="2025-11-10T20:49:33.846" v="2061" actId="1076"/>
          <ac:spMkLst>
            <pc:docMk/>
            <pc:sldMk cId="1156359824" sldId="496"/>
            <ac:spMk id="6" creationId="{7D65F19F-1237-CAF4-6D9F-21CDB90DF776}"/>
          </ac:spMkLst>
        </pc:spChg>
        <pc:spChg chg="add mod">
          <ac:chgData name="Fahey, Kimberly" userId="dab9d1fc-33ed-46b9-9435-ab21602447cd" providerId="ADAL" clId="{34F8749D-AF44-4F40-B471-9B7854B6A008}" dt="2025-11-10T20:16:15.603" v="1518" actId="1076"/>
          <ac:spMkLst>
            <pc:docMk/>
            <pc:sldMk cId="1156359824" sldId="496"/>
            <ac:spMk id="7" creationId="{62653054-3EF9-605A-58E2-8F7FD1FA3E0D}"/>
          </ac:spMkLst>
        </pc:spChg>
        <pc:spChg chg="add del">
          <ac:chgData name="Fahey, Kimberly" userId="dab9d1fc-33ed-46b9-9435-ab21602447cd" providerId="ADAL" clId="{34F8749D-AF44-4F40-B471-9B7854B6A008}" dt="2025-11-10T20:18:30.088" v="1580" actId="22"/>
          <ac:spMkLst>
            <pc:docMk/>
            <pc:sldMk cId="1156359824" sldId="496"/>
            <ac:spMk id="9" creationId="{73E183EC-DB67-B813-85B9-8EB56638A4DA}"/>
          </ac:spMkLst>
        </pc:spChg>
        <pc:picChg chg="add mod">
          <ac:chgData name="Fahey, Kimberly" userId="dab9d1fc-33ed-46b9-9435-ab21602447cd" providerId="ADAL" clId="{34F8749D-AF44-4F40-B471-9B7854B6A008}" dt="2025-11-10T20:49:37.374" v="2062" actId="14100"/>
          <ac:picMkLst>
            <pc:docMk/>
            <pc:sldMk cId="1156359824" sldId="496"/>
            <ac:picMk id="5" creationId="{B860C3A5-6E13-7C1C-E984-0D6B797562B8}"/>
          </ac:picMkLst>
        </pc:picChg>
      </pc:sldChg>
      <pc:sldChg chg="addSp delSp modSp new mod">
        <pc:chgData name="Fahey, Kimberly" userId="dab9d1fc-33ed-46b9-9435-ab21602447cd" providerId="ADAL" clId="{34F8749D-AF44-4F40-B471-9B7854B6A008}" dt="2025-11-10T20:49:47.849" v="2064" actId="14100"/>
        <pc:sldMkLst>
          <pc:docMk/>
          <pc:sldMk cId="4127265536" sldId="497"/>
        </pc:sldMkLst>
        <pc:spChg chg="del">
          <ac:chgData name="Fahey, Kimberly" userId="dab9d1fc-33ed-46b9-9435-ab21602447cd" providerId="ADAL" clId="{34F8749D-AF44-4F40-B471-9B7854B6A008}" dt="2025-11-10T20:17:10.245" v="1563" actId="478"/>
          <ac:spMkLst>
            <pc:docMk/>
            <pc:sldMk cId="4127265536" sldId="497"/>
            <ac:spMk id="2" creationId="{E6F4AE78-EE12-5302-33EC-1C9B0A68CCC6}"/>
          </ac:spMkLst>
        </pc:spChg>
        <pc:spChg chg="add del mod">
          <ac:chgData name="Fahey, Kimberly" userId="dab9d1fc-33ed-46b9-9435-ab21602447cd" providerId="ADAL" clId="{34F8749D-AF44-4F40-B471-9B7854B6A008}" dt="2025-11-10T20:19:15.826" v="1587" actId="478"/>
          <ac:spMkLst>
            <pc:docMk/>
            <pc:sldMk cId="4127265536" sldId="497"/>
            <ac:spMk id="3" creationId="{EB634B90-FA84-E856-0942-E879607040AD}"/>
          </ac:spMkLst>
        </pc:spChg>
        <pc:spChg chg="add mod">
          <ac:chgData name="Fahey, Kimberly" userId="dab9d1fc-33ed-46b9-9435-ab21602447cd" providerId="ADAL" clId="{34F8749D-AF44-4F40-B471-9B7854B6A008}" dt="2025-11-10T20:49:47.849" v="2064" actId="14100"/>
          <ac:spMkLst>
            <pc:docMk/>
            <pc:sldMk cId="4127265536" sldId="497"/>
            <ac:spMk id="8" creationId="{AD4D5921-EFE7-F3C4-8EAF-480623E5F5D9}"/>
          </ac:spMkLst>
        </pc:spChg>
        <pc:picChg chg="add del mod">
          <ac:chgData name="Fahey, Kimberly" userId="dab9d1fc-33ed-46b9-9435-ab21602447cd" providerId="ADAL" clId="{34F8749D-AF44-4F40-B471-9B7854B6A008}" dt="2025-11-10T20:18:58.287" v="1585" actId="478"/>
          <ac:picMkLst>
            <pc:docMk/>
            <pc:sldMk cId="4127265536" sldId="497"/>
            <ac:picMk id="5" creationId="{37188F99-C3F9-3B57-5089-032B738830F0}"/>
          </ac:picMkLst>
        </pc:picChg>
        <pc:picChg chg="add mod">
          <ac:chgData name="Fahey, Kimberly" userId="dab9d1fc-33ed-46b9-9435-ab21602447cd" providerId="ADAL" clId="{34F8749D-AF44-4F40-B471-9B7854B6A008}" dt="2025-11-10T20:20:32.734" v="1618" actId="1076"/>
          <ac:picMkLst>
            <pc:docMk/>
            <pc:sldMk cId="4127265536" sldId="497"/>
            <ac:picMk id="7" creationId="{FDBEAD66-AD6F-B85F-2B1A-B65246C7B33C}"/>
          </ac:picMkLst>
        </pc:picChg>
      </pc:sldChg>
      <pc:sldChg chg="addSp delSp modSp new del mod">
        <pc:chgData name="Fahey, Kimberly" userId="dab9d1fc-33ed-46b9-9435-ab21602447cd" providerId="ADAL" clId="{34F8749D-AF44-4F40-B471-9B7854B6A008}" dt="2025-11-10T20:56:51.864" v="2166" actId="47"/>
        <pc:sldMkLst>
          <pc:docMk/>
          <pc:sldMk cId="1285245551" sldId="498"/>
        </pc:sldMkLst>
        <pc:spChg chg="del">
          <ac:chgData name="Fahey, Kimberly" userId="dab9d1fc-33ed-46b9-9435-ab21602447cd" providerId="ADAL" clId="{34F8749D-AF44-4F40-B471-9B7854B6A008}" dt="2025-11-10T20:26:00.844" v="1842" actId="478"/>
          <ac:spMkLst>
            <pc:docMk/>
            <pc:sldMk cId="1285245551" sldId="498"/>
            <ac:spMk id="2" creationId="{B31CA54C-5221-B378-E8A6-A0F27A2BF823}"/>
          </ac:spMkLst>
        </pc:spChg>
        <pc:spChg chg="del">
          <ac:chgData name="Fahey, Kimberly" userId="dab9d1fc-33ed-46b9-9435-ab21602447cd" providerId="ADAL" clId="{34F8749D-AF44-4F40-B471-9B7854B6A008}" dt="2025-11-10T20:26:02.658" v="1843" actId="478"/>
          <ac:spMkLst>
            <pc:docMk/>
            <pc:sldMk cId="1285245551" sldId="498"/>
            <ac:spMk id="3" creationId="{0EA2E902-69A7-4BC2-0B32-7696698E68F3}"/>
          </ac:spMkLst>
        </pc:spChg>
        <pc:spChg chg="add del mod">
          <ac:chgData name="Fahey, Kimberly" userId="dab9d1fc-33ed-46b9-9435-ab21602447cd" providerId="ADAL" clId="{34F8749D-AF44-4F40-B471-9B7854B6A008}" dt="2025-11-10T20:55:43.813" v="2151"/>
          <ac:spMkLst>
            <pc:docMk/>
            <pc:sldMk cId="1285245551" sldId="498"/>
            <ac:spMk id="6" creationId="{EABA5E5F-19B5-894A-29BA-128E15BA139D}"/>
          </ac:spMkLst>
        </pc:spChg>
        <pc:picChg chg="add mod">
          <ac:chgData name="Fahey, Kimberly" userId="dab9d1fc-33ed-46b9-9435-ab21602447cd" providerId="ADAL" clId="{34F8749D-AF44-4F40-B471-9B7854B6A008}" dt="2025-11-10T20:50:37.807" v="2089" actId="14100"/>
          <ac:picMkLst>
            <pc:docMk/>
            <pc:sldMk cId="1285245551" sldId="498"/>
            <ac:picMk id="5" creationId="{8CD9B5FA-2E44-3863-037D-71C863445E71}"/>
          </ac:picMkLst>
        </pc:picChg>
      </pc:sldChg>
      <pc:sldChg chg="addSp delSp new mod">
        <pc:chgData name="Fahey, Kimberly" userId="dab9d1fc-33ed-46b9-9435-ab21602447cd" providerId="ADAL" clId="{34F8749D-AF44-4F40-B471-9B7854B6A008}" dt="2025-11-10T20:28:00.991" v="1852" actId="22"/>
        <pc:sldMkLst>
          <pc:docMk/>
          <pc:sldMk cId="3594823150" sldId="499"/>
        </pc:sldMkLst>
        <pc:picChg chg="add del">
          <ac:chgData name="Fahey, Kimberly" userId="dab9d1fc-33ed-46b9-9435-ab21602447cd" providerId="ADAL" clId="{34F8749D-AF44-4F40-B471-9B7854B6A008}" dt="2025-11-10T20:27:58.975" v="1851" actId="478"/>
          <ac:picMkLst>
            <pc:docMk/>
            <pc:sldMk cId="3594823150" sldId="499"/>
            <ac:picMk id="5" creationId="{C4CB297B-41EF-E8A0-325B-E72DEEC94CB7}"/>
          </ac:picMkLst>
        </pc:picChg>
        <pc:picChg chg="add">
          <ac:chgData name="Fahey, Kimberly" userId="dab9d1fc-33ed-46b9-9435-ab21602447cd" providerId="ADAL" clId="{34F8749D-AF44-4F40-B471-9B7854B6A008}" dt="2025-11-10T20:28:00.991" v="1852" actId="22"/>
          <ac:picMkLst>
            <pc:docMk/>
            <pc:sldMk cId="3594823150" sldId="499"/>
            <ac:picMk id="7" creationId="{32E06F7E-191B-B235-07B0-0F4CD26B09B4}"/>
          </ac:picMkLst>
        </pc:picChg>
      </pc:sldChg>
      <pc:sldChg chg="addSp modSp new del mod">
        <pc:chgData name="Fahey, Kimberly" userId="dab9d1fc-33ed-46b9-9435-ab21602447cd" providerId="ADAL" clId="{34F8749D-AF44-4F40-B471-9B7854B6A008}" dt="2025-11-10T20:19:07.852" v="1586" actId="47"/>
        <pc:sldMkLst>
          <pc:docMk/>
          <pc:sldMk cId="698709339" sldId="500"/>
        </pc:sldMkLst>
        <pc:picChg chg="add mod">
          <ac:chgData name="Fahey, Kimberly" userId="dab9d1fc-33ed-46b9-9435-ab21602447cd" providerId="ADAL" clId="{34F8749D-AF44-4F40-B471-9B7854B6A008}" dt="2025-11-10T20:18:42.866" v="1583" actId="1076"/>
          <ac:picMkLst>
            <pc:docMk/>
            <pc:sldMk cId="698709339" sldId="500"/>
            <ac:picMk id="4" creationId="{50C9188A-9C4A-8F14-6D53-82651047F4AD}"/>
          </ac:picMkLst>
        </pc:picChg>
      </pc:sldChg>
      <pc:sldChg chg="addSp delSp modSp new mod">
        <pc:chgData name="Fahey, Kimberly" userId="dab9d1fc-33ed-46b9-9435-ab21602447cd" providerId="ADAL" clId="{34F8749D-AF44-4F40-B471-9B7854B6A008}" dt="2025-11-10T20:59:48.345" v="2223" actId="1076"/>
        <pc:sldMkLst>
          <pc:docMk/>
          <pc:sldMk cId="2221818601" sldId="500"/>
        </pc:sldMkLst>
        <pc:spChg chg="del">
          <ac:chgData name="Fahey, Kimberly" userId="dab9d1fc-33ed-46b9-9435-ab21602447cd" providerId="ADAL" clId="{34F8749D-AF44-4F40-B471-9B7854B6A008}" dt="2025-11-10T20:56:06.591" v="2154" actId="478"/>
          <ac:spMkLst>
            <pc:docMk/>
            <pc:sldMk cId="2221818601" sldId="500"/>
            <ac:spMk id="3" creationId="{59146824-A6A3-C055-C1F6-2B1ABA03BDBD}"/>
          </ac:spMkLst>
        </pc:spChg>
        <pc:spChg chg="add mod">
          <ac:chgData name="Fahey, Kimberly" userId="dab9d1fc-33ed-46b9-9435-ab21602447cd" providerId="ADAL" clId="{34F8749D-AF44-4F40-B471-9B7854B6A008}" dt="2025-11-10T20:58:47.071" v="2216" actId="1076"/>
          <ac:spMkLst>
            <pc:docMk/>
            <pc:sldMk cId="2221818601" sldId="500"/>
            <ac:spMk id="7" creationId="{390C2E3F-6AD2-3764-082C-B38C8A5EE5DE}"/>
          </ac:spMkLst>
        </pc:spChg>
        <pc:spChg chg="add mod">
          <ac:chgData name="Fahey, Kimberly" userId="dab9d1fc-33ed-46b9-9435-ab21602447cd" providerId="ADAL" clId="{34F8749D-AF44-4F40-B471-9B7854B6A008}" dt="2025-11-10T20:59:48.345" v="2223" actId="1076"/>
          <ac:spMkLst>
            <pc:docMk/>
            <pc:sldMk cId="2221818601" sldId="500"/>
            <ac:spMk id="8" creationId="{1A66602A-6196-0364-C506-BF2969CE8964}"/>
          </ac:spMkLst>
        </pc:spChg>
        <pc:picChg chg="add mod">
          <ac:chgData name="Fahey, Kimberly" userId="dab9d1fc-33ed-46b9-9435-ab21602447cd" providerId="ADAL" clId="{34F8749D-AF44-4F40-B471-9B7854B6A008}" dt="2025-11-10T20:59:39.053" v="2221" actId="1076"/>
          <ac:picMkLst>
            <pc:docMk/>
            <pc:sldMk cId="2221818601" sldId="500"/>
            <ac:picMk id="5" creationId="{1B3B1612-D390-F20D-56E7-D95DB9464ECE}"/>
          </ac:picMkLst>
        </pc:picChg>
        <pc:picChg chg="add mod">
          <ac:chgData name="Fahey, Kimberly" userId="dab9d1fc-33ed-46b9-9435-ab21602447cd" providerId="ADAL" clId="{34F8749D-AF44-4F40-B471-9B7854B6A008}" dt="2025-11-10T20:59:24.473" v="2219" actId="1440"/>
          <ac:picMkLst>
            <pc:docMk/>
            <pc:sldMk cId="2221818601" sldId="500"/>
            <ac:picMk id="6" creationId="{596E9AFE-9F68-294E-8215-720516A7CC64}"/>
          </ac:picMkLst>
        </pc:picChg>
      </pc:sldChg>
      <pc:sldChg chg="addSp delSp modSp add mod setBg">
        <pc:chgData name="Fahey, Kimberly" userId="dab9d1fc-33ed-46b9-9435-ab21602447cd" providerId="ADAL" clId="{34F8749D-AF44-4F40-B471-9B7854B6A008}" dt="2025-11-10T21:01:04.499" v="2305" actId="20577"/>
        <pc:sldMkLst>
          <pc:docMk/>
          <pc:sldMk cId="4149600946" sldId="506"/>
        </pc:sldMkLst>
        <pc:spChg chg="add mod">
          <ac:chgData name="Fahey, Kimberly" userId="dab9d1fc-33ed-46b9-9435-ab21602447cd" providerId="ADAL" clId="{34F8749D-AF44-4F40-B471-9B7854B6A008}" dt="2025-11-10T21:01:04.499" v="2305" actId="20577"/>
          <ac:spMkLst>
            <pc:docMk/>
            <pc:sldMk cId="4149600946" sldId="506"/>
            <ac:spMk id="4" creationId="{2E120932-3AC6-A723-E715-1D56FC78A02D}"/>
          </ac:spMkLst>
        </pc:spChg>
        <pc:picChg chg="add del">
          <ac:chgData name="Fahey, Kimberly" userId="dab9d1fc-33ed-46b9-9435-ab21602447cd" providerId="ADAL" clId="{34F8749D-AF44-4F40-B471-9B7854B6A008}" dt="2025-11-10T20:27:34.115" v="1847" actId="22"/>
          <ac:picMkLst>
            <pc:docMk/>
            <pc:sldMk cId="4149600946" sldId="506"/>
            <ac:picMk id="3" creationId="{46763482-1AD4-AC0D-9903-89ABB8D1D341}"/>
          </ac:picMkLst>
        </pc:picChg>
        <pc:picChg chg="mod">
          <ac:chgData name="Fahey, Kimberly" userId="dab9d1fc-33ed-46b9-9435-ab21602447cd" providerId="ADAL" clId="{34F8749D-AF44-4F40-B471-9B7854B6A008}" dt="2025-11-10T21:00:49.230" v="2290" actId="1076"/>
          <ac:picMkLst>
            <pc:docMk/>
            <pc:sldMk cId="4149600946" sldId="506"/>
            <ac:picMk id="7" creationId="{FCCE0DBF-5BCA-87FE-BD9A-15198E8970FC}"/>
          </ac:picMkLst>
        </pc:picChg>
        <pc:picChg chg="mod">
          <ac:chgData name="Fahey, Kimberly" userId="dab9d1fc-33ed-46b9-9435-ab21602447cd" providerId="ADAL" clId="{34F8749D-AF44-4F40-B471-9B7854B6A008}" dt="2025-11-10T21:00:39.180" v="2287" actId="1076"/>
          <ac:picMkLst>
            <pc:docMk/>
            <pc:sldMk cId="4149600946" sldId="506"/>
            <ac:picMk id="9" creationId="{5CF0AB29-33B5-E195-B537-704364A10E45}"/>
          </ac:picMkLst>
        </pc:picChg>
        <pc:picChg chg="mod">
          <ac:chgData name="Fahey, Kimberly" userId="dab9d1fc-33ed-46b9-9435-ab21602447cd" providerId="ADAL" clId="{34F8749D-AF44-4F40-B471-9B7854B6A008}" dt="2025-11-10T21:00:35.620" v="2286" actId="1076"/>
          <ac:picMkLst>
            <pc:docMk/>
            <pc:sldMk cId="4149600946" sldId="506"/>
            <ac:picMk id="11" creationId="{3810FF0B-EEB9-9AFD-EFA7-5D55AB2069BD}"/>
          </ac:picMkLst>
        </pc:picChg>
      </pc:sldChg>
      <pc:sldChg chg="addSp new mod">
        <pc:chgData name="Fahey, Kimberly" userId="dab9d1fc-33ed-46b9-9435-ab21602447cd" providerId="ADAL" clId="{34F8749D-AF44-4F40-B471-9B7854B6A008}" dt="2025-11-10T20:28:57.700" v="1853" actId="22"/>
        <pc:sldMkLst>
          <pc:docMk/>
          <pc:sldMk cId="1861930060" sldId="507"/>
        </pc:sldMkLst>
        <pc:picChg chg="add">
          <ac:chgData name="Fahey, Kimberly" userId="dab9d1fc-33ed-46b9-9435-ab21602447cd" providerId="ADAL" clId="{34F8749D-AF44-4F40-B471-9B7854B6A008}" dt="2025-11-10T20:28:57.700" v="1853" actId="22"/>
          <ac:picMkLst>
            <pc:docMk/>
            <pc:sldMk cId="1861930060" sldId="507"/>
            <ac:picMk id="5" creationId="{32AAE09A-2605-D2D3-1371-6ADED3B1A2E3}"/>
          </ac:picMkLst>
        </pc:picChg>
      </pc:sldChg>
      <pc:sldChg chg="addSp delSp modSp new mod">
        <pc:chgData name="Fahey, Kimberly" userId="dab9d1fc-33ed-46b9-9435-ab21602447cd" providerId="ADAL" clId="{34F8749D-AF44-4F40-B471-9B7854B6A008}" dt="2025-11-10T20:51:14.079" v="2093" actId="14100"/>
        <pc:sldMkLst>
          <pc:docMk/>
          <pc:sldMk cId="1708830490" sldId="508"/>
        </pc:sldMkLst>
        <pc:spChg chg="del">
          <ac:chgData name="Fahey, Kimberly" userId="dab9d1fc-33ed-46b9-9435-ab21602447cd" providerId="ADAL" clId="{34F8749D-AF44-4F40-B471-9B7854B6A008}" dt="2025-11-10T20:47:40.735" v="2033" actId="478"/>
          <ac:spMkLst>
            <pc:docMk/>
            <pc:sldMk cId="1708830490" sldId="508"/>
            <ac:spMk id="2" creationId="{8C0827B7-7961-75EE-CBB1-D79F860B6CCC}"/>
          </ac:spMkLst>
        </pc:spChg>
        <pc:spChg chg="del">
          <ac:chgData name="Fahey, Kimberly" userId="dab9d1fc-33ed-46b9-9435-ab21602447cd" providerId="ADAL" clId="{34F8749D-AF44-4F40-B471-9B7854B6A008}" dt="2025-11-10T20:47:43.011" v="2034" actId="478"/>
          <ac:spMkLst>
            <pc:docMk/>
            <pc:sldMk cId="1708830490" sldId="508"/>
            <ac:spMk id="3" creationId="{240EABE9-9A50-BC8E-D1F0-B0C57F86CB07}"/>
          </ac:spMkLst>
        </pc:spChg>
        <pc:spChg chg="add mod">
          <ac:chgData name="Fahey, Kimberly" userId="dab9d1fc-33ed-46b9-9435-ab21602447cd" providerId="ADAL" clId="{34F8749D-AF44-4F40-B471-9B7854B6A008}" dt="2025-11-10T20:51:14.079" v="2093" actId="14100"/>
          <ac:spMkLst>
            <pc:docMk/>
            <pc:sldMk cId="1708830490" sldId="508"/>
            <ac:spMk id="6" creationId="{44484CE1-090E-D5BE-7357-19065D08771D}"/>
          </ac:spMkLst>
        </pc:spChg>
        <pc:picChg chg="add mod modCrop">
          <ac:chgData name="Fahey, Kimberly" userId="dab9d1fc-33ed-46b9-9435-ab21602447cd" providerId="ADAL" clId="{34F8749D-AF44-4F40-B471-9B7854B6A008}" dt="2025-11-10T20:51:01.748" v="2091" actId="1076"/>
          <ac:picMkLst>
            <pc:docMk/>
            <pc:sldMk cId="1708830490" sldId="508"/>
            <ac:picMk id="5" creationId="{2589B41E-798F-EF34-EC37-19DE88D81D5E}"/>
          </ac:picMkLst>
        </pc:picChg>
      </pc:sldChg>
      <pc:sldChg chg="addSp delSp modSp new mod">
        <pc:chgData name="Fahey, Kimberly" userId="dab9d1fc-33ed-46b9-9435-ab21602447cd" providerId="ADAL" clId="{34F8749D-AF44-4F40-B471-9B7854B6A008}" dt="2025-11-10T20:38:11.338" v="1881" actId="20577"/>
        <pc:sldMkLst>
          <pc:docMk/>
          <pc:sldMk cId="2125522231" sldId="509"/>
        </pc:sldMkLst>
        <pc:spChg chg="del">
          <ac:chgData name="Fahey, Kimberly" userId="dab9d1fc-33ed-46b9-9435-ab21602447cd" providerId="ADAL" clId="{34F8749D-AF44-4F40-B471-9B7854B6A008}" dt="2025-11-10T20:36:59.370" v="1867" actId="478"/>
          <ac:spMkLst>
            <pc:docMk/>
            <pc:sldMk cId="2125522231" sldId="509"/>
            <ac:spMk id="2" creationId="{C2715131-8776-7404-6456-6D50427AA870}"/>
          </ac:spMkLst>
        </pc:spChg>
        <pc:spChg chg="del">
          <ac:chgData name="Fahey, Kimberly" userId="dab9d1fc-33ed-46b9-9435-ab21602447cd" providerId="ADAL" clId="{34F8749D-AF44-4F40-B471-9B7854B6A008}" dt="2025-11-10T20:37:00.842" v="1868" actId="478"/>
          <ac:spMkLst>
            <pc:docMk/>
            <pc:sldMk cId="2125522231" sldId="509"/>
            <ac:spMk id="3" creationId="{DFFE8C0E-D8CF-D621-F55E-8FCD33FC0F04}"/>
          </ac:spMkLst>
        </pc:spChg>
        <pc:spChg chg="add mod">
          <ac:chgData name="Fahey, Kimberly" userId="dab9d1fc-33ed-46b9-9435-ab21602447cd" providerId="ADAL" clId="{34F8749D-AF44-4F40-B471-9B7854B6A008}" dt="2025-11-10T20:38:11.338" v="1881" actId="20577"/>
          <ac:spMkLst>
            <pc:docMk/>
            <pc:sldMk cId="2125522231" sldId="509"/>
            <ac:spMk id="6" creationId="{FC6DDE1F-F285-523A-E9DA-B01D58D73A6E}"/>
          </ac:spMkLst>
        </pc:spChg>
        <pc:spChg chg="add mod">
          <ac:chgData name="Fahey, Kimberly" userId="dab9d1fc-33ed-46b9-9435-ab21602447cd" providerId="ADAL" clId="{34F8749D-AF44-4F40-B471-9B7854B6A008}" dt="2025-11-10T20:37:50.919" v="1877" actId="1076"/>
          <ac:spMkLst>
            <pc:docMk/>
            <pc:sldMk cId="2125522231" sldId="509"/>
            <ac:spMk id="7" creationId="{5EB4BD35-5B80-D693-C5B8-0E4B5DDB7096}"/>
          </ac:spMkLst>
        </pc:spChg>
        <pc:picChg chg="add mod">
          <ac:chgData name="Fahey, Kimberly" userId="dab9d1fc-33ed-46b9-9435-ab21602447cd" providerId="ADAL" clId="{34F8749D-AF44-4F40-B471-9B7854B6A008}" dt="2025-11-10T20:37:36.035" v="1873" actId="14100"/>
          <ac:picMkLst>
            <pc:docMk/>
            <pc:sldMk cId="2125522231" sldId="509"/>
            <ac:picMk id="5" creationId="{D5E75B19-0538-E113-09C2-A9506DDDEDC4}"/>
          </ac:picMkLst>
        </pc:picChg>
      </pc:sldChg>
      <pc:sldChg chg="add del">
        <pc:chgData name="Fahey, Kimberly" userId="dab9d1fc-33ed-46b9-9435-ab21602447cd" providerId="ADAL" clId="{34F8749D-AF44-4F40-B471-9B7854B6A008}" dt="2025-11-10T20:56:18.237" v="2156"/>
        <pc:sldMkLst>
          <pc:docMk/>
          <pc:sldMk cId="2142791593" sldId="510"/>
        </pc:sldMkLst>
      </pc:sldChg>
      <pc:sldChg chg="add del">
        <pc:chgData name="Fahey, Kimberly" userId="dab9d1fc-33ed-46b9-9435-ab21602447cd" providerId="ADAL" clId="{34F8749D-AF44-4F40-B471-9B7854B6A008}" dt="2025-11-10T20:56:25.779" v="2158"/>
        <pc:sldMkLst>
          <pc:docMk/>
          <pc:sldMk cId="2258985402" sldId="51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19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3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28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30931"/>
            <a:ext cx="7886700" cy="1325563"/>
          </a:xfrm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1622"/>
            <a:ext cx="7886700" cy="364846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42900" indent="0">
              <a:buFontTx/>
              <a:buNone/>
              <a:defRPr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685800" indent="0">
              <a:buFontTx/>
              <a:buNone/>
              <a:defRPr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028700" indent="0">
              <a:buFontTx/>
              <a:buNone/>
              <a:defRPr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371600" indent="0">
              <a:buFontTx/>
              <a:buNone/>
              <a:defRPr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83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94572"/>
            <a:ext cx="7772400" cy="2387600"/>
          </a:xfrm>
        </p:spPr>
        <p:txBody>
          <a:bodyPr anchor="b">
            <a:normAutofit/>
          </a:bodyPr>
          <a:lstStyle>
            <a:lvl1pPr algn="l"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874249"/>
            <a:ext cx="6858000" cy="32060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latin typeface="Roboto Slab" pitchFamily="2" charset="0"/>
                <a:ea typeface="Roboto Slab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4B7222A-A543-2540-BBF3-D4AE56BC9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5286927"/>
            <a:ext cx="3390900" cy="304800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fld id="{B596A201-048A-C141-A582-DD7DC5F06E81}" type="datetime2">
              <a:rPr lang="en-US" smtClean="0"/>
              <a:t>Monday, August 26, 2019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EC7F69-72DB-9948-A6E6-FDD8EF0061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66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94572"/>
            <a:ext cx="7772400" cy="2387600"/>
          </a:xfrm>
        </p:spPr>
        <p:txBody>
          <a:bodyPr anchor="b">
            <a:normAutofit/>
          </a:bodyPr>
          <a:lstStyle>
            <a:lvl1pPr algn="l"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874249"/>
            <a:ext cx="6858000" cy="32060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latin typeface="Roboto Slab" pitchFamily="2" charset="0"/>
                <a:ea typeface="Roboto Slab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4B7222A-A543-2540-BBF3-D4AE56BC9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5286927"/>
            <a:ext cx="3390900" cy="304800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fld id="{B596A201-048A-C141-A582-DD7DC5F06E81}" type="datetime2">
              <a:rPr lang="en-US" smtClean="0"/>
              <a:t>Monday, August 26, 2019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EC7F69-72DB-9948-A6E6-FDD8EF0061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72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15213"/>
            <a:ext cx="7772400" cy="2387600"/>
          </a:xfrm>
        </p:spPr>
        <p:txBody>
          <a:bodyPr anchor="b">
            <a:normAutofit/>
          </a:bodyPr>
          <a:lstStyle>
            <a:lvl1pPr algn="l"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874249"/>
            <a:ext cx="6858000" cy="32060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latin typeface="Roboto Slab" pitchFamily="2" charset="0"/>
                <a:ea typeface="Roboto Slab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4B7222A-A543-2540-BBF3-D4AE56BC9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5286927"/>
            <a:ext cx="3390900" cy="304800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fld id="{B596A201-048A-C141-A582-DD7DC5F06E81}" type="datetime2">
              <a:rPr lang="en-US" smtClean="0"/>
              <a:t>Monday, August 26, 2019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EC7F69-72DB-9948-A6E6-FDD8EF0061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C8BCCE2-B53F-4E4F-A28D-197B0629C3D5}"/>
              </a:ext>
            </a:extLst>
          </p:cNvPr>
          <p:cNvSpPr txBox="1">
            <a:spLocks/>
          </p:cNvSpPr>
          <p:nvPr userDrawn="1"/>
        </p:nvSpPr>
        <p:spPr>
          <a:xfrm>
            <a:off x="685800" y="3566410"/>
            <a:ext cx="7772400" cy="121518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 cap="all" spc="5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lright v2 Normal" panose="020B0505030503020204" pitchFamily="34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lright v2 Normal" panose="020B0505030503020204" pitchFamily="34" charset="77"/>
                <a:ea typeface="+mn-ea"/>
                <a:cs typeface="Alright v2 Normal" panose="020B0505030503020204" pitchFamily="34" charset="77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lright v2 Normal" panose="020B0505030503020204" pitchFamily="34" charset="77"/>
                <a:ea typeface="+mn-ea"/>
                <a:cs typeface="Alright v2 Normal" panose="020B0505030503020204" pitchFamily="34" charset="77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6628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ith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15213"/>
            <a:ext cx="7772400" cy="2387600"/>
          </a:xfrm>
        </p:spPr>
        <p:txBody>
          <a:bodyPr anchor="b">
            <a:normAutofit/>
          </a:bodyPr>
          <a:lstStyle>
            <a:lvl1pPr algn="l"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874249"/>
            <a:ext cx="6858000" cy="32060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latin typeface="Roboto Slab" pitchFamily="2" charset="0"/>
                <a:ea typeface="Roboto Slab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4B7222A-A543-2540-BBF3-D4AE56BC9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5286927"/>
            <a:ext cx="3390900" cy="304800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fld id="{B596A201-048A-C141-A582-DD7DC5F06E81}" type="datetime2">
              <a:rPr lang="en-US" smtClean="0"/>
              <a:t>Monday, August 26, 2019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EC7F69-72DB-9948-A6E6-FDD8EF0061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C8BCCE2-B53F-4E4F-A28D-197B0629C3D5}"/>
              </a:ext>
            </a:extLst>
          </p:cNvPr>
          <p:cNvSpPr txBox="1">
            <a:spLocks/>
          </p:cNvSpPr>
          <p:nvPr userDrawn="1"/>
        </p:nvSpPr>
        <p:spPr>
          <a:xfrm>
            <a:off x="685800" y="3566410"/>
            <a:ext cx="7772400" cy="121518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 cap="all" spc="5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lright v2 Normal" panose="020B0505030503020204" pitchFamily="34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lright v2 Normal" panose="020B0505030503020204" pitchFamily="34" charset="77"/>
                <a:ea typeface="+mn-ea"/>
                <a:cs typeface="Alright v2 Normal" panose="020B0505030503020204" pitchFamily="34" charset="77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lright v2 Normal" panose="020B0505030503020204" pitchFamily="34" charset="77"/>
                <a:ea typeface="+mn-ea"/>
                <a:cs typeface="Alright v2 Normal" panose="020B0505030503020204" pitchFamily="34" charset="77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4066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78067"/>
            <a:ext cx="7772400" cy="2387600"/>
          </a:xfrm>
        </p:spPr>
        <p:txBody>
          <a:bodyPr anchor="t">
            <a:normAutofit/>
          </a:bodyPr>
          <a:lstStyle>
            <a:lvl1pPr algn="l"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387723"/>
            <a:ext cx="6858000" cy="32060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latin typeface="Roboto Slab" pitchFamily="2" charset="0"/>
                <a:ea typeface="Roboto Slab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4B7222A-A543-2540-BBF3-D4AE56BC9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800401"/>
            <a:ext cx="3390900" cy="304800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fld id="{B596A201-048A-C141-A582-DD7DC5F06E81}" type="datetime2">
              <a:rPr lang="en-US" smtClean="0"/>
              <a:t>Monday, August 26, 2019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EC7F69-72DB-9948-A6E6-FDD8EF0061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02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B92AFF2-B682-0642-9F74-B33483E6E0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06777"/>
            <a:ext cx="7772400" cy="2387600"/>
          </a:xfrm>
        </p:spPr>
        <p:txBody>
          <a:bodyPr anchor="t">
            <a:normAutofit/>
          </a:bodyPr>
          <a:lstStyle>
            <a:lvl1pPr algn="l"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586454"/>
            <a:ext cx="6858000" cy="32060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latin typeface="Roboto Slab" pitchFamily="2" charset="0"/>
                <a:ea typeface="Roboto Slab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4B7222A-A543-2540-BBF3-D4AE56BC9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999132"/>
            <a:ext cx="3390900" cy="304800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fld id="{B596A201-048A-C141-A582-DD7DC5F06E81}" type="datetime2">
              <a:rPr lang="en-US" smtClean="0"/>
              <a:t>Monday, August 26, 2019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EC7F69-72DB-9948-A6E6-FDD8EF006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30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B92AFF2-B682-0642-9F74-B33483E6E0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06779"/>
            <a:ext cx="7772400" cy="1786613"/>
          </a:xfrm>
        </p:spPr>
        <p:txBody>
          <a:bodyPr anchor="t">
            <a:normAutofit/>
          </a:bodyPr>
          <a:lstStyle>
            <a:lvl1pPr algn="l"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93804"/>
            <a:ext cx="6858000" cy="32060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latin typeface="Roboto Slab" pitchFamily="2" charset="0"/>
                <a:ea typeface="Roboto Slab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4B7222A-A543-2540-BBF3-D4AE56BC9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506482"/>
            <a:ext cx="3390900" cy="304800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fld id="{B596A201-048A-C141-A582-DD7DC5F06E81}" type="datetime2">
              <a:rPr lang="en-US" smtClean="0"/>
              <a:t>Monday, August 26, 2019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EC7F69-72DB-9948-A6E6-FDD8EF006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38F5899-50CE-C44D-8DAE-8A9A94022101}"/>
              </a:ext>
            </a:extLst>
          </p:cNvPr>
          <p:cNvSpPr txBox="1">
            <a:spLocks/>
          </p:cNvSpPr>
          <p:nvPr userDrawn="1"/>
        </p:nvSpPr>
        <p:spPr>
          <a:xfrm>
            <a:off x="685800" y="2893392"/>
            <a:ext cx="7772400" cy="121518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 cap="all" spc="5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lright v2 Normal" panose="020B0505030503020204" pitchFamily="34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lright v2 Normal" panose="020B0505030503020204" pitchFamily="34" charset="77"/>
                <a:ea typeface="+mn-ea"/>
                <a:cs typeface="Alright v2 Normal" panose="020B0505030503020204" pitchFamily="34" charset="77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lright v2 Normal" panose="020B0505030503020204" pitchFamily="34" charset="77"/>
                <a:ea typeface="+mn-ea"/>
                <a:cs typeface="Alright v2 Normal" panose="020B0505030503020204" pitchFamily="34" charset="77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184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0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BEC7F69-72DB-9948-A6E6-FDD8EF0061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F24453-1E3A-8046-AF89-3DA5322324BD}"/>
              </a:ext>
            </a:extLst>
          </p:cNvPr>
          <p:cNvSpPr/>
          <p:nvPr userDrawn="1"/>
        </p:nvSpPr>
        <p:spPr>
          <a:xfrm>
            <a:off x="0" y="1028701"/>
            <a:ext cx="6128084" cy="48022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662967A-E9AE-5941-A002-E094A353FA16}"/>
              </a:ext>
            </a:extLst>
          </p:cNvPr>
          <p:cNvSpPr txBox="1">
            <a:spLocks/>
          </p:cNvSpPr>
          <p:nvPr userDrawn="1"/>
        </p:nvSpPr>
        <p:spPr>
          <a:xfrm>
            <a:off x="684149" y="1718855"/>
            <a:ext cx="5029200" cy="2162377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0" baseline="0">
                <a:solidFill>
                  <a:schemeClr val="bg1"/>
                </a:solidFill>
                <a:latin typeface="Alright v2 Normal Black" panose="020B0505030503020204" pitchFamily="34" charset="77"/>
                <a:ea typeface="+mj-ea"/>
                <a:cs typeface="Alright v2 Normal Black" panose="020B0505030503020204" pitchFamily="34" charset="77"/>
              </a:defRPr>
            </a:lvl1pPr>
          </a:lstStyle>
          <a:p>
            <a:r>
              <a:rPr lang="en-US" sz="40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CLICK TO EDIT MASTER TITLE STYLE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C57EA8B-C8D2-B049-AD64-5B36FDF880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148" y="4523895"/>
            <a:ext cx="5867400" cy="344403"/>
          </a:xfrm>
        </p:spPr>
        <p:txBody>
          <a:bodyPr/>
          <a:lstStyle>
            <a:lvl1pPr marL="0" indent="0">
              <a:buFontTx/>
              <a:buNone/>
              <a:defRPr sz="135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B451232C-9187-C745-A118-F52A520122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148" y="4806406"/>
            <a:ext cx="3390900" cy="368808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r>
              <a:rPr lang="en-US" dirty="0"/>
              <a:t>Thursday, May 23, 2019</a:t>
            </a:r>
          </a:p>
        </p:txBody>
      </p:sp>
    </p:spTree>
    <p:extLst>
      <p:ext uri="{BB962C8B-B14F-4D97-AF65-F5344CB8AC3E}">
        <p14:creationId xmlns:p14="http://schemas.microsoft.com/office/powerpoint/2010/main" val="1851583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9F7BA1-7CCE-874D-959A-7DA91B16E7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EC7F69-72DB-9948-A6E6-FDD8EF006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F24453-1E3A-8046-AF89-3DA5322324BD}"/>
              </a:ext>
            </a:extLst>
          </p:cNvPr>
          <p:cNvSpPr/>
          <p:nvPr userDrawn="1"/>
        </p:nvSpPr>
        <p:spPr>
          <a:xfrm>
            <a:off x="0" y="1028701"/>
            <a:ext cx="6128084" cy="48022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662967A-E9AE-5941-A002-E094A353FA16}"/>
              </a:ext>
            </a:extLst>
          </p:cNvPr>
          <p:cNvSpPr txBox="1">
            <a:spLocks/>
          </p:cNvSpPr>
          <p:nvPr userDrawn="1"/>
        </p:nvSpPr>
        <p:spPr>
          <a:xfrm>
            <a:off x="684149" y="1718855"/>
            <a:ext cx="5029200" cy="2162377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0" baseline="0">
                <a:solidFill>
                  <a:schemeClr val="bg1"/>
                </a:solidFill>
                <a:latin typeface="Alright v2 Normal Black" panose="020B0505030503020204" pitchFamily="34" charset="77"/>
                <a:ea typeface="+mj-ea"/>
                <a:cs typeface="Alright v2 Normal Black" panose="020B0505030503020204" pitchFamily="34" charset="77"/>
              </a:defRPr>
            </a:lvl1pPr>
          </a:lstStyle>
          <a:p>
            <a:r>
              <a:rPr lang="en-US" sz="40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CLICK TO EDIT MASTER TITLE STYLE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C57EA8B-C8D2-B049-AD64-5B36FDF880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148" y="4523895"/>
            <a:ext cx="5867400" cy="344403"/>
          </a:xfrm>
        </p:spPr>
        <p:txBody>
          <a:bodyPr/>
          <a:lstStyle>
            <a:lvl1pPr marL="0" indent="0">
              <a:buFontTx/>
              <a:buNone/>
              <a:defRPr sz="135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B451232C-9187-C745-A118-F52A520122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148" y="4806406"/>
            <a:ext cx="3390900" cy="368808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r>
              <a:rPr lang="en-US" dirty="0"/>
              <a:t>Thursday, May 23, 2019</a:t>
            </a:r>
          </a:p>
        </p:txBody>
      </p:sp>
    </p:spTree>
    <p:extLst>
      <p:ext uri="{BB962C8B-B14F-4D97-AF65-F5344CB8AC3E}">
        <p14:creationId xmlns:p14="http://schemas.microsoft.com/office/powerpoint/2010/main" val="3895924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E780-AC28-6146-93E3-BD2FB832E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70025"/>
            <a:ext cx="7886700" cy="3898233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509A5-B565-F043-AC72-F87BB983C2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C52AB91-D594-454B-96BD-792D34A93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4908638"/>
            <a:ext cx="7886700" cy="657976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86B6B3-7B80-B148-BFBD-01E56D982C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E891E4-CDBF-8649-AC1C-879AAE2B727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664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E780-AC28-6146-93E3-BD2FB832E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70025"/>
            <a:ext cx="7886700" cy="3898233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509A5-B565-F043-AC72-F87BB983C2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C52AB91-D594-454B-96BD-792D34A93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4908638"/>
            <a:ext cx="7886700" cy="657976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299DA-B2CE-484A-9B32-C37E1FCA1505}"/>
              </a:ext>
            </a:extLst>
          </p:cNvPr>
          <p:cNvSpPr txBox="1"/>
          <p:nvPr userDrawn="1"/>
        </p:nvSpPr>
        <p:spPr>
          <a:xfrm>
            <a:off x="1973180" y="64970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DC6189-EE84-BD49-8AD6-D5F033FDD2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7A6CC8A-F25B-4148-8749-DC7D87EE57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31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E780-AC28-6146-93E3-BD2FB832E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70025"/>
            <a:ext cx="7886700" cy="3898233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509A5-B565-F043-AC72-F87BB983C2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C52AB91-D594-454B-96BD-792D34A93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4908638"/>
            <a:ext cx="7886700" cy="657976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86B6B3-7B80-B148-BFBD-01E56D982C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A299DA-B2CE-484A-9B32-C37E1FCA1505}"/>
              </a:ext>
            </a:extLst>
          </p:cNvPr>
          <p:cNvSpPr txBox="1"/>
          <p:nvPr userDrawn="1"/>
        </p:nvSpPr>
        <p:spPr>
          <a:xfrm>
            <a:off x="1973180" y="64970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6013873-4C5D-0342-A2B7-8C5A11BA49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77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E780-AC28-6146-93E3-BD2FB832E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70025"/>
            <a:ext cx="7886700" cy="3898233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509A5-B565-F043-AC72-F87BB983C2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C52AB91-D594-454B-96BD-792D34A93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4908638"/>
            <a:ext cx="7886700" cy="657976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86B6B3-7B80-B148-BFBD-01E56D982C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A299DA-B2CE-484A-9B32-C37E1FCA1505}"/>
              </a:ext>
            </a:extLst>
          </p:cNvPr>
          <p:cNvSpPr txBox="1"/>
          <p:nvPr userDrawn="1"/>
        </p:nvSpPr>
        <p:spPr>
          <a:xfrm>
            <a:off x="1973180" y="64970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2ED67B6-B17D-CD41-BF29-E3046A8D9E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631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D53AA-C53C-8146-B383-94F383334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78214"/>
            <a:ext cx="7886700" cy="1625235"/>
          </a:xfrm>
        </p:spPr>
        <p:txBody>
          <a:bodyPr anchor="b"/>
          <a:lstStyle>
            <a:lvl1pPr>
              <a:defRPr b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E5BA1-60A6-474E-AC2C-77FC38FFE1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E5CC5B-EE45-534F-85F7-54A86F7D4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914323"/>
            <a:ext cx="6705600" cy="2006715"/>
          </a:xfrm>
        </p:spPr>
        <p:txBody>
          <a:bodyPr/>
          <a:lstStyle>
            <a:lvl1pPr marL="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EF083F-46FA-0B4B-B649-7AB08B475A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1" y="632093"/>
            <a:ext cx="1171161" cy="810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3AA69D-4A34-1D40-9DDD-05DE53AD1B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615BD0-5811-3D45-AE68-5C0B77503CC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626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D53AA-C53C-8146-B383-94F383334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78214"/>
            <a:ext cx="7886700" cy="1625235"/>
          </a:xfrm>
        </p:spPr>
        <p:txBody>
          <a:bodyPr anchor="b"/>
          <a:lstStyle>
            <a:lvl1pPr>
              <a:defRPr b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E5BA1-60A6-474E-AC2C-77FC38FFE1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E5CC5B-EE45-534F-85F7-54A86F7D4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914323"/>
            <a:ext cx="6705600" cy="2006715"/>
          </a:xfrm>
        </p:spPr>
        <p:txBody>
          <a:bodyPr/>
          <a:lstStyle>
            <a:lvl1pPr marL="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CB4784-B6E5-1345-A63F-380EE7FF71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8651" y="632095"/>
            <a:ext cx="1171161" cy="810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CE1A91-CCBE-5241-92DB-482F730714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5244E-2F0A-3741-8D65-8B9777A9E2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04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D53AA-C53C-8146-B383-94F383334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78214"/>
            <a:ext cx="7886700" cy="1625235"/>
          </a:xfrm>
        </p:spPr>
        <p:txBody>
          <a:bodyPr anchor="b"/>
          <a:lstStyle>
            <a:lvl1pPr>
              <a:defRPr b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E5BA1-60A6-474E-AC2C-77FC38FFE1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E5CC5B-EE45-534F-85F7-54A86F7D4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914323"/>
            <a:ext cx="6705600" cy="2006715"/>
          </a:xfrm>
        </p:spPr>
        <p:txBody>
          <a:bodyPr/>
          <a:lstStyle>
            <a:lvl1pPr marL="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EF083F-46FA-0B4B-B649-7AB08B475A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1" y="632093"/>
            <a:ext cx="1171161" cy="810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2D9A7A-98EF-AB4A-9E12-5D50ABF220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660903-1FFE-1742-A40A-EDDFC9E99D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892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D53AA-C53C-8146-B383-94F383334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78214"/>
            <a:ext cx="7886700" cy="1625235"/>
          </a:xfrm>
        </p:spPr>
        <p:txBody>
          <a:bodyPr anchor="b"/>
          <a:lstStyle>
            <a:lvl1pPr>
              <a:defRPr b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E5BA1-60A6-474E-AC2C-77FC38FFE1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E5CC5B-EE45-534F-85F7-54A86F7D4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914323"/>
            <a:ext cx="6705600" cy="2006715"/>
          </a:xfrm>
        </p:spPr>
        <p:txBody>
          <a:bodyPr/>
          <a:lstStyle>
            <a:lvl1pPr marL="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CB4784-B6E5-1345-A63F-380EE7FF71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8651" y="632095"/>
            <a:ext cx="1171161" cy="810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5A6EED-CE35-1F40-942A-331F7CC2B9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CDD5D-E473-C542-B1E0-C4096F1BFB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2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22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D53AA-C53C-8146-B383-94F383334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78214"/>
            <a:ext cx="7886700" cy="1625235"/>
          </a:xfrm>
        </p:spPr>
        <p:txBody>
          <a:bodyPr anchor="b"/>
          <a:lstStyle>
            <a:lvl1pPr>
              <a:defRPr b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E5BA1-60A6-474E-AC2C-77FC38FFE1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E5CC5B-EE45-534F-85F7-54A86F7D4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914323"/>
            <a:ext cx="6705600" cy="2006715"/>
          </a:xfrm>
        </p:spPr>
        <p:txBody>
          <a:bodyPr/>
          <a:lstStyle>
            <a:lvl1pPr marL="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EF083F-46FA-0B4B-B649-7AB08B475A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1" y="632093"/>
            <a:ext cx="1171161" cy="810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2D9A7A-98EF-AB4A-9E12-5D50ABF220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1F937-BADE-ED4F-81F7-D44E359139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726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Quo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D53AA-C53C-8146-B383-94F383334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78214"/>
            <a:ext cx="7886700" cy="1625235"/>
          </a:xfrm>
        </p:spPr>
        <p:txBody>
          <a:bodyPr anchor="b"/>
          <a:lstStyle>
            <a:lvl1pPr>
              <a:defRPr b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E5BA1-60A6-474E-AC2C-77FC38FFE1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E5CC5B-EE45-534F-85F7-54A86F7D4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914323"/>
            <a:ext cx="6705600" cy="2006715"/>
          </a:xfrm>
        </p:spPr>
        <p:txBody>
          <a:bodyPr/>
          <a:lstStyle>
            <a:lvl1pPr marL="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CB4784-B6E5-1345-A63F-380EE7FF71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8651" y="632095"/>
            <a:ext cx="1171161" cy="810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AD4C6-016E-3949-A076-99D78E31F7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016A7-31D5-AA48-9870-374B26719B1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47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2908611" y="3399185"/>
            <a:ext cx="5867401" cy="34588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8786" y="4337921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tx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288786" y="3773938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4F3EA-0B8B-9042-B7E3-994AC7E91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1B0F43-3504-384C-906B-7969783573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015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5814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628651" y="3399185"/>
            <a:ext cx="5867401" cy="34588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68" y="4353963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tx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24869" y="3789980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4F3EA-0B8B-9042-B7E3-994AC7E91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42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2908611" y="3399185"/>
            <a:ext cx="5867401" cy="34588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828" y="4353963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304829" y="3789980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4F3EA-0B8B-9042-B7E3-994AC7E91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E0EC52-FDA1-5546-A2D6-661E1E04A2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27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5814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628651" y="3399185"/>
            <a:ext cx="5867401" cy="34588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68" y="4353963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24869" y="3789980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4F3EA-0B8B-9042-B7E3-994AC7E91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30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2908611" y="3399185"/>
            <a:ext cx="5867401" cy="34588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828" y="4353963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304829" y="3789980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4F3EA-0B8B-9042-B7E3-994AC7E91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7044ED-C0CD-8347-AE83-4B5C4EEE43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82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5814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628651" y="3399185"/>
            <a:ext cx="5867401" cy="34588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68" y="4353963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24869" y="3789980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4F3EA-0B8B-9042-B7E3-994AC7E91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2908611" y="3399185"/>
            <a:ext cx="5867401" cy="34588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828" y="4353963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tx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304829" y="3789980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55BF2C-678A-674C-B3C4-EE01C4C836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3EF671-4183-FC49-B8BC-05C150C4F87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8680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5814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628651" y="3399185"/>
            <a:ext cx="5867401" cy="34588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68" y="4353963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tx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24869" y="3789980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16224E-BE7F-3749-88D5-21896FEF9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16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8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2908611" y="3399185"/>
            <a:ext cx="5867401" cy="3458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828" y="4353963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304829" y="3789980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4F3EA-0B8B-9042-B7E3-994AC7E91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683DE3-4EFB-DD47-8698-1062CEB85C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602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5814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628651" y="3399185"/>
            <a:ext cx="5867401" cy="3458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68" y="4353963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24869" y="3789980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4F3EA-0B8B-9042-B7E3-994AC7E91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18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30931"/>
            <a:ext cx="7886700" cy="1325563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1622"/>
            <a:ext cx="7886700" cy="364846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9501E5E-E399-2C45-93F5-43AECD6416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09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06428"/>
            <a:ext cx="4413250" cy="188649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24305"/>
            <a:ext cx="4070350" cy="31757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942D87-E9FE-794C-91BE-2B754D3815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19700" y="606427"/>
            <a:ext cx="3924300" cy="5293664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C9338D-E3ED-BE40-873C-E51689A9AA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8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6801" y="606428"/>
            <a:ext cx="4413250" cy="188649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6801" y="2724305"/>
            <a:ext cx="4070350" cy="31757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942D87-E9FE-794C-91BE-2B754D3815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06427"/>
            <a:ext cx="3924300" cy="5293664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CF88D-A6FF-5649-9D71-F89B3D76CB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18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1622"/>
            <a:ext cx="3657600" cy="364846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D6BEB0-2125-6D4B-8373-B5199D14B88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57750" y="2251622"/>
            <a:ext cx="3657600" cy="364846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3D07B-7E23-7C41-9927-1F80BB8C21B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2219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62563"/>
            <a:ext cx="3657600" cy="345567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D6BEB0-2125-6D4B-8373-B5199D14B88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57750" y="2762563"/>
            <a:ext cx="3657600" cy="345567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91B15D-1448-A147-AEF5-EB16C9DCC05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8650" y="1800538"/>
            <a:ext cx="3657600" cy="823912"/>
          </a:xfrm>
        </p:spPr>
        <p:txBody>
          <a:bodyPr anchor="b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6D5721C-2027-5042-99A6-6ECF35F351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57750" y="1800538"/>
            <a:ext cx="3657600" cy="823912"/>
          </a:xfrm>
        </p:spPr>
        <p:txBody>
          <a:bodyPr anchor="b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3DBF8-E73C-B244-9BB6-5C07D12B37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5044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8F3102-BFB9-A046-8008-2257C95FFA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5924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08028"/>
            <a:ext cx="3657600" cy="1325563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D6BEB0-2125-6D4B-8373-B5199D14B88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57750" y="708029"/>
            <a:ext cx="3657600" cy="523557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91B15D-1448-A147-AEF5-EB16C9DCC0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8650" y="2143438"/>
            <a:ext cx="3657600" cy="3800162"/>
          </a:xfrm>
        </p:spPr>
        <p:txBody>
          <a:bodyPr anchor="t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BF16CB-D27F-2E4F-BEC0-128D6758C8D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16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08028"/>
            <a:ext cx="3657600" cy="1325563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91B15D-1448-A147-AEF5-EB16C9DCC0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8650" y="2143438"/>
            <a:ext cx="3657600" cy="3800162"/>
          </a:xfrm>
        </p:spPr>
        <p:txBody>
          <a:bodyPr anchor="t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D55A999-A554-F041-806E-BEDFCE3A15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9700" y="606427"/>
            <a:ext cx="3924300" cy="5293664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6E634A-E015-1446-BB32-FB590586F6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32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202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472" y="708028"/>
            <a:ext cx="3657600" cy="1325563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91B15D-1448-A147-AEF5-EB16C9DCC0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00472" y="2143438"/>
            <a:ext cx="3657600" cy="3800162"/>
          </a:xfrm>
        </p:spPr>
        <p:txBody>
          <a:bodyPr anchor="t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D55A999-A554-F041-806E-BEDFCE3A15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606427"/>
            <a:ext cx="3924300" cy="5293664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4AF2A6-1046-6D48-94F5-A468A3E9FC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4779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30931"/>
            <a:ext cx="7886700" cy="1325563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1622"/>
            <a:ext cx="7886700" cy="364846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FED6DB-62D0-B040-BD83-756761099B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2072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06428"/>
            <a:ext cx="4413250" cy="188649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24305"/>
            <a:ext cx="4070350" cy="31757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942D87-E9FE-794C-91BE-2B754D3815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19700" y="606427"/>
            <a:ext cx="3924300" cy="5293664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907E05-1F7D-254F-8070-46F0A354B6F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382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6801" y="606428"/>
            <a:ext cx="4413250" cy="188649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6801" y="2724305"/>
            <a:ext cx="4070350" cy="31757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942D87-E9FE-794C-91BE-2B754D3815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06427"/>
            <a:ext cx="3924300" cy="5293664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D1F04E-3DAC-0B42-8FEB-DEABDC1F925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233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1622"/>
            <a:ext cx="3657600" cy="364846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D6BEB0-2125-6D4B-8373-B5199D14B88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57750" y="2251622"/>
            <a:ext cx="3657600" cy="364846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C08495-42AE-5B43-8CC3-2ABE0544B2B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185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62563"/>
            <a:ext cx="3657600" cy="345567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D6BEB0-2125-6D4B-8373-B5199D14B88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57750" y="2762563"/>
            <a:ext cx="3657600" cy="345567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91B15D-1448-A147-AEF5-EB16C9DCC05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8650" y="1800538"/>
            <a:ext cx="3657600" cy="823912"/>
          </a:xfrm>
        </p:spPr>
        <p:txBody>
          <a:bodyPr anchor="b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6D5721C-2027-5042-99A6-6ECF35F351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57750" y="1800538"/>
            <a:ext cx="3657600" cy="823912"/>
          </a:xfrm>
        </p:spPr>
        <p:txBody>
          <a:bodyPr anchor="b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109E5-368A-064B-8064-376730D867D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8521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AB25FD-A6E6-C24B-8C72-2835F81F6E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417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08028"/>
            <a:ext cx="3657600" cy="1325563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D6BEB0-2125-6D4B-8373-B5199D14B88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57750" y="708029"/>
            <a:ext cx="3657600" cy="523557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91B15D-1448-A147-AEF5-EB16C9DCC0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8650" y="2143438"/>
            <a:ext cx="3657600" cy="3800162"/>
          </a:xfrm>
        </p:spPr>
        <p:txBody>
          <a:bodyPr anchor="t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0ABD31-350C-C648-B1F7-A4EF84C75DF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728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08028"/>
            <a:ext cx="3657600" cy="1325563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91B15D-1448-A147-AEF5-EB16C9DCC0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8650" y="2143438"/>
            <a:ext cx="3657600" cy="3800162"/>
          </a:xfrm>
        </p:spPr>
        <p:txBody>
          <a:bodyPr anchor="t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D55A999-A554-F041-806E-BEDFCE3A15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9700" y="606427"/>
            <a:ext cx="3924300" cy="5293664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DEB246-6478-D048-92C3-3566A4F5E51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2890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472" y="708028"/>
            <a:ext cx="3657600" cy="1325563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91B15D-1448-A147-AEF5-EB16C9DCC0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00472" y="2143438"/>
            <a:ext cx="3657600" cy="3800162"/>
          </a:xfrm>
        </p:spPr>
        <p:txBody>
          <a:bodyPr anchor="t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D55A999-A554-F041-806E-BEDFCE3A15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606427"/>
            <a:ext cx="3924300" cy="5293664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0FB4C0-47A7-3D4D-A608-E2B66F1522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34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103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9AE0-97C3-D94D-A8EB-6A6EC94393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162553"/>
            <a:ext cx="7886700" cy="894848"/>
          </a:xfrm>
        </p:spPr>
        <p:txBody>
          <a:bodyPr anchor="t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F4DB35A-4663-E94E-BFE7-838D3A5794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5074186"/>
            <a:ext cx="5867400" cy="284631"/>
          </a:xfrm>
        </p:spPr>
        <p:txBody>
          <a:bodyPr/>
          <a:lstStyle>
            <a:lvl1pPr marL="0" indent="0">
              <a:buFontTx/>
              <a:buNone/>
              <a:defRPr sz="135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3EF247AE-67A6-A64F-8E82-30F3D7AE8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5358815"/>
            <a:ext cx="3390900" cy="304800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r>
              <a:rPr lang="en-US" dirty="0"/>
              <a:t>Thursday, May 23, 2019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A1E7EB-C809-0C42-BB9A-38967094C5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7700" y="2171701"/>
            <a:ext cx="7867650" cy="2362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tx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Closing remarks and information.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08FA7D-51B6-A648-AA52-C31C448D68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930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0" t="34224" r="31198"/>
          <a:stretch/>
        </p:blipFill>
        <p:spPr>
          <a:xfrm>
            <a:off x="-1" y="1"/>
            <a:ext cx="9144001" cy="6671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23969" y="704537"/>
            <a:ext cx="6170656" cy="2741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5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233" y="4362085"/>
            <a:ext cx="1455537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6"/>
            <a:ext cx="9144000" cy="52916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E81B6D7-9BA0-ECB2-79E4-7FD38D7094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23969" y="3535109"/>
            <a:ext cx="6170656" cy="48273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9BCB1F-804A-36EB-0C16-D95E6878EE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2070" y="4018206"/>
            <a:ext cx="3638774" cy="747433"/>
          </a:xfrm>
        </p:spPr>
        <p:txBody>
          <a:bodyPr/>
          <a:lstStyle>
            <a:lvl1pPr marL="0" indent="0" algn="ctr">
              <a:buFontTx/>
              <a:buNone/>
              <a:defRPr sz="13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21467121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hoto of a colorful sunset over The University of Toledo">
            <a:extLst>
              <a:ext uri="{FF2B5EF4-FFF2-40B4-BE49-F238E27FC236}">
                <a16:creationId xmlns:a16="http://schemas.microsoft.com/office/drawing/2014/main" id="{C6086AC2-6CBC-08BB-D74C-DE47A0D4E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41" b="2147"/>
          <a:stretch/>
        </p:blipFill>
        <p:spPr>
          <a:xfrm>
            <a:off x="582" y="-1"/>
            <a:ext cx="9143418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7F17AE-868A-0D51-8409-0336CE93F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285" y="2038349"/>
            <a:ext cx="3567042" cy="2781300"/>
          </a:xfrm>
          <a:prstGeom prst="rect">
            <a:avLst/>
          </a:prstGeom>
        </p:spPr>
        <p:txBody>
          <a:bodyPr anchor="b"/>
          <a:lstStyle>
            <a:lvl1pPr>
              <a:defRPr sz="45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C276A-CC74-713F-673B-FE112F76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304" y="6356351"/>
            <a:ext cx="1295747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0D78-6004-64E4-5038-341C937E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08537-6ED8-6D2E-8E33-A44BE175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blue and yellow logo with a black background&#10;&#10;Description automatically generated">
            <a:extLst>
              <a:ext uri="{FF2B5EF4-FFF2-40B4-BE49-F238E27FC236}">
                <a16:creationId xmlns:a16="http://schemas.microsoft.com/office/drawing/2014/main" id="{BC26EF39-F156-5E94-F634-29956483C2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1284" y="5597525"/>
            <a:ext cx="868319" cy="106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85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55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4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9D801-7B84-4911-87A8-018FCE810B2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7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5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  <p:sldLayoutId id="2147483702" r:id="rId52"/>
    <p:sldLayoutId id="2147483703" r:id="rId53"/>
    <p:sldLayoutId id="2147483704" r:id="rId54"/>
    <p:sldLayoutId id="2147483705" r:id="rId55"/>
    <p:sldLayoutId id="2147483706" r:id="rId56"/>
    <p:sldLayoutId id="2147483707" r:id="rId57"/>
    <p:sldLayoutId id="2147483708" r:id="rId58"/>
    <p:sldLayoutId id="2147483709" r:id="rId59"/>
    <p:sldLayoutId id="2147483710" r:id="rId60"/>
    <p:sldLayoutId id="2147483726" r:id="rId61"/>
    <p:sldLayoutId id="2147483727" r:id="rId6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962A9-1371-6AC9-3758-6B94769D79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PageUp</a:t>
            </a:r>
            <a:r>
              <a:rPr lang="en-US" sz="4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Annual Performance Review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C2895-26FA-24C9-A1AB-30C25551BC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381865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2D70F-C176-3C22-01D1-445EF21C4A3A}"/>
              </a:ext>
            </a:extLst>
          </p:cNvPr>
          <p:cNvSpPr txBox="1"/>
          <p:nvPr/>
        </p:nvSpPr>
        <p:spPr>
          <a:xfrm>
            <a:off x="628649" y="120770"/>
            <a:ext cx="8118535" cy="1561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rgbClr val="0070C0"/>
                </a:solidFill>
                <a:ea typeface="+mj-ea"/>
                <a:cs typeface="+mj-cs"/>
              </a:rPr>
              <a:t>The Performance Rating tab provides employees with an overview of the four-point star rating scale, along with definitions for each level. Employees are given the opportunity to assess nine performance objectives. Each objective includes a summary for review prior to selecting a rating, as well as an 'Add Comment' option to provide specific examples of how they demonstrated that particular performance.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65EE5-6AAD-F4AC-21C8-2149FC532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437" y="1555506"/>
            <a:ext cx="7007126" cy="530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34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904F19-16F1-A91F-E233-905052F1F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6" y="77638"/>
            <a:ext cx="6650968" cy="66080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3D339B-CAF1-1FAF-132E-965BC6632045}"/>
              </a:ext>
            </a:extLst>
          </p:cNvPr>
          <p:cNvSpPr txBox="1"/>
          <p:nvPr/>
        </p:nvSpPr>
        <p:spPr>
          <a:xfrm>
            <a:off x="6754484" y="1354347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When you hover over a rating star, a tooltip appears displaying the definition for that specific rating level.</a:t>
            </a:r>
          </a:p>
        </p:txBody>
      </p:sp>
    </p:spTree>
    <p:extLst>
      <p:ext uri="{BB962C8B-B14F-4D97-AF65-F5344CB8AC3E}">
        <p14:creationId xmlns:p14="http://schemas.microsoft.com/office/powerpoint/2010/main" val="215442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AC00BC-6009-C9D9-3431-9CA1B125A770}"/>
              </a:ext>
            </a:extLst>
          </p:cNvPr>
          <p:cNvSpPr txBox="1"/>
          <p:nvPr/>
        </p:nvSpPr>
        <p:spPr>
          <a:xfrm>
            <a:off x="109727" y="1962912"/>
            <a:ext cx="23326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To add a comment to the performance objective, click “Add Comment” to open the text box.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Enter your comment, then select the “Save &amp; Share” button to submit it.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6ADA29-5DC9-5961-61A8-8A9183A10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021" y="159367"/>
            <a:ext cx="6389252" cy="653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07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EF0A2-BA6D-F44E-BFAB-3E3BF784A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035" y="0"/>
            <a:ext cx="6617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8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B515B-7C03-3509-3B30-57A3AE3F3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22" y="1064317"/>
            <a:ext cx="7886700" cy="236468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Overall employee performance rating average is shown after all nine performance objectives are rated. </a:t>
            </a:r>
          </a:p>
          <a:p>
            <a:r>
              <a:rPr lang="en-US" dirty="0">
                <a:solidFill>
                  <a:srgbClr val="0070C0"/>
                </a:solidFill>
              </a:rPr>
              <a:t>Hit the “Next” button to move through the review  until you get to the “Next Step” tab or hit the “Next Steps” tab at top of page to access.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87DD39-0975-CD1D-CC24-1F4BB760F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93" y="3429000"/>
            <a:ext cx="7742814" cy="2496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B4D65-AF2C-FA55-94D4-29AB179C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811" y="159316"/>
            <a:ext cx="6468378" cy="905001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D5881C3C-037F-6EAC-1B79-34D5135C2BEE}"/>
              </a:ext>
            </a:extLst>
          </p:cNvPr>
          <p:cNvSpPr/>
          <p:nvPr/>
        </p:nvSpPr>
        <p:spPr>
          <a:xfrm>
            <a:off x="6577987" y="425550"/>
            <a:ext cx="1159907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8467B37C-0B25-CCEF-C333-D3FBDC301C80}"/>
              </a:ext>
            </a:extLst>
          </p:cNvPr>
          <p:cNvSpPr/>
          <p:nvPr/>
        </p:nvSpPr>
        <p:spPr>
          <a:xfrm rot="10800000">
            <a:off x="6310568" y="5421150"/>
            <a:ext cx="1159907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72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86A8C2-247E-B556-B18B-4D9FB0159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786" y="59136"/>
            <a:ext cx="6618339" cy="6535610"/>
          </a:xfrm>
          <a:prstGeom prst="rect">
            <a:avLst/>
          </a:prstGeo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655D1783-6D32-B827-8687-7A6AA150BEFC}"/>
              </a:ext>
            </a:extLst>
          </p:cNvPr>
          <p:cNvSpPr/>
          <p:nvPr/>
        </p:nvSpPr>
        <p:spPr>
          <a:xfrm>
            <a:off x="6181172" y="3531059"/>
            <a:ext cx="1159907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8B37DB-9736-A516-334D-4280BA923B32}"/>
              </a:ext>
            </a:extLst>
          </p:cNvPr>
          <p:cNvSpPr txBox="1"/>
          <p:nvPr/>
        </p:nvSpPr>
        <p:spPr>
          <a:xfrm>
            <a:off x="6761125" y="2227386"/>
            <a:ext cx="2286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After the employee has finished filling out the “Performance Rating” tab.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Click the “Go to next step” button to move review to Step 2: Manager Evaluation &amp; Performance Discussion. 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542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09D3-EF49-F8F5-FDE8-8E0D8DC1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8394"/>
            <a:ext cx="7886700" cy="1325563"/>
          </a:xfrm>
        </p:spPr>
        <p:txBody>
          <a:bodyPr/>
          <a:lstStyle/>
          <a:p>
            <a:r>
              <a:rPr lang="en-US" dirty="0"/>
              <a:t>Step 2: Manager Evaluation &amp; Performance Discussion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CB71E-A122-9048-8128-771B09AC9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1474"/>
            <a:ext cx="9040487" cy="3600953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FF27420F-55BA-5C4B-15A4-5C26270302E0}"/>
              </a:ext>
            </a:extLst>
          </p:cNvPr>
          <p:cNvSpPr/>
          <p:nvPr/>
        </p:nvSpPr>
        <p:spPr>
          <a:xfrm>
            <a:off x="1971481" y="4184054"/>
            <a:ext cx="1159907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5072C-8478-8208-4D40-7FB613ED3C83}"/>
              </a:ext>
            </a:extLst>
          </p:cNvPr>
          <p:cNvSpPr txBox="1"/>
          <p:nvPr/>
        </p:nvSpPr>
        <p:spPr>
          <a:xfrm>
            <a:off x="4071668" y="2819741"/>
            <a:ext cx="47979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The manager is responsible for completing the employee’s Annual Performance Review.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Click the green title of the review that corresponds to the current review that the manager needs to complete. </a:t>
            </a:r>
          </a:p>
        </p:txBody>
      </p:sp>
    </p:spTree>
    <p:extLst>
      <p:ext uri="{BB962C8B-B14F-4D97-AF65-F5344CB8AC3E}">
        <p14:creationId xmlns:p14="http://schemas.microsoft.com/office/powerpoint/2010/main" val="3474466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FC4A2-3238-F295-1A09-21DA51520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41" y="86264"/>
            <a:ext cx="6313955" cy="62755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15FEEF-C18A-0CFF-3395-2D79E4C45564}"/>
              </a:ext>
            </a:extLst>
          </p:cNvPr>
          <p:cNvSpPr txBox="1"/>
          <p:nvPr/>
        </p:nvSpPr>
        <p:spPr>
          <a:xfrm>
            <a:off x="6530196" y="1302589"/>
            <a:ext cx="22256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The Start Tab provides step-by-step instructions for the Supervisor to complete step 2 of the performance review process. </a:t>
            </a:r>
          </a:p>
        </p:txBody>
      </p:sp>
    </p:spTree>
    <p:extLst>
      <p:ext uri="{BB962C8B-B14F-4D97-AF65-F5344CB8AC3E}">
        <p14:creationId xmlns:p14="http://schemas.microsoft.com/office/powerpoint/2010/main" val="3010744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35DCFDF-78C9-909E-F0D5-E4049DE80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56D6BC-F923-AC33-886C-492392AC847A}"/>
              </a:ext>
            </a:extLst>
          </p:cNvPr>
          <p:cNvSpPr txBox="1"/>
          <p:nvPr/>
        </p:nvSpPr>
        <p:spPr>
          <a:xfrm>
            <a:off x="628650" y="120770"/>
            <a:ext cx="8092656" cy="1664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rgbClr val="0070C0"/>
                </a:solidFill>
                <a:ea typeface="+mj-ea"/>
                <a:cs typeface="+mj-cs"/>
              </a:rPr>
              <a:t>The Performance Rating tab provides managers with an overview of the four-point star rating scale, along with definitions for each level. Managers are required to assess nine performance objectives. Each objective includes a summary for review prior to selecting a rating, as well as an 'Add Comment' option to provide specific examples of how the employee demonstrated that particular performance.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E7057-DBB0-3F07-E342-477C2DDFD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704" y="1785668"/>
            <a:ext cx="6644818" cy="502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81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66083E-1139-3699-D15A-A2C1D4A22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E7C441-F9F7-4BCB-2E3F-F7C54195CC5A}"/>
              </a:ext>
            </a:extLst>
          </p:cNvPr>
          <p:cNvSpPr txBox="1"/>
          <p:nvPr/>
        </p:nvSpPr>
        <p:spPr>
          <a:xfrm>
            <a:off x="6754484" y="1354347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When you hover over a rating star, a tooltip appears displaying the definition for that specific rating level.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A9A58F-C47E-5797-0DA5-0FBD8AEE0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264"/>
            <a:ext cx="6575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25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69B9F2-D876-43EE-9440-EC36CDB5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27" y="296824"/>
            <a:ext cx="7886700" cy="1325563"/>
          </a:xfrm>
        </p:spPr>
        <p:txBody>
          <a:bodyPr/>
          <a:lstStyle/>
          <a:p>
            <a:r>
              <a:rPr lang="en-US" dirty="0" err="1"/>
              <a:t>PageUp</a:t>
            </a:r>
            <a:r>
              <a:rPr lang="en-US" dirty="0"/>
              <a:t> Management website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6023B6C-C5B7-11FF-9291-7E262B83C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061" y="1723537"/>
            <a:ext cx="6551746" cy="4455926"/>
          </a:xfrm>
        </p:spPr>
      </p:pic>
    </p:spTree>
    <p:extLst>
      <p:ext uri="{BB962C8B-B14F-4D97-AF65-F5344CB8AC3E}">
        <p14:creationId xmlns:p14="http://schemas.microsoft.com/office/powerpoint/2010/main" val="3211426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44CC40-0D26-B625-60EB-4E196036E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D4650A-F5C4-ADC0-86FF-9BBC16F54DB5}"/>
              </a:ext>
            </a:extLst>
          </p:cNvPr>
          <p:cNvSpPr txBox="1"/>
          <p:nvPr/>
        </p:nvSpPr>
        <p:spPr>
          <a:xfrm>
            <a:off x="109727" y="1962912"/>
            <a:ext cx="23326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To add a comment to the performance objective, click “Add Comment” to open the text box.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Enter your comment, then select the “Save &amp; Share” button to submit it.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01727-D14F-1584-8251-59885AD53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410" y="142335"/>
            <a:ext cx="6296321" cy="657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78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6068B48-D7B6-439D-04DE-C8468CAC1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E511-2CC8-E938-15C9-211C8BAC2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22" y="1328468"/>
            <a:ext cx="7886700" cy="210053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Overall employee performance rating average is shown after all nine performance objectives are rated by the manager. 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Hit the “Next” button to move onto the “Goals” tab.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92AC2-36D9-4884-861C-DEA54A17E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811" y="159316"/>
            <a:ext cx="6468378" cy="905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E30316-206A-B024-0B95-35E664FF3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93" y="3494220"/>
            <a:ext cx="8869013" cy="2819794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8DF281AC-0D40-4AD2-938C-11CC930AA328}"/>
              </a:ext>
            </a:extLst>
          </p:cNvPr>
          <p:cNvSpPr/>
          <p:nvPr/>
        </p:nvSpPr>
        <p:spPr>
          <a:xfrm rot="10800000">
            <a:off x="6336447" y="5857994"/>
            <a:ext cx="1159907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55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2327-4791-9523-35AD-50D2EFF80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46D77-2FC2-2224-56F7-44FDEA93D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0C3A5-6E13-7C1C-E984-0D6B79756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51" y="0"/>
            <a:ext cx="8201216" cy="6559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65F19F-1237-CAF4-6D9F-21CDB90DF776}"/>
              </a:ext>
            </a:extLst>
          </p:cNvPr>
          <p:cNvSpPr txBox="1"/>
          <p:nvPr/>
        </p:nvSpPr>
        <p:spPr>
          <a:xfrm>
            <a:off x="3625982" y="5635819"/>
            <a:ext cx="2484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Click add “Add Goals &amp; Objective” button to create a fillable box. 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62653054-3EF9-605A-58E2-8F7FD1FA3E0D}"/>
              </a:ext>
            </a:extLst>
          </p:cNvPr>
          <p:cNvSpPr/>
          <p:nvPr/>
        </p:nvSpPr>
        <p:spPr>
          <a:xfrm>
            <a:off x="2302174" y="5900091"/>
            <a:ext cx="1159907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59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BEAD66-AD6F-B85F-2B1A-B65246C7B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13" y="0"/>
            <a:ext cx="8135485" cy="4267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4D5921-EFE7-F3C4-8EAF-480623E5F5D9}"/>
              </a:ext>
            </a:extLst>
          </p:cNvPr>
          <p:cNvSpPr txBox="1"/>
          <p:nvPr/>
        </p:nvSpPr>
        <p:spPr>
          <a:xfrm>
            <a:off x="474452" y="4303455"/>
            <a:ext cx="8350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In the "Title" field, input a brief description of the goal or objective.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In the "Description/Measure" field, input additional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Upload a supporting document with the "Upload document" button, if desired</a:t>
            </a:r>
          </a:p>
          <a:p>
            <a:endParaRPr lang="en-US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For each goal or objective, click the "Add Goals &amp; Objectives"  button and complete the box that appears. </a:t>
            </a:r>
          </a:p>
          <a:p>
            <a:endParaRPr lang="en-US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After you've entered each goal or objective, hit the “Submit” button or click on the “Next” button and they will save automatically save. </a:t>
            </a:r>
          </a:p>
        </p:txBody>
      </p:sp>
    </p:spTree>
    <p:extLst>
      <p:ext uri="{BB962C8B-B14F-4D97-AF65-F5344CB8AC3E}">
        <p14:creationId xmlns:p14="http://schemas.microsoft.com/office/powerpoint/2010/main" val="4127265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3BC03-5780-B8B1-01FF-62F3C3175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B1612-D390-F20D-56E7-D95DB9464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92" y="0"/>
            <a:ext cx="7886701" cy="4958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6E9AFE-9F68-294E-8215-720516A7C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139" y="5305246"/>
            <a:ext cx="5129265" cy="145786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390C2E3F-6AD2-3764-082C-B38C8A5EE5DE}"/>
              </a:ext>
            </a:extLst>
          </p:cNvPr>
          <p:cNvSpPr/>
          <p:nvPr/>
        </p:nvSpPr>
        <p:spPr>
          <a:xfrm rot="10800000">
            <a:off x="1793215" y="6040802"/>
            <a:ext cx="1159907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66602A-6196-0364-C506-BF2969CE8964}"/>
              </a:ext>
            </a:extLst>
          </p:cNvPr>
          <p:cNvSpPr txBox="1"/>
          <p:nvPr/>
        </p:nvSpPr>
        <p:spPr>
          <a:xfrm>
            <a:off x="119691" y="5767004"/>
            <a:ext cx="1673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If signed JD needs attached. </a:t>
            </a:r>
          </a:p>
        </p:txBody>
      </p:sp>
    </p:spTree>
    <p:extLst>
      <p:ext uri="{BB962C8B-B14F-4D97-AF65-F5344CB8AC3E}">
        <p14:creationId xmlns:p14="http://schemas.microsoft.com/office/powerpoint/2010/main" val="2221818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CF0AB29-33B5-E195-B537-704364A10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4679" y="2370001"/>
            <a:ext cx="6979139" cy="229395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CE0DBF-5BCA-87FE-BD9A-15198E897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305" y="4549670"/>
            <a:ext cx="7484513" cy="2228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10FF0B-EEB9-9AFD-EFA7-5D55AB206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168" y="0"/>
            <a:ext cx="7582594" cy="2515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120932-3AC6-A723-E715-1D56FC78A02D}"/>
              </a:ext>
            </a:extLst>
          </p:cNvPr>
          <p:cNvSpPr txBox="1"/>
          <p:nvPr/>
        </p:nvSpPr>
        <p:spPr>
          <a:xfrm>
            <a:off x="452828" y="891114"/>
            <a:ext cx="1854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Follow these directions </a:t>
            </a:r>
            <a:r>
              <a:rPr lang="en-US" dirty="0">
                <a:solidFill>
                  <a:srgbClr val="0070C0"/>
                </a:solidFill>
              </a:rPr>
              <a:t>on how to attach JD if applicable. </a:t>
            </a:r>
          </a:p>
        </p:txBody>
      </p:sp>
    </p:spTree>
    <p:extLst>
      <p:ext uri="{BB962C8B-B14F-4D97-AF65-F5344CB8AC3E}">
        <p14:creationId xmlns:p14="http://schemas.microsoft.com/office/powerpoint/2010/main" val="4149600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AB06-D7DA-617B-CB94-01A542AF8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8921C-B8AA-C65A-18CE-1C8E500D0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E06F7E-191B-B235-07B0-0F4CD26B0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52" y="423443"/>
            <a:ext cx="8573696" cy="60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23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6160-6BFB-8C75-1257-E401A911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91DA3-1543-52C4-6A06-A9C19A8D7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AE09A-2605-D2D3-1371-6ADED3B1A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36" y="261495"/>
            <a:ext cx="8078327" cy="63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30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9B41E-798F-EF34-EC37-19DE88D81D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3"/>
          <a:stretch>
            <a:fillRect/>
          </a:stretch>
        </p:blipFill>
        <p:spPr>
          <a:xfrm>
            <a:off x="101364" y="318832"/>
            <a:ext cx="6438220" cy="5702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484CE1-090E-D5BE-7357-19065D08771D}"/>
              </a:ext>
            </a:extLst>
          </p:cNvPr>
          <p:cNvSpPr txBox="1"/>
          <p:nvPr/>
        </p:nvSpPr>
        <p:spPr>
          <a:xfrm>
            <a:off x="6539584" y="1923691"/>
            <a:ext cx="25030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 the “Overall Comments” Tab, the manager has an opportunity to share final thoughts, reflections or feedback.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Once you have added comments, please select "Next Steps" tab to finalize the manager’s evaluation. </a:t>
            </a:r>
          </a:p>
        </p:txBody>
      </p:sp>
    </p:spTree>
    <p:extLst>
      <p:ext uri="{BB962C8B-B14F-4D97-AF65-F5344CB8AC3E}">
        <p14:creationId xmlns:p14="http://schemas.microsoft.com/office/powerpoint/2010/main" val="1708830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75B19-0538-E113-09C2-A9506DDDE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7" y="103516"/>
            <a:ext cx="6923768" cy="6650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6DDE1F-F285-523A-E9DA-B01D58D73A6E}"/>
              </a:ext>
            </a:extLst>
          </p:cNvPr>
          <p:cNvSpPr txBox="1"/>
          <p:nvPr/>
        </p:nvSpPr>
        <p:spPr>
          <a:xfrm>
            <a:off x="6944265" y="1365409"/>
            <a:ext cx="20962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Hit the “I agree” button to complete this step of the review. The review will move to Step 3: Employee  Acknowledgement. 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**If not ready to move forward for employee to acknowledge then hit the “Home” icon to close review.**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5EB4BD35-5B80-D693-C5B8-0E4B5DDB7096}"/>
              </a:ext>
            </a:extLst>
          </p:cNvPr>
          <p:cNvSpPr/>
          <p:nvPr/>
        </p:nvSpPr>
        <p:spPr>
          <a:xfrm rot="5400000">
            <a:off x="5829322" y="3975978"/>
            <a:ext cx="882029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22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A13CE8-B18E-A33E-99CE-6E8FA1E2E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63" y="68263"/>
            <a:ext cx="8617275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6556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09D3-EF49-F8F5-FDE8-8E0D8DC1F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/>
              <a:t>Step 3: Employee Acknowledges Review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ED70DC-779C-F365-F834-6E50E0E4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494"/>
            <a:ext cx="9144000" cy="276360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5F96087D-2C03-916B-CB39-B740F9FE8531}"/>
              </a:ext>
            </a:extLst>
          </p:cNvPr>
          <p:cNvSpPr/>
          <p:nvPr/>
        </p:nvSpPr>
        <p:spPr>
          <a:xfrm>
            <a:off x="1887099" y="3131306"/>
            <a:ext cx="1862666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E34A5F-7B56-6C21-3CA9-8C0FFC66F3A3}"/>
              </a:ext>
            </a:extLst>
          </p:cNvPr>
          <p:cNvSpPr txBox="1"/>
          <p:nvPr/>
        </p:nvSpPr>
        <p:spPr>
          <a:xfrm>
            <a:off x="4572000" y="2825867"/>
            <a:ext cx="40111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It is now time for the employee's responsibility to complete the Annual Performance Review by formally acknowledging their section of the evaluation.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Click the green title of the review that corresponds to the current step in the Employee Evaluation process.</a:t>
            </a:r>
          </a:p>
        </p:txBody>
      </p:sp>
    </p:spTree>
    <p:extLst>
      <p:ext uri="{BB962C8B-B14F-4D97-AF65-F5344CB8AC3E}">
        <p14:creationId xmlns:p14="http://schemas.microsoft.com/office/powerpoint/2010/main" val="3505364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35C34E-0D51-08AF-399C-DAE8B3E2B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83" y="542522"/>
            <a:ext cx="8840434" cy="5772956"/>
          </a:xfrm>
          <a:prstGeom prst="rect">
            <a:avLst/>
          </a:prstGeo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A15366FB-889C-A47F-2713-93433B8788C9}"/>
              </a:ext>
            </a:extLst>
          </p:cNvPr>
          <p:cNvSpPr/>
          <p:nvPr/>
        </p:nvSpPr>
        <p:spPr>
          <a:xfrm rot="10800000">
            <a:off x="5665132" y="5534569"/>
            <a:ext cx="1862666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190BD7-5A0D-3184-BB9E-820CAE9E9719}"/>
              </a:ext>
            </a:extLst>
          </p:cNvPr>
          <p:cNvSpPr txBox="1"/>
          <p:nvPr/>
        </p:nvSpPr>
        <p:spPr>
          <a:xfrm>
            <a:off x="5104097" y="2573728"/>
            <a:ext cx="2984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The Start Tab provides step-by-step instructions for the employee to complete the performance review process. </a:t>
            </a:r>
          </a:p>
        </p:txBody>
      </p:sp>
    </p:spTree>
    <p:extLst>
      <p:ext uri="{BB962C8B-B14F-4D97-AF65-F5344CB8AC3E}">
        <p14:creationId xmlns:p14="http://schemas.microsoft.com/office/powerpoint/2010/main" val="3916778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6579C0-0910-63F3-D299-EC4CFD3A0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4" y="233708"/>
            <a:ext cx="6515752" cy="5313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CD98AE-18A1-8C46-8287-1E1DF848A3A2}"/>
              </a:ext>
            </a:extLst>
          </p:cNvPr>
          <p:cNvSpPr txBox="1"/>
          <p:nvPr/>
        </p:nvSpPr>
        <p:spPr>
          <a:xfrm>
            <a:off x="6176396" y="1997839"/>
            <a:ext cx="2866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 the “Overall Comments” Tab, the employee has an opportunity to share final thoughts, reflections or feedback.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Once you have added comments, please select "Next Steps" tab to finalize the evaluation. </a:t>
            </a:r>
          </a:p>
        </p:txBody>
      </p:sp>
    </p:spTree>
    <p:extLst>
      <p:ext uri="{BB962C8B-B14F-4D97-AF65-F5344CB8AC3E}">
        <p14:creationId xmlns:p14="http://schemas.microsoft.com/office/powerpoint/2010/main" val="846738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63EE1E-B3DD-1F47-6126-E8370240C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26" y="0"/>
            <a:ext cx="7763289" cy="6858000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58F8AB16-F4D3-A0C9-1981-009A30E953E5}"/>
              </a:ext>
            </a:extLst>
          </p:cNvPr>
          <p:cNvSpPr/>
          <p:nvPr/>
        </p:nvSpPr>
        <p:spPr>
          <a:xfrm>
            <a:off x="7612586" y="3760979"/>
            <a:ext cx="1302087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9F07E1-7503-1CD2-CD30-621538D2949E}"/>
              </a:ext>
            </a:extLst>
          </p:cNvPr>
          <p:cNvSpPr txBox="1"/>
          <p:nvPr/>
        </p:nvSpPr>
        <p:spPr>
          <a:xfrm>
            <a:off x="5703712" y="4822595"/>
            <a:ext cx="2851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Hit the “I agree” button to complete this step of the review. It is now complete and will notify HR. </a:t>
            </a:r>
          </a:p>
        </p:txBody>
      </p:sp>
    </p:spTree>
    <p:extLst>
      <p:ext uri="{BB962C8B-B14F-4D97-AF65-F5344CB8AC3E}">
        <p14:creationId xmlns:p14="http://schemas.microsoft.com/office/powerpoint/2010/main" val="935206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A16CA-E2B0-AE16-71B2-904145CC4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Review is now complete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9096FB-7C9E-8478-5784-E6654007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97" y="1690689"/>
            <a:ext cx="7981027" cy="502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29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F048C8-3A64-E815-45B0-40E6EE027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64" y="803725"/>
            <a:ext cx="8462219" cy="53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50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4CD59-6605-529F-27B8-49DAB85E3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21149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59CE0-97C8-380F-5361-15E7E3133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72B4F-A014-CBF2-CADE-5F003E725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4CBD8-A0CA-3DFD-0CF0-72C2E0015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55" y="0"/>
            <a:ext cx="8459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93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F9B95D-C261-230A-7CF8-5C07A25FB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09" y="1328444"/>
            <a:ext cx="8821381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31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86E4B3-856D-6942-120F-3F4B30EB9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04" y="1719449"/>
            <a:ext cx="8741328" cy="3234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CFFF20-9563-E929-D874-DAE44E5270FD}"/>
              </a:ext>
            </a:extLst>
          </p:cNvPr>
          <p:cNvSpPr txBox="1"/>
          <p:nvPr/>
        </p:nvSpPr>
        <p:spPr>
          <a:xfrm>
            <a:off x="1253067" y="654808"/>
            <a:ext cx="6637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Access the </a:t>
            </a:r>
            <a:r>
              <a:rPr lang="en-US" sz="2400" dirty="0" err="1">
                <a:solidFill>
                  <a:srgbClr val="0070C0"/>
                </a:solidFill>
              </a:rPr>
              <a:t>PageUp</a:t>
            </a:r>
            <a:r>
              <a:rPr lang="en-US" sz="2400" dirty="0">
                <a:solidFill>
                  <a:srgbClr val="0070C0"/>
                </a:solidFill>
              </a:rPr>
              <a:t> Annual Performance Review from your </a:t>
            </a:r>
            <a:r>
              <a:rPr lang="en-US" sz="2400" dirty="0" err="1">
                <a:solidFill>
                  <a:srgbClr val="0070C0"/>
                </a:solidFill>
              </a:rPr>
              <a:t>MyUT</a:t>
            </a:r>
            <a:r>
              <a:rPr lang="en-US" sz="2400" dirty="0">
                <a:solidFill>
                  <a:srgbClr val="0070C0"/>
                </a:solidFill>
              </a:rPr>
              <a:t> portal. </a:t>
            </a:r>
          </a:p>
        </p:txBody>
      </p:sp>
    </p:spTree>
    <p:extLst>
      <p:ext uri="{BB962C8B-B14F-4D97-AF65-F5344CB8AC3E}">
        <p14:creationId xmlns:p14="http://schemas.microsoft.com/office/powerpoint/2010/main" val="899096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E3DA99-83BF-E256-C9C3-D096E2FF0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24" y="68263"/>
            <a:ext cx="7913753" cy="672147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BC304-39DA-3318-7AE7-2831A843A067}"/>
              </a:ext>
            </a:extLst>
          </p:cNvPr>
          <p:cNvSpPr txBox="1"/>
          <p:nvPr/>
        </p:nvSpPr>
        <p:spPr>
          <a:xfrm>
            <a:off x="6357668" y="4107710"/>
            <a:ext cx="2708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Click on </a:t>
            </a:r>
            <a:r>
              <a:rPr lang="en-US" sz="2000" dirty="0" err="1">
                <a:solidFill>
                  <a:srgbClr val="0070C0"/>
                </a:solidFill>
              </a:rPr>
              <a:t>PageUp</a:t>
            </a:r>
            <a:r>
              <a:rPr lang="en-US" sz="2000" dirty="0">
                <a:solidFill>
                  <a:srgbClr val="0070C0"/>
                </a:solidFill>
              </a:rPr>
              <a:t> Performance Management to open the home page. 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480C9F07-93F8-BDC9-76DB-38464DBB4152}"/>
              </a:ext>
            </a:extLst>
          </p:cNvPr>
          <p:cNvSpPr/>
          <p:nvPr/>
        </p:nvSpPr>
        <p:spPr>
          <a:xfrm>
            <a:off x="4662923" y="4844774"/>
            <a:ext cx="1694745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79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09D3-EF49-F8F5-FDE8-8E0D8DC1F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Employee Self Evaluation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3CEBE3-7B59-438D-F502-8D2C40DCF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04" y="2662568"/>
            <a:ext cx="8897592" cy="3057952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FF27420F-55BA-5C4B-15A4-5C26270302E0}"/>
              </a:ext>
            </a:extLst>
          </p:cNvPr>
          <p:cNvSpPr/>
          <p:nvPr/>
        </p:nvSpPr>
        <p:spPr>
          <a:xfrm>
            <a:off x="2199259" y="3909223"/>
            <a:ext cx="1518187" cy="36981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D1CD0-E2CC-3EDA-3E56-3B0395C93D9B}"/>
              </a:ext>
            </a:extLst>
          </p:cNvPr>
          <p:cNvSpPr txBox="1"/>
          <p:nvPr/>
        </p:nvSpPr>
        <p:spPr>
          <a:xfrm>
            <a:off x="4105633" y="3216014"/>
            <a:ext cx="47979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The employee has the option of completing, </a:t>
            </a:r>
          </a:p>
          <a:p>
            <a:r>
              <a:rPr lang="en-US" dirty="0">
                <a:solidFill>
                  <a:srgbClr val="0070C0"/>
                </a:solidFill>
              </a:rPr>
              <a:t>Step 1: Employee Self Evaluation within the first month the review was initiated.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Click the green title of the review that corresponds to the current review that the manager needs to complete. </a:t>
            </a:r>
          </a:p>
        </p:txBody>
      </p:sp>
    </p:spTree>
    <p:extLst>
      <p:ext uri="{BB962C8B-B14F-4D97-AF65-F5344CB8AC3E}">
        <p14:creationId xmlns:p14="http://schemas.microsoft.com/office/powerpoint/2010/main" val="483903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A2278-E74B-2D15-97D6-84F20DDB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A6465-EC96-F345-0990-FAD285E17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142ABE-80B7-257C-BFC8-77D011DF6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91" y="85000"/>
            <a:ext cx="8264304" cy="6773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A2C5C6-F16C-9B45-17DF-7222B5715682}"/>
              </a:ext>
            </a:extLst>
          </p:cNvPr>
          <p:cNvSpPr txBox="1"/>
          <p:nvPr/>
        </p:nvSpPr>
        <p:spPr>
          <a:xfrm>
            <a:off x="4572000" y="1651457"/>
            <a:ext cx="3545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The Start Tab provides step-by-step instructions for the Employee to complete during Step 1: Employee Self Review.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3165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575</TotalTime>
  <Words>874</Words>
  <Application>Microsoft Office PowerPoint</Application>
  <PresentationFormat>On-screen Show (4:3)</PresentationFormat>
  <Paragraphs>64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Roboto Slab</vt:lpstr>
      <vt:lpstr>Roboto Slab Thin</vt:lpstr>
      <vt:lpstr>Source Sans Pro</vt:lpstr>
      <vt:lpstr>1_Office Theme</vt:lpstr>
      <vt:lpstr>PageUp Annual Performance Review</vt:lpstr>
      <vt:lpstr>PageUp Management website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1: Employee Self Evaluation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2: Manager Evaluation &amp; Performance Discussion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3: Employee Acknowledges Review </vt:lpstr>
      <vt:lpstr>PowerPoint Presentation</vt:lpstr>
      <vt:lpstr>PowerPoint Presentation</vt:lpstr>
      <vt:lpstr>PowerPoint Presentation</vt:lpstr>
      <vt:lpstr>Review is now complete 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CRUCIAL CONVERSATIONS</dc:title>
  <dc:creator>Fahey, Kimberly</dc:creator>
  <cp:lastModifiedBy>Goodyear, Cristina</cp:lastModifiedBy>
  <cp:revision>6</cp:revision>
  <dcterms:created xsi:type="dcterms:W3CDTF">2022-01-11T14:13:59Z</dcterms:created>
  <dcterms:modified xsi:type="dcterms:W3CDTF">2025-12-01T19:43:24Z</dcterms:modified>
</cp:coreProperties>
</file>