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65" r:id="rId2"/>
    <p:sldId id="439" r:id="rId3"/>
    <p:sldId id="442" r:id="rId4"/>
    <p:sldId id="441" r:id="rId5"/>
    <p:sldId id="485" r:id="rId6"/>
    <p:sldId id="443" r:id="rId7"/>
    <p:sldId id="448" r:id="rId8"/>
    <p:sldId id="449" r:id="rId9"/>
    <p:sldId id="450" r:id="rId10"/>
    <p:sldId id="451" r:id="rId11"/>
    <p:sldId id="452" r:id="rId12"/>
    <p:sldId id="453" r:id="rId13"/>
    <p:sldId id="460" r:id="rId14"/>
    <p:sldId id="447" r:id="rId15"/>
    <p:sldId id="464" r:id="rId16"/>
    <p:sldId id="482" r:id="rId17"/>
    <p:sldId id="444" r:id="rId18"/>
    <p:sldId id="479" r:id="rId19"/>
    <p:sldId id="481" r:id="rId20"/>
    <p:sldId id="483" r:id="rId21"/>
    <p:sldId id="26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3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hey, Kimberly" userId="dab9d1fc-33ed-46b9-9435-ab21602447cd" providerId="ADAL" clId="{34F8749D-AF44-4F40-B471-9B7854B6A008}"/>
    <pc:docChg chg="undo custSel addSld delSld modSld">
      <pc:chgData name="Fahey, Kimberly" userId="dab9d1fc-33ed-46b9-9435-ab21602447cd" providerId="ADAL" clId="{34F8749D-AF44-4F40-B471-9B7854B6A008}" dt="2025-11-10T15:57:15.412" v="91" actId="6549"/>
      <pc:docMkLst>
        <pc:docMk/>
      </pc:docMkLst>
      <pc:sldChg chg="modSp mod">
        <pc:chgData name="Fahey, Kimberly" userId="dab9d1fc-33ed-46b9-9435-ab21602447cd" providerId="ADAL" clId="{34F8749D-AF44-4F40-B471-9B7854B6A008}" dt="2025-11-10T15:53:22.119" v="61" actId="20577"/>
        <pc:sldMkLst>
          <pc:docMk/>
          <pc:sldMk cId="3505364349" sldId="447"/>
        </pc:sldMkLst>
        <pc:spChg chg="mod">
          <ac:chgData name="Fahey, Kimberly" userId="dab9d1fc-33ed-46b9-9435-ab21602447cd" providerId="ADAL" clId="{34F8749D-AF44-4F40-B471-9B7854B6A008}" dt="2025-11-10T15:53:22.119" v="61" actId="20577"/>
          <ac:spMkLst>
            <pc:docMk/>
            <pc:sldMk cId="3505364349" sldId="447"/>
            <ac:spMk id="3" creationId="{AEE34A5F-7B56-6C21-3CA9-8C0FFC66F3A3}"/>
          </ac:spMkLst>
        </pc:spChg>
      </pc:sldChg>
      <pc:sldChg chg="modSp mod">
        <pc:chgData name="Fahey, Kimberly" userId="dab9d1fc-33ed-46b9-9435-ab21602447cd" providerId="ADAL" clId="{34F8749D-AF44-4F40-B471-9B7854B6A008}" dt="2025-11-10T15:47:46.219" v="0" actId="2711"/>
        <pc:sldMkLst>
          <pc:docMk/>
          <pc:sldMk cId="3788034581" sldId="449"/>
        </pc:sldMkLst>
        <pc:spChg chg="mod">
          <ac:chgData name="Fahey, Kimberly" userId="dab9d1fc-33ed-46b9-9435-ab21602447cd" providerId="ADAL" clId="{34F8749D-AF44-4F40-B471-9B7854B6A008}" dt="2025-11-10T15:47:46.219" v="0" actId="2711"/>
          <ac:spMkLst>
            <pc:docMk/>
            <pc:sldMk cId="3788034581" sldId="449"/>
            <ac:spMk id="2" creationId="{06C2D70F-C176-3C22-01D1-445EF21C4A3A}"/>
          </ac:spMkLst>
        </pc:spChg>
      </pc:sldChg>
      <pc:sldChg chg="del">
        <pc:chgData name="Fahey, Kimberly" userId="dab9d1fc-33ed-46b9-9435-ab21602447cd" providerId="ADAL" clId="{34F8749D-AF44-4F40-B471-9B7854B6A008}" dt="2025-11-10T15:48:30.601" v="1" actId="47"/>
        <pc:sldMkLst>
          <pc:docMk/>
          <pc:sldMk cId="499160937" sldId="454"/>
        </pc:sldMkLst>
      </pc:sldChg>
      <pc:sldChg chg="del">
        <pc:chgData name="Fahey, Kimberly" userId="dab9d1fc-33ed-46b9-9435-ab21602447cd" providerId="ADAL" clId="{34F8749D-AF44-4F40-B471-9B7854B6A008}" dt="2025-11-10T15:48:34.016" v="2" actId="47"/>
        <pc:sldMkLst>
          <pc:docMk/>
          <pc:sldMk cId="722204336" sldId="455"/>
        </pc:sldMkLst>
      </pc:sldChg>
      <pc:sldChg chg="addSp delSp modSp mod">
        <pc:chgData name="Fahey, Kimberly" userId="dab9d1fc-33ed-46b9-9435-ab21602447cd" providerId="ADAL" clId="{34F8749D-AF44-4F40-B471-9B7854B6A008}" dt="2025-11-10T15:52:09.235" v="26" actId="20577"/>
        <pc:sldMkLst>
          <pc:docMk/>
          <pc:sldMk cId="63156632" sldId="460"/>
        </pc:sldMkLst>
        <pc:spChg chg="mod ord">
          <ac:chgData name="Fahey, Kimberly" userId="dab9d1fc-33ed-46b9-9435-ab21602447cd" providerId="ADAL" clId="{34F8749D-AF44-4F40-B471-9B7854B6A008}" dt="2025-11-10T15:51:57.625" v="17" actId="1076"/>
          <ac:spMkLst>
            <pc:docMk/>
            <pc:sldMk cId="63156632" sldId="460"/>
            <ac:spMk id="4" creationId="{C258E21C-29DA-053D-84FC-F13384F9A0F6}"/>
          </ac:spMkLst>
        </pc:spChg>
        <pc:spChg chg="mod">
          <ac:chgData name="Fahey, Kimberly" userId="dab9d1fc-33ed-46b9-9435-ab21602447cd" providerId="ADAL" clId="{34F8749D-AF44-4F40-B471-9B7854B6A008}" dt="2025-11-10T15:52:09.235" v="26" actId="20577"/>
          <ac:spMkLst>
            <pc:docMk/>
            <pc:sldMk cId="63156632" sldId="460"/>
            <ac:spMk id="6" creationId="{5298E836-3AAB-F888-55D1-FC1440205716}"/>
          </ac:spMkLst>
        </pc:spChg>
        <pc:picChg chg="add mod ord">
          <ac:chgData name="Fahey, Kimberly" userId="dab9d1fc-33ed-46b9-9435-ab21602447cd" providerId="ADAL" clId="{34F8749D-AF44-4F40-B471-9B7854B6A008}" dt="2025-11-10T15:51:47.041" v="14" actId="1076"/>
          <ac:picMkLst>
            <pc:docMk/>
            <pc:sldMk cId="63156632" sldId="460"/>
            <ac:picMk id="3" creationId="{57B68C01-D217-356F-47B4-C4BE30E31567}"/>
          </ac:picMkLst>
        </pc:picChg>
        <pc:picChg chg="del">
          <ac:chgData name="Fahey, Kimberly" userId="dab9d1fc-33ed-46b9-9435-ab21602447cd" providerId="ADAL" clId="{34F8749D-AF44-4F40-B471-9B7854B6A008}" dt="2025-11-10T15:50:45.566" v="3" actId="478"/>
          <ac:picMkLst>
            <pc:docMk/>
            <pc:sldMk cId="63156632" sldId="460"/>
            <ac:picMk id="5" creationId="{1EB04457-2E53-4301-217E-FDF0B87588E0}"/>
          </ac:picMkLst>
        </pc:picChg>
      </pc:sldChg>
      <pc:sldChg chg="addSp delSp modSp mod">
        <pc:chgData name="Fahey, Kimberly" userId="dab9d1fc-33ed-46b9-9435-ab21602447cd" providerId="ADAL" clId="{34F8749D-AF44-4F40-B471-9B7854B6A008}" dt="2025-11-10T15:54:26.966" v="66" actId="1076"/>
        <pc:sldMkLst>
          <pc:docMk/>
          <pc:sldMk cId="3916778645" sldId="464"/>
        </pc:sldMkLst>
        <pc:spChg chg="mod">
          <ac:chgData name="Fahey, Kimberly" userId="dab9d1fc-33ed-46b9-9435-ab21602447cd" providerId="ADAL" clId="{34F8749D-AF44-4F40-B471-9B7854B6A008}" dt="2025-11-10T15:54:26.966" v="66" actId="1076"/>
          <ac:spMkLst>
            <pc:docMk/>
            <pc:sldMk cId="3916778645" sldId="464"/>
            <ac:spMk id="2" creationId="{74190BD7-5A0D-3184-BB9E-820CAE9E9719}"/>
          </ac:spMkLst>
        </pc:spChg>
        <pc:picChg chg="del">
          <ac:chgData name="Fahey, Kimberly" userId="dab9d1fc-33ed-46b9-9435-ab21602447cd" providerId="ADAL" clId="{34F8749D-AF44-4F40-B471-9B7854B6A008}" dt="2025-11-10T15:53:44.408" v="62" actId="478"/>
          <ac:picMkLst>
            <pc:docMk/>
            <pc:sldMk cId="3916778645" sldId="464"/>
            <ac:picMk id="5" creationId="{60E2D3D5-59D4-AA15-3679-190ED88E78D5}"/>
          </ac:picMkLst>
        </pc:picChg>
        <pc:picChg chg="add ord">
          <ac:chgData name="Fahey, Kimberly" userId="dab9d1fc-33ed-46b9-9435-ab21602447cd" providerId="ADAL" clId="{34F8749D-AF44-4F40-B471-9B7854B6A008}" dt="2025-11-10T15:54:16.677" v="64" actId="171"/>
          <ac:picMkLst>
            <pc:docMk/>
            <pc:sldMk cId="3916778645" sldId="464"/>
            <ac:picMk id="6" creationId="{8260819E-D689-F077-8252-CC137949F588}"/>
          </ac:picMkLst>
        </pc:picChg>
      </pc:sldChg>
      <pc:sldChg chg="del">
        <pc:chgData name="Fahey, Kimberly" userId="dab9d1fc-33ed-46b9-9435-ab21602447cd" providerId="ADAL" clId="{34F8749D-AF44-4F40-B471-9B7854B6A008}" dt="2025-11-10T15:55:57.536" v="72" actId="47"/>
        <pc:sldMkLst>
          <pc:docMk/>
          <pc:sldMk cId="3161307831" sldId="478"/>
        </pc:sldMkLst>
      </pc:sldChg>
      <pc:sldChg chg="addSp delSp modSp mod">
        <pc:chgData name="Fahey, Kimberly" userId="dab9d1fc-33ed-46b9-9435-ab21602447cd" providerId="ADAL" clId="{34F8749D-AF44-4F40-B471-9B7854B6A008}" dt="2025-11-10T15:56:54.315" v="90" actId="6549"/>
        <pc:sldMkLst>
          <pc:docMk/>
          <pc:sldMk cId="935206360" sldId="479"/>
        </pc:sldMkLst>
        <pc:spChg chg="mod">
          <ac:chgData name="Fahey, Kimberly" userId="dab9d1fc-33ed-46b9-9435-ab21602447cd" providerId="ADAL" clId="{34F8749D-AF44-4F40-B471-9B7854B6A008}" dt="2025-11-10T15:56:54.315" v="90" actId="6549"/>
          <ac:spMkLst>
            <pc:docMk/>
            <pc:sldMk cId="935206360" sldId="479"/>
            <ac:spMk id="6" creationId="{AE9F07E1-7503-1CD2-CD30-621538D2949E}"/>
          </ac:spMkLst>
        </pc:spChg>
        <pc:picChg chg="add ord">
          <ac:chgData name="Fahey, Kimberly" userId="dab9d1fc-33ed-46b9-9435-ab21602447cd" providerId="ADAL" clId="{34F8749D-AF44-4F40-B471-9B7854B6A008}" dt="2025-11-10T15:56:40.820" v="76" actId="171"/>
          <ac:picMkLst>
            <pc:docMk/>
            <pc:sldMk cId="935206360" sldId="479"/>
            <ac:picMk id="3" creationId="{0F17212F-8F1C-1654-699A-BFF72DFE3DEC}"/>
          </ac:picMkLst>
        </pc:picChg>
        <pc:picChg chg="del">
          <ac:chgData name="Fahey, Kimberly" userId="dab9d1fc-33ed-46b9-9435-ab21602447cd" providerId="ADAL" clId="{34F8749D-AF44-4F40-B471-9B7854B6A008}" dt="2025-11-10T15:56:12.980" v="74" actId="478"/>
          <ac:picMkLst>
            <pc:docMk/>
            <pc:sldMk cId="935206360" sldId="479"/>
            <ac:picMk id="4" creationId="{2E69762E-D34C-2A6E-3D3E-31AAD7D5A037}"/>
          </ac:picMkLst>
        </pc:picChg>
      </pc:sldChg>
      <pc:sldChg chg="modSp mod">
        <pc:chgData name="Fahey, Kimberly" userId="dab9d1fc-33ed-46b9-9435-ab21602447cd" providerId="ADAL" clId="{34F8749D-AF44-4F40-B471-9B7854B6A008}" dt="2025-11-10T15:57:15.412" v="91" actId="6549"/>
        <pc:sldMkLst>
          <pc:docMk/>
          <pc:sldMk cId="462129146" sldId="481"/>
        </pc:sldMkLst>
        <pc:spChg chg="mod">
          <ac:chgData name="Fahey, Kimberly" userId="dab9d1fc-33ed-46b9-9435-ab21602447cd" providerId="ADAL" clId="{34F8749D-AF44-4F40-B471-9B7854B6A008}" dt="2025-11-10T15:57:15.412" v="91" actId="6549"/>
          <ac:spMkLst>
            <pc:docMk/>
            <pc:sldMk cId="462129146" sldId="481"/>
            <ac:spMk id="2" creationId="{6B8A16CA-E2B0-AE16-71B2-904145CC4D9E}"/>
          </ac:spMkLst>
        </pc:spChg>
      </pc:sldChg>
      <pc:sldChg chg="addSp delSp modSp mod">
        <pc:chgData name="Fahey, Kimberly" userId="dab9d1fc-33ed-46b9-9435-ab21602447cd" providerId="ADAL" clId="{34F8749D-AF44-4F40-B471-9B7854B6A008}" dt="2025-11-10T15:55:20.576" v="69" actId="1076"/>
        <pc:sldMkLst>
          <pc:docMk/>
          <pc:sldMk cId="846738779" sldId="482"/>
        </pc:sldMkLst>
        <pc:picChg chg="add mod">
          <ac:chgData name="Fahey, Kimberly" userId="dab9d1fc-33ed-46b9-9435-ab21602447cd" providerId="ADAL" clId="{34F8749D-AF44-4F40-B471-9B7854B6A008}" dt="2025-11-10T15:55:20.576" v="69" actId="1076"/>
          <ac:picMkLst>
            <pc:docMk/>
            <pc:sldMk cId="846738779" sldId="482"/>
            <ac:picMk id="3" creationId="{DF74747D-6FB3-8400-534E-9E07F6E800E6}"/>
          </ac:picMkLst>
        </pc:picChg>
        <pc:picChg chg="del">
          <ac:chgData name="Fahey, Kimberly" userId="dab9d1fc-33ed-46b9-9435-ab21602447cd" providerId="ADAL" clId="{34F8749D-AF44-4F40-B471-9B7854B6A008}" dt="2025-11-10T15:55:14.163" v="67" actId="478"/>
          <ac:picMkLst>
            <pc:docMk/>
            <pc:sldMk cId="846738779" sldId="482"/>
            <ac:picMk id="4" creationId="{81261A46-0F4A-EF4C-CEB3-65F0CA9372AA}"/>
          </ac:picMkLst>
        </pc:picChg>
      </pc:sldChg>
      <pc:sldChg chg="del">
        <pc:chgData name="Fahey, Kimberly" userId="dab9d1fc-33ed-46b9-9435-ab21602447cd" providerId="ADAL" clId="{34F8749D-AF44-4F40-B471-9B7854B6A008}" dt="2025-11-10T15:56:01.397" v="73" actId="47"/>
        <pc:sldMkLst>
          <pc:docMk/>
          <pc:sldMk cId="2116280938" sldId="486"/>
        </pc:sldMkLst>
      </pc:sldChg>
      <pc:sldChg chg="add del">
        <pc:chgData name="Fahey, Kimberly" userId="dab9d1fc-33ed-46b9-9435-ab21602447cd" providerId="ADAL" clId="{34F8749D-AF44-4F40-B471-9B7854B6A008}" dt="2025-11-10T15:55:53" v="71" actId="2890"/>
        <pc:sldMkLst>
          <pc:docMk/>
          <pc:sldMk cId="326861009" sldId="4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1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3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28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30931"/>
            <a:ext cx="7886700" cy="1325563"/>
          </a:xfrm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622"/>
            <a:ext cx="78867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8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94572"/>
            <a:ext cx="7772400" cy="2387600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874249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286927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66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94572"/>
            <a:ext cx="7772400" cy="2387600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874249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286927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72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15213"/>
            <a:ext cx="7772400" cy="2387600"/>
          </a:xfrm>
        </p:spPr>
        <p:txBody>
          <a:bodyPr anchor="b">
            <a:normAutofit/>
          </a:bodyPr>
          <a:lstStyle>
            <a:lvl1pPr algn="l"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874249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286927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C8BCCE2-B53F-4E4F-A28D-197B0629C3D5}"/>
              </a:ext>
            </a:extLst>
          </p:cNvPr>
          <p:cNvSpPr txBox="1">
            <a:spLocks/>
          </p:cNvSpPr>
          <p:nvPr userDrawn="1"/>
        </p:nvSpPr>
        <p:spPr>
          <a:xfrm>
            <a:off x="685800" y="3566410"/>
            <a:ext cx="7772400" cy="12151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 cap="all" spc="5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lright v2 Normal" panose="020B0505030503020204" pitchFamily="34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628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15213"/>
            <a:ext cx="7772400" cy="2387600"/>
          </a:xfrm>
        </p:spPr>
        <p:txBody>
          <a:bodyPr anchor="b">
            <a:normAutofit/>
          </a:bodyPr>
          <a:lstStyle>
            <a:lvl1pPr algn="l"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874249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5286927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C8BCCE2-B53F-4E4F-A28D-197B0629C3D5}"/>
              </a:ext>
            </a:extLst>
          </p:cNvPr>
          <p:cNvSpPr txBox="1">
            <a:spLocks/>
          </p:cNvSpPr>
          <p:nvPr userDrawn="1"/>
        </p:nvSpPr>
        <p:spPr>
          <a:xfrm>
            <a:off x="685800" y="3566410"/>
            <a:ext cx="7772400" cy="12151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 cap="all" spc="5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lright v2 Normal" panose="020B0505030503020204" pitchFamily="34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4066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8067"/>
            <a:ext cx="7772400" cy="2387600"/>
          </a:xfrm>
        </p:spPr>
        <p:txBody>
          <a:bodyPr anchor="t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387723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800401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0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B92AFF2-B682-0642-9F74-B33483E6E0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06777"/>
            <a:ext cx="7772400" cy="2387600"/>
          </a:xfrm>
        </p:spPr>
        <p:txBody>
          <a:bodyPr anchor="t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86454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999132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30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B92AFF2-B682-0642-9F74-B33483E6E0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06779"/>
            <a:ext cx="7772400" cy="1786613"/>
          </a:xfrm>
        </p:spPr>
        <p:txBody>
          <a:bodyPr anchor="t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93804"/>
            <a:ext cx="6858000" cy="32060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4B7222A-A543-2540-BBF3-D4AE56BC9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506482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fld id="{B596A201-048A-C141-A582-DD7DC5F06E81}" type="datetime2">
              <a:rPr lang="en-US" smtClean="0"/>
              <a:t>Monday, August 26, 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38F5899-50CE-C44D-8DAE-8A9A94022101}"/>
              </a:ext>
            </a:extLst>
          </p:cNvPr>
          <p:cNvSpPr txBox="1">
            <a:spLocks/>
          </p:cNvSpPr>
          <p:nvPr userDrawn="1"/>
        </p:nvSpPr>
        <p:spPr>
          <a:xfrm>
            <a:off x="685800" y="2893392"/>
            <a:ext cx="7772400" cy="12151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 cap="all" spc="5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lright v2 Normal" panose="020B0505030503020204" pitchFamily="34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lright v2 Normal" panose="020B0505030503020204" pitchFamily="34" charset="77"/>
                <a:ea typeface="+mn-ea"/>
                <a:cs typeface="Alright v2 Normal" panose="020B0505030503020204" pitchFamily="34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18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0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F24453-1E3A-8046-AF89-3DA5322324BD}"/>
              </a:ext>
            </a:extLst>
          </p:cNvPr>
          <p:cNvSpPr/>
          <p:nvPr userDrawn="1"/>
        </p:nvSpPr>
        <p:spPr>
          <a:xfrm>
            <a:off x="0" y="1028701"/>
            <a:ext cx="6128084" cy="4802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662967A-E9AE-5941-A002-E094A353FA16}"/>
              </a:ext>
            </a:extLst>
          </p:cNvPr>
          <p:cNvSpPr txBox="1">
            <a:spLocks/>
          </p:cNvSpPr>
          <p:nvPr userDrawn="1"/>
        </p:nvSpPr>
        <p:spPr>
          <a:xfrm>
            <a:off x="684149" y="1718855"/>
            <a:ext cx="5029200" cy="2162377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0" baseline="0">
                <a:solidFill>
                  <a:schemeClr val="bg1"/>
                </a:solidFill>
                <a:latin typeface="Alright v2 Normal Black" panose="020B0505030503020204" pitchFamily="34" charset="77"/>
                <a:ea typeface="+mj-ea"/>
                <a:cs typeface="Alright v2 Normal Black" panose="020B0505030503020204" pitchFamily="34" charset="77"/>
              </a:defRPr>
            </a:lvl1pPr>
          </a:lstStyle>
          <a:p>
            <a:r>
              <a:rPr lang="en-US" sz="4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C57EA8B-C8D2-B049-AD64-5B36FDF880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148" y="4523895"/>
            <a:ext cx="5867400" cy="344403"/>
          </a:xfrm>
        </p:spPr>
        <p:txBody>
          <a:bodyPr/>
          <a:lstStyle>
            <a:lvl1pPr marL="0" indent="0">
              <a:buFontTx/>
              <a:buNone/>
              <a:defRPr sz="135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451232C-9187-C745-A118-F52A520122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148" y="4806406"/>
            <a:ext cx="3390900" cy="368808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r>
              <a:rPr lang="en-US" dirty="0"/>
              <a:t>Thursday, May 23, 2019</a:t>
            </a:r>
          </a:p>
        </p:txBody>
      </p:sp>
    </p:spTree>
    <p:extLst>
      <p:ext uri="{BB962C8B-B14F-4D97-AF65-F5344CB8AC3E}">
        <p14:creationId xmlns:p14="http://schemas.microsoft.com/office/powerpoint/2010/main" val="1851583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9F7BA1-7CCE-874D-959A-7DA91B16E7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C7F69-72DB-9948-A6E6-FDD8EF006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F24453-1E3A-8046-AF89-3DA5322324BD}"/>
              </a:ext>
            </a:extLst>
          </p:cNvPr>
          <p:cNvSpPr/>
          <p:nvPr userDrawn="1"/>
        </p:nvSpPr>
        <p:spPr>
          <a:xfrm>
            <a:off x="0" y="1028701"/>
            <a:ext cx="6128084" cy="4802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662967A-E9AE-5941-A002-E094A353FA16}"/>
              </a:ext>
            </a:extLst>
          </p:cNvPr>
          <p:cNvSpPr txBox="1">
            <a:spLocks/>
          </p:cNvSpPr>
          <p:nvPr userDrawn="1"/>
        </p:nvSpPr>
        <p:spPr>
          <a:xfrm>
            <a:off x="684149" y="1718855"/>
            <a:ext cx="5029200" cy="2162377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0" baseline="0">
                <a:solidFill>
                  <a:schemeClr val="bg1"/>
                </a:solidFill>
                <a:latin typeface="Alright v2 Normal Black" panose="020B0505030503020204" pitchFamily="34" charset="77"/>
                <a:ea typeface="+mj-ea"/>
                <a:cs typeface="Alright v2 Normal Black" panose="020B0505030503020204" pitchFamily="34" charset="77"/>
              </a:defRPr>
            </a:lvl1pPr>
          </a:lstStyle>
          <a:p>
            <a:r>
              <a:rPr lang="en-US" sz="40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C57EA8B-C8D2-B049-AD64-5B36FDF880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148" y="4523895"/>
            <a:ext cx="5867400" cy="344403"/>
          </a:xfrm>
        </p:spPr>
        <p:txBody>
          <a:bodyPr/>
          <a:lstStyle>
            <a:lvl1pPr marL="0" indent="0">
              <a:buFontTx/>
              <a:buNone/>
              <a:defRPr sz="135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451232C-9187-C745-A118-F52A520122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148" y="4806406"/>
            <a:ext cx="3390900" cy="368808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r>
              <a:rPr lang="en-US" dirty="0"/>
              <a:t>Thursday, May 23, 2019</a:t>
            </a:r>
          </a:p>
        </p:txBody>
      </p:sp>
    </p:spTree>
    <p:extLst>
      <p:ext uri="{BB962C8B-B14F-4D97-AF65-F5344CB8AC3E}">
        <p14:creationId xmlns:p14="http://schemas.microsoft.com/office/powerpoint/2010/main" val="389592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E780-AC28-6146-93E3-BD2FB832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70025"/>
            <a:ext cx="7886700" cy="3898233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509A5-B565-F043-AC72-F87BB983C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52AB91-D594-454B-96BD-792D34A93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908638"/>
            <a:ext cx="7886700" cy="657976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6B6B3-7B80-B148-BFBD-01E56D982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E891E4-CDBF-8649-AC1C-879AAE2B727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64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E780-AC28-6146-93E3-BD2FB832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70025"/>
            <a:ext cx="7886700" cy="3898233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509A5-B565-F043-AC72-F87BB983C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52AB91-D594-454B-96BD-792D34A93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908638"/>
            <a:ext cx="7886700" cy="657976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299DA-B2CE-484A-9B32-C37E1FCA1505}"/>
              </a:ext>
            </a:extLst>
          </p:cNvPr>
          <p:cNvSpPr txBox="1"/>
          <p:nvPr userDrawn="1"/>
        </p:nvSpPr>
        <p:spPr>
          <a:xfrm>
            <a:off x="1973180" y="64970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C6189-EE84-BD49-8AD6-D5F033FDD2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A6CC8A-F25B-4148-8749-DC7D87EE57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31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E780-AC28-6146-93E3-BD2FB832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70025"/>
            <a:ext cx="7886700" cy="3898233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509A5-B565-F043-AC72-F87BB983C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52AB91-D594-454B-96BD-792D34A93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908638"/>
            <a:ext cx="7886700" cy="657976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6B6B3-7B80-B148-BFBD-01E56D982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299DA-B2CE-484A-9B32-C37E1FCA1505}"/>
              </a:ext>
            </a:extLst>
          </p:cNvPr>
          <p:cNvSpPr txBox="1"/>
          <p:nvPr userDrawn="1"/>
        </p:nvSpPr>
        <p:spPr>
          <a:xfrm>
            <a:off x="1973180" y="64970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6013873-4C5D-0342-A2B7-8C5A11BA49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77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E780-AC28-6146-93E3-BD2FB832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70025"/>
            <a:ext cx="7886700" cy="3898233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509A5-B565-F043-AC72-F87BB983C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52AB91-D594-454B-96BD-792D34A93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908638"/>
            <a:ext cx="7886700" cy="657976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6B6B3-7B80-B148-BFBD-01E56D982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299DA-B2CE-484A-9B32-C37E1FCA1505}"/>
              </a:ext>
            </a:extLst>
          </p:cNvPr>
          <p:cNvSpPr txBox="1"/>
          <p:nvPr userDrawn="1"/>
        </p:nvSpPr>
        <p:spPr>
          <a:xfrm>
            <a:off x="1973180" y="64970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2ED67B6-B17D-CD41-BF29-E3046A8D9E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31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F083F-46FA-0B4B-B649-7AB08B475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1" y="632093"/>
            <a:ext cx="1171161" cy="810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3AA69D-4A34-1D40-9DDD-05DE53AD1B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15BD0-5811-3D45-AE68-5C0B77503CC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2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B4784-B6E5-1345-A63F-380EE7FF7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8651" y="632095"/>
            <a:ext cx="1171161" cy="810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CE1A91-CCBE-5241-92DB-482F73071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5244E-2F0A-3741-8D65-8B9777A9E2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04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F083F-46FA-0B4B-B649-7AB08B475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1" y="632093"/>
            <a:ext cx="1171161" cy="810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D9A7A-98EF-AB4A-9E12-5D50ABF22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60903-1FFE-1742-A40A-EDDFC9E99D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92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B4784-B6E5-1345-A63F-380EE7FF7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8651" y="632095"/>
            <a:ext cx="1171161" cy="810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5A6EED-CE35-1F40-942A-331F7CC2B9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CDD5D-E473-C542-B1E0-C4096F1BFB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2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F083F-46FA-0B4B-B649-7AB08B475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1" y="632093"/>
            <a:ext cx="1171161" cy="810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D9A7A-98EF-AB4A-9E12-5D50ABF22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1F937-BADE-ED4F-81F7-D44E359139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26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53AA-C53C-8146-B383-94F383334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78214"/>
            <a:ext cx="7886700" cy="1625235"/>
          </a:xfrm>
        </p:spPr>
        <p:txBody>
          <a:bodyPr anchor="b"/>
          <a:lstStyle>
            <a:lvl1pPr>
              <a:defRPr b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5BA1-60A6-474E-AC2C-77FC38FFE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E5CC5B-EE45-534F-85F7-54A86F7D4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14323"/>
            <a:ext cx="6705600" cy="2006715"/>
          </a:xfrm>
        </p:spPr>
        <p:txBody>
          <a:bodyPr/>
          <a:lstStyle>
            <a:lvl1pPr marL="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 fontAlgn="t">
              <a:lnSpc>
                <a:spcPct val="100000"/>
              </a:lnSpc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B4784-B6E5-1345-A63F-380EE7FF7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8651" y="632095"/>
            <a:ext cx="1171161" cy="810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AD4C6-016E-3949-A076-99D78E31F7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016A7-31D5-AA48-9870-374B26719B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7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2908611" y="3399185"/>
            <a:ext cx="5867401" cy="3458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786" y="4337921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288786" y="3773938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1B0F43-3504-384C-906B-7969783573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015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814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628651" y="3399185"/>
            <a:ext cx="5867401" cy="3458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2486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42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2908611" y="3399185"/>
            <a:ext cx="5867401" cy="34588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82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0482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E0EC52-FDA1-5546-A2D6-661E1E04A2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7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814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628651" y="3399185"/>
            <a:ext cx="5867401" cy="34588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2486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30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2908611" y="3399185"/>
            <a:ext cx="5867401" cy="34588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82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0482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7044ED-C0CD-8347-AE83-4B5C4EEE43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82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814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628651" y="3399185"/>
            <a:ext cx="5867401" cy="34588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2486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2908611" y="3399185"/>
            <a:ext cx="5867401" cy="34588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82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0482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55BF2C-678A-674C-B3C4-EE01C4C83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3EF671-4183-FC49-B8BC-05C150C4F8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868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814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628651" y="3399185"/>
            <a:ext cx="5867401" cy="34588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2486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16224E-BE7F-3749-88D5-21896FEF9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1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8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2908611" y="3399185"/>
            <a:ext cx="5867401" cy="3458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82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0482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683DE3-4EFB-DD47-8698-1062CEB85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02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183C-3A6A-5544-8F39-CD58A77C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D004648-0B5D-D844-9764-B5B9AD372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814" y="2"/>
            <a:ext cx="6891337" cy="5162461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6BE27B-BEFA-E64B-9E52-8ECF1CB7576B}"/>
              </a:ext>
            </a:extLst>
          </p:cNvPr>
          <p:cNvSpPr/>
          <p:nvPr userDrawn="1"/>
        </p:nvSpPr>
        <p:spPr>
          <a:xfrm>
            <a:off x="628651" y="3399185"/>
            <a:ext cx="5867401" cy="3458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EE3DC-492D-F24C-863D-EB2BA427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8" y="4353963"/>
            <a:ext cx="5040857" cy="24958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C92E16-C969-7843-8AA7-55B88E5295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24869" y="3789980"/>
            <a:ext cx="5040856" cy="388530"/>
          </a:xfrm>
        </p:spPr>
        <p:txBody>
          <a:bodyPr anchor="b"/>
          <a:lstStyle>
            <a:lvl1pPr marL="0" indent="0" fontAlgn="t">
              <a:buNone/>
              <a:defRPr sz="1650" b="1" i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4F3EA-0B8B-9042-B7E3-994AC7E91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18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30931"/>
            <a:ext cx="7886700" cy="1325563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622"/>
            <a:ext cx="78867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501E5E-E399-2C45-93F5-43AECD6416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09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06428"/>
            <a:ext cx="4413250" cy="188649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24305"/>
            <a:ext cx="4070350" cy="3175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942D87-E9FE-794C-91BE-2B754D3815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970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9338D-E3ED-BE40-873C-E51689A9AA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8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6801" y="606428"/>
            <a:ext cx="4413250" cy="188649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801" y="2724305"/>
            <a:ext cx="4070350" cy="3175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942D87-E9FE-794C-91BE-2B754D3815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CF88D-A6FF-5649-9D71-F89B3D76CB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18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622"/>
            <a:ext cx="36576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2251622"/>
            <a:ext cx="36576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3D07B-7E23-7C41-9927-1F80BB8C21B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21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62563"/>
            <a:ext cx="3657600" cy="345567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2762563"/>
            <a:ext cx="3657600" cy="345567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650" y="1800538"/>
            <a:ext cx="3657600" cy="823912"/>
          </a:xfrm>
        </p:spPr>
        <p:txBody>
          <a:bodyPr anchor="b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6D5721C-2027-5042-99A6-6ECF35F35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7750" y="1800538"/>
            <a:ext cx="3657600" cy="823912"/>
          </a:xfrm>
        </p:spPr>
        <p:txBody>
          <a:bodyPr anchor="b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3DBF8-E73C-B244-9BB6-5C07D12B37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04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8F3102-BFB9-A046-8008-2257C95FFA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92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708029"/>
            <a:ext cx="3657600" cy="523557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650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BF16CB-D27F-2E4F-BEC0-128D6758C8D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650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D55A999-A554-F041-806E-BEDFCE3A1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970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E634A-E015-1446-BB32-FB590586F6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2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20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472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00472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D55A999-A554-F041-806E-BEDFCE3A1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AF2A6-1046-6D48-94F5-A468A3E9FC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77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30931"/>
            <a:ext cx="7886700" cy="1325563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622"/>
            <a:ext cx="78867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FED6DB-62D0-B040-BD83-756761099B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207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06428"/>
            <a:ext cx="4413250" cy="188649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24305"/>
            <a:ext cx="4070350" cy="3175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942D87-E9FE-794C-91BE-2B754D3815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970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907E05-1F7D-254F-8070-46F0A354B6F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38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6801" y="606428"/>
            <a:ext cx="4413250" cy="188649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801" y="2724305"/>
            <a:ext cx="4070350" cy="3175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942D87-E9FE-794C-91BE-2B754D3815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1F04E-3DAC-0B42-8FEB-DEABDC1F925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33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622"/>
            <a:ext cx="36576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2251622"/>
            <a:ext cx="3657600" cy="364846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C08495-42AE-5B43-8CC3-2ABE0544B2B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18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3B910-2A5F-A94D-979A-E9796503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62563"/>
            <a:ext cx="3657600" cy="345567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2762563"/>
            <a:ext cx="3657600" cy="345567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650" y="1800538"/>
            <a:ext cx="3657600" cy="823912"/>
          </a:xfrm>
        </p:spPr>
        <p:txBody>
          <a:bodyPr anchor="b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6D5721C-2027-5042-99A6-6ECF35F35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7750" y="1800538"/>
            <a:ext cx="3657600" cy="823912"/>
          </a:xfrm>
        </p:spPr>
        <p:txBody>
          <a:bodyPr anchor="b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109E5-368A-064B-8064-376730D867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521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AB25FD-A6E6-C24B-8C72-2835F81F6E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417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6BEB0-2125-6D4B-8373-B5199D14B8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7750" y="708029"/>
            <a:ext cx="3657600" cy="523557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650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ABD31-350C-C648-B1F7-A4EF84C75D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728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650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D55A999-A554-F041-806E-BEDFCE3A1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970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DEB246-6478-D048-92C3-3566A4F5E5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890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ACB4-498F-1B4B-8BA4-EC98F9B16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472" y="708028"/>
            <a:ext cx="3657600" cy="1325563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D0E4-F389-C744-8B16-B88C9557E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7DFF70-F2C8-EA47-875C-38638D58C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91B15D-1448-A147-AEF5-EB16C9DCC0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00472" y="2143438"/>
            <a:ext cx="3657600" cy="3800162"/>
          </a:xfrm>
        </p:spPr>
        <p:txBody>
          <a:bodyPr anchor="t"/>
          <a:lstStyle>
            <a:lvl1pPr marL="0" indent="0" fontAlgn="b">
              <a:buNone/>
              <a:defRPr sz="1650" b="1" i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D55A999-A554-F041-806E-BEDFCE3A1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606427"/>
            <a:ext cx="3924300" cy="529366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5D374-6B1D-D247-AF4D-853F5916E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FB4C0-47A7-3D4D-A608-E2B66F1522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4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103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9AE0-97C3-D94D-A8EB-6A6EC9439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162553"/>
            <a:ext cx="7886700" cy="894848"/>
          </a:xfrm>
        </p:spPr>
        <p:txBody>
          <a:bodyPr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F4DB35A-4663-E94E-BFE7-838D3A579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5074186"/>
            <a:ext cx="5867400" cy="284631"/>
          </a:xfrm>
        </p:spPr>
        <p:txBody>
          <a:bodyPr/>
          <a:lstStyle>
            <a:lvl1pPr marL="0" indent="0">
              <a:buFontTx/>
              <a:buNone/>
              <a:defRPr sz="135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3EF247AE-67A6-A64F-8E82-30F3D7AE8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5358815"/>
            <a:ext cx="3390900" cy="304800"/>
          </a:xfrm>
        </p:spPr>
        <p:txBody>
          <a:bodyPr/>
          <a:lstStyle>
            <a:lvl1pPr marL="0" indent="0">
              <a:buFontTx/>
              <a:buNone/>
              <a:defRPr sz="1350" b="0" i="0">
                <a:latin typeface="Roboto Slab Thin" pitchFamily="2" charset="0"/>
                <a:ea typeface="Roboto Slab Thin" pitchFamily="2" charset="0"/>
              </a:defRPr>
            </a:lvl1pPr>
          </a:lstStyle>
          <a:p>
            <a:pPr lvl="0"/>
            <a:r>
              <a:rPr lang="en-US" dirty="0"/>
              <a:t>Thursday, May 23, 2019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A1E7EB-C809-0C42-BB9A-38967094C5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7700" y="2171701"/>
            <a:ext cx="7867650" cy="2362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Closing remarks and information.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08FA7D-51B6-A648-AA52-C31C448D6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5510" y="5410708"/>
            <a:ext cx="1691640" cy="1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930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1"/>
            <a:ext cx="9144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23969" y="704537"/>
            <a:ext cx="6170656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33" y="4362085"/>
            <a:ext cx="1455537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6"/>
            <a:ext cx="9144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23969" y="3535109"/>
            <a:ext cx="6170656" cy="4827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2070" y="4018206"/>
            <a:ext cx="3638774" cy="747433"/>
          </a:xfrm>
        </p:spPr>
        <p:txBody>
          <a:bodyPr/>
          <a:lstStyle>
            <a:lvl1pPr marL="0" indent="0" algn="ctr">
              <a:buFontTx/>
              <a:buNone/>
              <a:defRPr sz="13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146712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582" y="-1"/>
            <a:ext cx="9143418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285" y="2038349"/>
            <a:ext cx="3567042" cy="2781300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304" y="6356351"/>
            <a:ext cx="1295747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84" y="5597525"/>
            <a:ext cx="868319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8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5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4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9D801-7B84-4911-87A8-018FCE810B2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2A659-EC97-4934-8176-CC825AB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7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5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26" r:id="rId61"/>
    <p:sldLayoutId id="2147483727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962A9-1371-6AC9-3758-6B94769D7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PageUp</a:t>
            </a: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Demonstration for Probationary Reviews (Mid/End)</a:t>
            </a:r>
            <a:b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and </a:t>
            </a:r>
            <a:b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 Reviews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C2895-26FA-24C9-A1AB-30C25551BC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38186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9ABF6-DD78-CE28-3A8B-ABB53A04A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022" y="0"/>
            <a:ext cx="69159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AC00BC-6009-C9D9-3431-9CA1B125A770}"/>
              </a:ext>
            </a:extLst>
          </p:cNvPr>
          <p:cNvSpPr txBox="1"/>
          <p:nvPr/>
        </p:nvSpPr>
        <p:spPr>
          <a:xfrm>
            <a:off x="109727" y="1962912"/>
            <a:ext cx="23326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To add a comment to the performance objective, click “Add Comment” to open the text box.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Enter your comment, then select the “Save &amp; Share” button to submit it.</a:t>
            </a:r>
          </a:p>
        </p:txBody>
      </p:sp>
    </p:spTree>
    <p:extLst>
      <p:ext uri="{BB962C8B-B14F-4D97-AF65-F5344CB8AC3E}">
        <p14:creationId xmlns:p14="http://schemas.microsoft.com/office/powerpoint/2010/main" val="383150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29FA11-9B82-0EE7-8D00-FDCE0610D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57" y="0"/>
            <a:ext cx="8056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8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4F26D7-28B5-14B2-C95C-27B3D8E25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15" y="1699971"/>
            <a:ext cx="8383170" cy="3458058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327337D6-A557-6B6C-D8C6-BDC0A96A25C7}"/>
              </a:ext>
            </a:extLst>
          </p:cNvPr>
          <p:cNvSpPr/>
          <p:nvPr/>
        </p:nvSpPr>
        <p:spPr>
          <a:xfrm rot="10800000">
            <a:off x="5852695" y="4633495"/>
            <a:ext cx="1862666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60655-689E-43D9-0270-7D4708C3F3FE}"/>
              </a:ext>
            </a:extLst>
          </p:cNvPr>
          <p:cNvSpPr txBox="1"/>
          <p:nvPr/>
        </p:nvSpPr>
        <p:spPr>
          <a:xfrm>
            <a:off x="878305" y="5158029"/>
            <a:ext cx="5039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Type your overall comment for the probationary review into the text box, then click the 'Next' button to continue. </a:t>
            </a:r>
          </a:p>
        </p:txBody>
      </p:sp>
    </p:spTree>
    <p:extLst>
      <p:ext uri="{BB962C8B-B14F-4D97-AF65-F5344CB8AC3E}">
        <p14:creationId xmlns:p14="http://schemas.microsoft.com/office/powerpoint/2010/main" val="397381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B68C01-D217-356F-47B4-C4BE30E31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1" y="82635"/>
            <a:ext cx="8954750" cy="6449325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C258E21C-29DA-053D-84FC-F13384F9A0F6}"/>
              </a:ext>
            </a:extLst>
          </p:cNvPr>
          <p:cNvSpPr/>
          <p:nvPr/>
        </p:nvSpPr>
        <p:spPr>
          <a:xfrm>
            <a:off x="8048294" y="4031468"/>
            <a:ext cx="533733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8E836-3AAB-F888-55D1-FC1440205716}"/>
              </a:ext>
            </a:extLst>
          </p:cNvPr>
          <p:cNvSpPr txBox="1"/>
          <p:nvPr/>
        </p:nvSpPr>
        <p:spPr>
          <a:xfrm>
            <a:off x="5736567" y="4959483"/>
            <a:ext cx="32866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Hit the “I agree” button to complete this step of the review. The review will move to Step 2: Employee  Acknowledgement. 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**If not ready to move forward for employee to acknowledge then hit the “Home” icon to close review.**</a:t>
            </a:r>
          </a:p>
        </p:txBody>
      </p:sp>
    </p:spTree>
    <p:extLst>
      <p:ext uri="{BB962C8B-B14F-4D97-AF65-F5344CB8AC3E}">
        <p14:creationId xmlns:p14="http://schemas.microsoft.com/office/powerpoint/2010/main" val="63156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09D3-EF49-F8F5-FDE8-8E0D8DC1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/>
              <a:t>Step 2: Employee Acknowledges Review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5FBD57-8C60-B1B6-87E4-4BCED178C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6139"/>
            <a:ext cx="9005260" cy="322604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5F96087D-2C03-916B-CB39-B740F9FE8531}"/>
              </a:ext>
            </a:extLst>
          </p:cNvPr>
          <p:cNvSpPr/>
          <p:nvPr/>
        </p:nvSpPr>
        <p:spPr>
          <a:xfrm>
            <a:off x="2516828" y="4422368"/>
            <a:ext cx="1862666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34A5F-7B56-6C21-3CA9-8C0FFC66F3A3}"/>
              </a:ext>
            </a:extLst>
          </p:cNvPr>
          <p:cNvSpPr txBox="1"/>
          <p:nvPr/>
        </p:nvSpPr>
        <p:spPr>
          <a:xfrm>
            <a:off x="4686793" y="3317573"/>
            <a:ext cx="4011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It is now time for the employee's responsibility to complete the Probationary Performance Review and/or Student Review by formally acknowledging their section of the evaluation.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Click the green title of the review that corresponds to the current step in the Employee Evaluation process.</a:t>
            </a:r>
          </a:p>
        </p:txBody>
      </p:sp>
    </p:spTree>
    <p:extLst>
      <p:ext uri="{BB962C8B-B14F-4D97-AF65-F5344CB8AC3E}">
        <p14:creationId xmlns:p14="http://schemas.microsoft.com/office/powerpoint/2010/main" val="3505364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3">
            <a:extLst>
              <a:ext uri="{FF2B5EF4-FFF2-40B4-BE49-F238E27FC236}">
                <a16:creationId xmlns:a16="http://schemas.microsoft.com/office/drawing/2014/main" id="{A15366FB-889C-A47F-2713-93433B8788C9}"/>
              </a:ext>
            </a:extLst>
          </p:cNvPr>
          <p:cNvSpPr/>
          <p:nvPr/>
        </p:nvSpPr>
        <p:spPr>
          <a:xfrm rot="10800000">
            <a:off x="6432885" y="5845120"/>
            <a:ext cx="1862666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0819E-D689-F077-8252-CC137949F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206"/>
            <a:ext cx="9144000" cy="61515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90BD7-5A0D-3184-BB9E-820CAE9E9719}"/>
              </a:ext>
            </a:extLst>
          </p:cNvPr>
          <p:cNvSpPr txBox="1"/>
          <p:nvPr/>
        </p:nvSpPr>
        <p:spPr>
          <a:xfrm>
            <a:off x="5104097" y="2573728"/>
            <a:ext cx="2984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Start Tab provides step-by-step instructions for the employee to complete the performance review process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6778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CD98AE-18A1-8C46-8287-1E1DF848A3A2}"/>
              </a:ext>
            </a:extLst>
          </p:cNvPr>
          <p:cNvSpPr txBox="1"/>
          <p:nvPr/>
        </p:nvSpPr>
        <p:spPr>
          <a:xfrm>
            <a:off x="153005" y="1582340"/>
            <a:ext cx="28662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 the Performance Rating Tab, the employee can review the performance rating scores discussed with their manager during the performance review meeting.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They also have the opportunity to provide comments for each performance objective, as well as an overall comment.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4747D-6FB3-8400-534E-9E07F6E80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514" y="0"/>
            <a:ext cx="5137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38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Left 4">
            <a:extLst>
              <a:ext uri="{FF2B5EF4-FFF2-40B4-BE49-F238E27FC236}">
                <a16:creationId xmlns:a16="http://schemas.microsoft.com/office/drawing/2014/main" id="{0D1DD53E-E254-06CE-28D9-718D68C6DEB2}"/>
              </a:ext>
            </a:extLst>
          </p:cNvPr>
          <p:cNvSpPr/>
          <p:nvPr/>
        </p:nvSpPr>
        <p:spPr>
          <a:xfrm rot="10800000">
            <a:off x="6236536" y="6365151"/>
            <a:ext cx="1862666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FA7A3-9F3B-1153-8748-D6596068C414}"/>
              </a:ext>
            </a:extLst>
          </p:cNvPr>
          <p:cNvSpPr txBox="1"/>
          <p:nvPr/>
        </p:nvSpPr>
        <p:spPr>
          <a:xfrm>
            <a:off x="189781" y="474345"/>
            <a:ext cx="206991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To add a comment to the performance objective, click “Add Comment” to open the text box.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Enter your comment, then select the “Save &amp; Share” button to submit it.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Enter your overall comment on the probationary review in the text box then click the “Next” button.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AA2B0-9900-577A-FA76-EDA414748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691" y="0"/>
            <a:ext cx="6884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47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Left 4">
            <a:extLst>
              <a:ext uri="{FF2B5EF4-FFF2-40B4-BE49-F238E27FC236}">
                <a16:creationId xmlns:a16="http://schemas.microsoft.com/office/drawing/2014/main" id="{58F8AB16-F4D3-A0C9-1981-009A30E953E5}"/>
              </a:ext>
            </a:extLst>
          </p:cNvPr>
          <p:cNvSpPr/>
          <p:nvPr/>
        </p:nvSpPr>
        <p:spPr>
          <a:xfrm rot="1061862">
            <a:off x="7244206" y="4287034"/>
            <a:ext cx="1496819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7212F-8F1C-1654-699A-BFF72DFE3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66" y="0"/>
            <a:ext cx="84836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F07E1-7503-1CD2-CD30-621538D2949E}"/>
              </a:ext>
            </a:extLst>
          </p:cNvPr>
          <p:cNvSpPr txBox="1"/>
          <p:nvPr/>
        </p:nvSpPr>
        <p:spPr>
          <a:xfrm>
            <a:off x="5910746" y="5512708"/>
            <a:ext cx="2851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Hit the “I agree” button to complete this step of the review. It is now complete and will notify HR. </a:t>
            </a:r>
          </a:p>
        </p:txBody>
      </p:sp>
    </p:spTree>
    <p:extLst>
      <p:ext uri="{BB962C8B-B14F-4D97-AF65-F5344CB8AC3E}">
        <p14:creationId xmlns:p14="http://schemas.microsoft.com/office/powerpoint/2010/main" val="93520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16CA-E2B0-AE16-71B2-904145CC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Review is now complete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9096FB-7C9E-8478-5784-E6654007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7" y="1690689"/>
            <a:ext cx="7981027" cy="50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2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69B9F2-D876-43EE-9440-EC36CDB5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27" y="296824"/>
            <a:ext cx="7886700" cy="1325563"/>
          </a:xfrm>
        </p:spPr>
        <p:txBody>
          <a:bodyPr/>
          <a:lstStyle/>
          <a:p>
            <a:r>
              <a:rPr lang="en-US" dirty="0" err="1"/>
              <a:t>PageUp</a:t>
            </a:r>
            <a:r>
              <a:rPr lang="en-US" dirty="0"/>
              <a:t> Management website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6023B6C-C5B7-11FF-9291-7E262B83C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061" y="1723537"/>
            <a:ext cx="6551746" cy="4455926"/>
          </a:xfrm>
        </p:spPr>
      </p:pic>
    </p:spTree>
    <p:extLst>
      <p:ext uri="{BB962C8B-B14F-4D97-AF65-F5344CB8AC3E}">
        <p14:creationId xmlns:p14="http://schemas.microsoft.com/office/powerpoint/2010/main" val="321142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F048C8-3A64-E815-45B0-40E6EE027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64" y="803725"/>
            <a:ext cx="8462219" cy="53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50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4CD59-6605-529F-27B8-49DAB85E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2114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A13CE8-B18E-A33E-99CE-6E8FA1E2E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63" y="68263"/>
            <a:ext cx="861727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655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86E4B3-856D-6942-120F-3F4B30EB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4" y="1719449"/>
            <a:ext cx="8741328" cy="323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CFFF20-9563-E929-D874-DAE44E5270FD}"/>
              </a:ext>
            </a:extLst>
          </p:cNvPr>
          <p:cNvSpPr txBox="1"/>
          <p:nvPr/>
        </p:nvSpPr>
        <p:spPr>
          <a:xfrm>
            <a:off x="1253067" y="654808"/>
            <a:ext cx="663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Access the </a:t>
            </a:r>
            <a:r>
              <a:rPr lang="en-US" sz="2400" dirty="0" err="1">
                <a:solidFill>
                  <a:srgbClr val="0070C0"/>
                </a:solidFill>
              </a:rPr>
              <a:t>PageUp</a:t>
            </a:r>
            <a:r>
              <a:rPr lang="en-US" sz="2400" dirty="0">
                <a:solidFill>
                  <a:srgbClr val="0070C0"/>
                </a:solidFill>
              </a:rPr>
              <a:t> Mid and End Performance Review from your </a:t>
            </a:r>
            <a:r>
              <a:rPr lang="en-US" sz="2400" dirty="0" err="1">
                <a:solidFill>
                  <a:srgbClr val="0070C0"/>
                </a:solidFill>
              </a:rPr>
              <a:t>MyUT</a:t>
            </a:r>
            <a:r>
              <a:rPr lang="en-US" sz="2400" dirty="0">
                <a:solidFill>
                  <a:srgbClr val="0070C0"/>
                </a:solidFill>
              </a:rPr>
              <a:t> portal. </a:t>
            </a:r>
          </a:p>
        </p:txBody>
      </p:sp>
    </p:spTree>
    <p:extLst>
      <p:ext uri="{BB962C8B-B14F-4D97-AF65-F5344CB8AC3E}">
        <p14:creationId xmlns:p14="http://schemas.microsoft.com/office/powerpoint/2010/main" val="899096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E3DA99-83BF-E256-C9C3-D096E2FF0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24" y="68263"/>
            <a:ext cx="7913753" cy="672147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BC304-39DA-3318-7AE7-2831A843A067}"/>
              </a:ext>
            </a:extLst>
          </p:cNvPr>
          <p:cNvSpPr txBox="1"/>
          <p:nvPr/>
        </p:nvSpPr>
        <p:spPr>
          <a:xfrm>
            <a:off x="6357668" y="4107710"/>
            <a:ext cx="2708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Click on </a:t>
            </a:r>
            <a:r>
              <a:rPr lang="en-US" sz="2000" dirty="0" err="1">
                <a:solidFill>
                  <a:srgbClr val="0070C0"/>
                </a:solidFill>
              </a:rPr>
              <a:t>PageUp</a:t>
            </a:r>
            <a:r>
              <a:rPr lang="en-US" sz="2000" dirty="0">
                <a:solidFill>
                  <a:srgbClr val="0070C0"/>
                </a:solidFill>
              </a:rPr>
              <a:t> Performance Management to open the home page. 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480C9F07-93F8-BDC9-76DB-38464DBB4152}"/>
              </a:ext>
            </a:extLst>
          </p:cNvPr>
          <p:cNvSpPr/>
          <p:nvPr/>
        </p:nvSpPr>
        <p:spPr>
          <a:xfrm>
            <a:off x="4662923" y="4844774"/>
            <a:ext cx="1694745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7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09D3-EF49-F8F5-FDE8-8E0D8DC1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8394"/>
            <a:ext cx="7886700" cy="1325563"/>
          </a:xfrm>
        </p:spPr>
        <p:txBody>
          <a:bodyPr/>
          <a:lstStyle/>
          <a:p>
            <a:r>
              <a:rPr lang="en-US" dirty="0"/>
              <a:t>Step 1: Manager Evaluation &amp; Performance Discussion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54541-91F4-87A2-AEE6-7810F821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09" y="1956494"/>
            <a:ext cx="8668960" cy="456311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FF27420F-55BA-5C4B-15A4-5C26270302E0}"/>
              </a:ext>
            </a:extLst>
          </p:cNvPr>
          <p:cNvSpPr/>
          <p:nvPr/>
        </p:nvSpPr>
        <p:spPr>
          <a:xfrm>
            <a:off x="2834123" y="5112193"/>
            <a:ext cx="1159907" cy="372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5072C-8478-8208-4D40-7FB613ED3C83}"/>
              </a:ext>
            </a:extLst>
          </p:cNvPr>
          <p:cNvSpPr txBox="1"/>
          <p:nvPr/>
        </p:nvSpPr>
        <p:spPr>
          <a:xfrm>
            <a:off x="4071668" y="2397047"/>
            <a:ext cx="47979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manager is responsible for completing the employee’s Mid-Probationary Performance Review within the first 90 days of employment.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The End-Probationary Performance Review should be finalized near the conclusion of the employee’s 180-day probationary period.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The Student (</a:t>
            </a:r>
            <a:r>
              <a:rPr lang="en-US" dirty="0" err="1">
                <a:solidFill>
                  <a:srgbClr val="0070C0"/>
                </a:solidFill>
              </a:rPr>
              <a:t>S8</a:t>
            </a:r>
            <a:r>
              <a:rPr lang="en-US" dirty="0">
                <a:solidFill>
                  <a:srgbClr val="0070C0"/>
                </a:solidFill>
              </a:rPr>
              <a:t>) Performance Review should be completed by September 1</a:t>
            </a:r>
            <a:r>
              <a:rPr lang="en-US" baseline="30000" dirty="0">
                <a:solidFill>
                  <a:srgbClr val="0070C0"/>
                </a:solidFill>
              </a:rPr>
              <a:t>st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Click the green title of the review that corresponds to the current review that the manager needs to complete. </a:t>
            </a:r>
          </a:p>
        </p:txBody>
      </p:sp>
    </p:spTree>
    <p:extLst>
      <p:ext uri="{BB962C8B-B14F-4D97-AF65-F5344CB8AC3E}">
        <p14:creationId xmlns:p14="http://schemas.microsoft.com/office/powerpoint/2010/main" val="347446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63B95A-665B-9438-277C-B8B60016C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66" y="250167"/>
            <a:ext cx="8459381" cy="6607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5FEEF-C18A-0CFF-3395-2D79E4C45564}"/>
              </a:ext>
            </a:extLst>
          </p:cNvPr>
          <p:cNvSpPr txBox="1"/>
          <p:nvPr/>
        </p:nvSpPr>
        <p:spPr>
          <a:xfrm>
            <a:off x="4459856" y="1208847"/>
            <a:ext cx="2984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Start Tab provides step-by-step instructions for the Supervisor to complete the performance review process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0744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868A2F-9AA4-92A6-6CC9-E79CDFC3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93" y="2156604"/>
            <a:ext cx="6720214" cy="435133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2D70F-C176-3C22-01D1-445EF21C4A3A}"/>
              </a:ext>
            </a:extLst>
          </p:cNvPr>
          <p:cNvSpPr txBox="1"/>
          <p:nvPr/>
        </p:nvSpPr>
        <p:spPr>
          <a:xfrm>
            <a:off x="628650" y="120770"/>
            <a:ext cx="8092656" cy="2035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rgbClr val="0070C0"/>
                </a:solidFill>
                <a:ea typeface="+mj-ea"/>
                <a:cs typeface="+mj-cs"/>
              </a:rPr>
              <a:t>The Performance Rating tab provides managers with an overview of the four-point star rating scale, along with definitions for each level. Managers are required to assess nine performance objectives. Each objective includes a summary for review prior to selecting a rating, as well as an 'Add Comment' option to provide specific examples of how the employee demonstrated that particular performance. </a:t>
            </a:r>
          </a:p>
        </p:txBody>
      </p:sp>
    </p:spTree>
    <p:extLst>
      <p:ext uri="{BB962C8B-B14F-4D97-AF65-F5344CB8AC3E}">
        <p14:creationId xmlns:p14="http://schemas.microsoft.com/office/powerpoint/2010/main" val="3788034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BB620-CC8B-B657-0FBC-4D4A4F98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271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D339B-CAF1-1FAF-132E-965BC6632045}"/>
              </a:ext>
            </a:extLst>
          </p:cNvPr>
          <p:cNvSpPr txBox="1"/>
          <p:nvPr/>
        </p:nvSpPr>
        <p:spPr>
          <a:xfrm>
            <a:off x="6754484" y="1354347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When you hover over a rating star, a tooltip appears displaying the definition for that specific rating level.</a:t>
            </a:r>
          </a:p>
        </p:txBody>
      </p:sp>
    </p:spTree>
    <p:extLst>
      <p:ext uri="{BB962C8B-B14F-4D97-AF65-F5344CB8AC3E}">
        <p14:creationId xmlns:p14="http://schemas.microsoft.com/office/powerpoint/2010/main" val="2154424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</TotalTime>
  <Words>530</Words>
  <Application>Microsoft Office PowerPoint</Application>
  <PresentationFormat>On-screen Show (4:3)</PresentationFormat>
  <Paragraphs>40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Roboto Slab</vt:lpstr>
      <vt:lpstr>Roboto Slab Thin</vt:lpstr>
      <vt:lpstr>Source Sans Pro</vt:lpstr>
      <vt:lpstr>1_Office Theme</vt:lpstr>
      <vt:lpstr>PageUp Demonstration for Probationary Reviews (Mid/End) and  Student Reviews</vt:lpstr>
      <vt:lpstr>PageUp Management website</vt:lpstr>
      <vt:lpstr>PowerPoint Presentation</vt:lpstr>
      <vt:lpstr>PowerPoint Presentation</vt:lpstr>
      <vt:lpstr>PowerPoint Presentation</vt:lpstr>
      <vt:lpstr>Step 1: Manager Evaluation &amp; Performance Discussion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2: Employee Acknowledges Review </vt:lpstr>
      <vt:lpstr>PowerPoint Presentation</vt:lpstr>
      <vt:lpstr>PowerPoint Presentation</vt:lpstr>
      <vt:lpstr>PowerPoint Presentation</vt:lpstr>
      <vt:lpstr>PowerPoint Presentation</vt:lpstr>
      <vt:lpstr>Review is now complete 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CRUCIAL CONVERSATIONS</dc:title>
  <dc:creator>Fahey, Kimberly</dc:creator>
  <cp:lastModifiedBy>Fahey, Kimberly</cp:lastModifiedBy>
  <cp:revision>5</cp:revision>
  <dcterms:created xsi:type="dcterms:W3CDTF">2022-01-11T14:13:59Z</dcterms:created>
  <dcterms:modified xsi:type="dcterms:W3CDTF">2025-11-10T15:57:23Z</dcterms:modified>
</cp:coreProperties>
</file>