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55"/>
  </p:notesMasterIdLst>
  <p:handoutMasterIdLst>
    <p:handoutMasterId r:id="rId56"/>
  </p:handoutMasterIdLst>
  <p:sldIdLst>
    <p:sldId id="256" r:id="rId5"/>
    <p:sldId id="314" r:id="rId6"/>
    <p:sldId id="292" r:id="rId7"/>
    <p:sldId id="394" r:id="rId8"/>
    <p:sldId id="383" r:id="rId9"/>
    <p:sldId id="397" r:id="rId10"/>
    <p:sldId id="395" r:id="rId11"/>
    <p:sldId id="382" r:id="rId12"/>
    <p:sldId id="393" r:id="rId13"/>
    <p:sldId id="349" r:id="rId14"/>
    <p:sldId id="420" r:id="rId15"/>
    <p:sldId id="336" r:id="rId16"/>
    <p:sldId id="334" r:id="rId17"/>
    <p:sldId id="335" r:id="rId18"/>
    <p:sldId id="337" r:id="rId19"/>
    <p:sldId id="338" r:id="rId20"/>
    <p:sldId id="339" r:id="rId21"/>
    <p:sldId id="398" r:id="rId22"/>
    <p:sldId id="421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417" r:id="rId39"/>
    <p:sldId id="418" r:id="rId40"/>
    <p:sldId id="419" r:id="rId41"/>
    <p:sldId id="422" r:id="rId42"/>
    <p:sldId id="423" r:id="rId43"/>
    <p:sldId id="424" r:id="rId44"/>
    <p:sldId id="425" r:id="rId45"/>
    <p:sldId id="426" r:id="rId46"/>
    <p:sldId id="427" r:id="rId47"/>
    <p:sldId id="428" r:id="rId48"/>
    <p:sldId id="429" r:id="rId49"/>
    <p:sldId id="430" r:id="rId50"/>
    <p:sldId id="431" r:id="rId51"/>
    <p:sldId id="432" r:id="rId52"/>
    <p:sldId id="433" r:id="rId53"/>
    <p:sldId id="434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FA7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2" autoAdjust="0"/>
    <p:restoredTop sz="95388" autoAdjust="0"/>
  </p:normalViewPr>
  <p:slideViewPr>
    <p:cSldViewPr snapToGrid="0" showGuides="1">
      <p:cViewPr varScale="1">
        <p:scale>
          <a:sx n="66" d="100"/>
          <a:sy n="66" d="100"/>
        </p:scale>
        <p:origin x="78" y="690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otts, Tyler D" userId="fe67611b-e886-4976-a74f-32f5d442ddd5" providerId="ADAL" clId="{A31CDC42-05B3-4342-821E-F5B67FD7AD23}"/>
    <pc:docChg chg="undo redo custSel addSld delSld modSld sldOrd delMainMaster addSection delSection modSection">
      <pc:chgData name="Spotts, Tyler D" userId="fe67611b-e886-4976-a74f-32f5d442ddd5" providerId="ADAL" clId="{A31CDC42-05B3-4342-821E-F5B67FD7AD23}" dt="2025-12-09T19:16:58.825" v="23064" actId="20577"/>
      <pc:docMkLst>
        <pc:docMk/>
      </pc:docMkLst>
      <pc:sldChg chg="modSp mod">
        <pc:chgData name="Spotts, Tyler D" userId="fe67611b-e886-4976-a74f-32f5d442ddd5" providerId="ADAL" clId="{A31CDC42-05B3-4342-821E-F5B67FD7AD23}" dt="2025-11-24T21:44:48.610" v="13365" actId="20577"/>
        <pc:sldMkLst>
          <pc:docMk/>
          <pc:sldMk cId="1039759085" sldId="256"/>
        </pc:sldMkLst>
        <pc:spChg chg="mod">
          <ac:chgData name="Spotts, Tyler D" userId="fe67611b-e886-4976-a74f-32f5d442ddd5" providerId="ADAL" clId="{A31CDC42-05B3-4342-821E-F5B67FD7AD23}" dt="2025-11-24T21:44:48.610" v="13365" actId="20577"/>
          <ac:spMkLst>
            <pc:docMk/>
            <pc:sldMk cId="1039759085" sldId="256"/>
            <ac:spMk id="8" creationId="{479F0267-9D1C-BDA9-A152-B01CD379FC92}"/>
          </ac:spMkLst>
        </pc:spChg>
      </pc:sldChg>
      <pc:sldChg chg="addSp delSp modSp mod setBg setClrOvrMap">
        <pc:chgData name="Spotts, Tyler D" userId="fe67611b-e886-4976-a74f-32f5d442ddd5" providerId="ADAL" clId="{A31CDC42-05B3-4342-821E-F5B67FD7AD23}" dt="2025-12-09T19:01:05.265" v="23056" actId="20577"/>
        <pc:sldMkLst>
          <pc:docMk/>
          <pc:sldMk cId="2201125929" sldId="292"/>
        </pc:sldMkLst>
        <pc:spChg chg="add del mod">
          <ac:chgData name="Spotts, Tyler D" userId="fe67611b-e886-4976-a74f-32f5d442ddd5" providerId="ADAL" clId="{A31CDC42-05B3-4342-821E-F5B67FD7AD23}" dt="2025-12-09T14:13:18.343" v="20882"/>
          <ac:spMkLst>
            <pc:docMk/>
            <pc:sldMk cId="2201125929" sldId="292"/>
            <ac:spMk id="3" creationId="{CEE82C56-094D-6600-509C-2334D024E141}"/>
          </ac:spMkLst>
        </pc:spChg>
        <pc:spChg chg="add del mod">
          <ac:chgData name="Spotts, Tyler D" userId="fe67611b-e886-4976-a74f-32f5d442ddd5" providerId="ADAL" clId="{A31CDC42-05B3-4342-821E-F5B67FD7AD23}" dt="2025-12-09T14:15:06.194" v="20910" actId="478"/>
          <ac:spMkLst>
            <pc:docMk/>
            <pc:sldMk cId="2201125929" sldId="292"/>
            <ac:spMk id="4" creationId="{430A06D9-4362-214E-E744-E86D52AF7685}"/>
          </ac:spMkLst>
        </pc:spChg>
        <pc:spChg chg="add mod">
          <ac:chgData name="Spotts, Tyler D" userId="fe67611b-e886-4976-a74f-32f5d442ddd5" providerId="ADAL" clId="{A31CDC42-05B3-4342-821E-F5B67FD7AD23}" dt="2025-12-09T19:01:05.265" v="23056" actId="20577"/>
          <ac:spMkLst>
            <pc:docMk/>
            <pc:sldMk cId="2201125929" sldId="292"/>
            <ac:spMk id="5" creationId="{31204A01-935B-383F-FFC7-25823652DB2E}"/>
          </ac:spMkLst>
        </pc:spChg>
        <pc:spChg chg="add del mod">
          <ac:chgData name="Spotts, Tyler D" userId="fe67611b-e886-4976-a74f-32f5d442ddd5" providerId="ADAL" clId="{A31CDC42-05B3-4342-821E-F5B67FD7AD23}" dt="2025-12-08T16:26:03.486" v="19907" actId="478"/>
          <ac:spMkLst>
            <pc:docMk/>
            <pc:sldMk cId="2201125929" sldId="292"/>
            <ac:spMk id="5" creationId="{3EF33445-46A5-AE01-D30F-ED8CFC5821EE}"/>
          </ac:spMkLst>
        </pc:spChg>
        <pc:spChg chg="add mod">
          <ac:chgData name="Spotts, Tyler D" userId="fe67611b-e886-4976-a74f-32f5d442ddd5" providerId="ADAL" clId="{A31CDC42-05B3-4342-821E-F5B67FD7AD23}" dt="2025-12-09T18:59:56.644" v="22988" actId="113"/>
          <ac:spMkLst>
            <pc:docMk/>
            <pc:sldMk cId="2201125929" sldId="292"/>
            <ac:spMk id="6" creationId="{9696D64D-5F33-1C78-2990-76F420B6680B}"/>
          </ac:spMkLst>
        </pc:spChg>
        <pc:spChg chg="add del mod">
          <ac:chgData name="Spotts, Tyler D" userId="fe67611b-e886-4976-a74f-32f5d442ddd5" providerId="ADAL" clId="{A31CDC42-05B3-4342-821E-F5B67FD7AD23}" dt="2025-12-08T16:26:03.066" v="19906" actId="478"/>
          <ac:spMkLst>
            <pc:docMk/>
            <pc:sldMk cId="2201125929" sldId="292"/>
            <ac:spMk id="7" creationId="{C5B86ED6-203C-E2FB-2B19-FDA7C8AADD5B}"/>
          </ac:spMkLst>
        </pc:spChg>
        <pc:spChg chg="add del mod">
          <ac:chgData name="Spotts, Tyler D" userId="fe67611b-e886-4976-a74f-32f5d442ddd5" providerId="ADAL" clId="{A31CDC42-05B3-4342-821E-F5B67FD7AD23}" dt="2025-12-08T16:26:02.389" v="19905" actId="478"/>
          <ac:spMkLst>
            <pc:docMk/>
            <pc:sldMk cId="2201125929" sldId="292"/>
            <ac:spMk id="8" creationId="{1A667A9A-3428-68BE-D555-0DE1859FDF8A}"/>
          </ac:spMkLst>
        </pc:spChg>
        <pc:spChg chg="add del mod">
          <ac:chgData name="Spotts, Tyler D" userId="fe67611b-e886-4976-a74f-32f5d442ddd5" providerId="ADAL" clId="{A31CDC42-05B3-4342-821E-F5B67FD7AD23}" dt="2025-12-08T16:26:01.986" v="19904" actId="478"/>
          <ac:spMkLst>
            <pc:docMk/>
            <pc:sldMk cId="2201125929" sldId="292"/>
            <ac:spMk id="13" creationId="{FB23E1E4-7CB2-923B-9D41-672CB85E05DA}"/>
          </ac:spMkLst>
        </pc:spChg>
        <pc:spChg chg="add del">
          <ac:chgData name="Spotts, Tyler D" userId="fe67611b-e886-4976-a74f-32f5d442ddd5" providerId="ADAL" clId="{A31CDC42-05B3-4342-821E-F5B67FD7AD23}" dt="2025-12-08T16:26:00.257" v="19902" actId="26606"/>
          <ac:spMkLst>
            <pc:docMk/>
            <pc:sldMk cId="2201125929" sldId="292"/>
            <ac:spMk id="85" creationId="{E6C8E6EB-4C59-429B-97E4-72A058CFC4FB}"/>
          </ac:spMkLst>
        </pc:spChg>
        <pc:spChg chg="add del">
          <ac:chgData name="Spotts, Tyler D" userId="fe67611b-e886-4976-a74f-32f5d442ddd5" providerId="ADAL" clId="{A31CDC42-05B3-4342-821E-F5B67FD7AD23}" dt="2025-12-08T16:26:00.257" v="19902" actId="26606"/>
          <ac:spMkLst>
            <pc:docMk/>
            <pc:sldMk cId="2201125929" sldId="292"/>
            <ac:spMk id="89" creationId="{F71EF7F1-38BA-471D-8CD4-2A9AE8E35527}"/>
          </ac:spMkLst>
        </pc:spChg>
        <pc:spChg chg="add del">
          <ac:chgData name="Spotts, Tyler D" userId="fe67611b-e886-4976-a74f-32f5d442ddd5" providerId="ADAL" clId="{A31CDC42-05B3-4342-821E-F5B67FD7AD23}" dt="2025-12-08T16:26:00.257" v="19902" actId="26606"/>
          <ac:spMkLst>
            <pc:docMk/>
            <pc:sldMk cId="2201125929" sldId="292"/>
            <ac:spMk id="91" creationId="{1BB56EB9-078F-4952-AC1F-149C7A0AE4D5}"/>
          </ac:spMkLst>
        </pc:spChg>
        <pc:spChg chg="add del">
          <ac:chgData name="Spotts, Tyler D" userId="fe67611b-e886-4976-a74f-32f5d442ddd5" providerId="ADAL" clId="{A31CDC42-05B3-4342-821E-F5B67FD7AD23}" dt="2025-12-08T16:26:00.257" v="19902" actId="26606"/>
          <ac:spMkLst>
            <pc:docMk/>
            <pc:sldMk cId="2201125929" sldId="292"/>
            <ac:spMk id="95" creationId="{10058680-D07C-4893-B2B7-91543F18AB32}"/>
          </ac:spMkLst>
        </pc:spChg>
        <pc:spChg chg="add del">
          <ac:chgData name="Spotts, Tyler D" userId="fe67611b-e886-4976-a74f-32f5d442ddd5" providerId="ADAL" clId="{A31CDC42-05B3-4342-821E-F5B67FD7AD23}" dt="2025-12-08T16:25:49.081" v="19889" actId="26606"/>
          <ac:spMkLst>
            <pc:docMk/>
            <pc:sldMk cId="2201125929" sldId="292"/>
            <ac:spMk id="104" creationId="{910015B9-6046-41B8-83BD-71778D2F9798}"/>
          </ac:spMkLst>
        </pc:spChg>
        <pc:spChg chg="add del">
          <ac:chgData name="Spotts, Tyler D" userId="fe67611b-e886-4976-a74f-32f5d442ddd5" providerId="ADAL" clId="{A31CDC42-05B3-4342-821E-F5B67FD7AD23}" dt="2025-12-08T16:26:00.257" v="19902" actId="26606"/>
          <ac:spMkLst>
            <pc:docMk/>
            <pc:sldMk cId="2201125929" sldId="292"/>
            <ac:spMk id="106" creationId="{53908232-52E2-4794-A6C1-54300FB98919}"/>
          </ac:spMkLst>
        </pc:spChg>
        <pc:spChg chg="add del">
          <ac:chgData name="Spotts, Tyler D" userId="fe67611b-e886-4976-a74f-32f5d442ddd5" providerId="ADAL" clId="{A31CDC42-05B3-4342-821E-F5B67FD7AD23}" dt="2025-12-08T16:26:00.257" v="19902" actId="26606"/>
          <ac:spMkLst>
            <pc:docMk/>
            <pc:sldMk cId="2201125929" sldId="292"/>
            <ac:spMk id="108" creationId="{D2B9299F-BED7-44C5-9CC5-E542F9193C2F}"/>
          </ac:spMkLst>
        </pc:spChg>
        <pc:spChg chg="add del">
          <ac:chgData name="Spotts, Tyler D" userId="fe67611b-e886-4976-a74f-32f5d442ddd5" providerId="ADAL" clId="{A31CDC42-05B3-4342-821E-F5B67FD7AD23}" dt="2025-12-08T16:24:33.128" v="19871" actId="26606"/>
          <ac:spMkLst>
            <pc:docMk/>
            <pc:sldMk cId="2201125929" sldId="292"/>
            <ac:spMk id="110" creationId="{00401440-1DC9-4C9E-A3BA-4DECEEB46503}"/>
          </ac:spMkLst>
        </pc:spChg>
        <pc:spChg chg="add del">
          <ac:chgData name="Spotts, Tyler D" userId="fe67611b-e886-4976-a74f-32f5d442ddd5" providerId="ADAL" clId="{A31CDC42-05B3-4342-821E-F5B67FD7AD23}" dt="2025-12-08T16:26:00.257" v="19902" actId="26606"/>
          <ac:spMkLst>
            <pc:docMk/>
            <pc:sldMk cId="2201125929" sldId="292"/>
            <ac:spMk id="114" creationId="{36B822CC-7DA9-4417-AA94-64CEB676F0B8}"/>
          </ac:spMkLst>
        </pc:spChg>
        <pc:spChg chg="add del">
          <ac:chgData name="Spotts, Tyler D" userId="fe67611b-e886-4976-a74f-32f5d442ddd5" providerId="ADAL" clId="{A31CDC42-05B3-4342-821E-F5B67FD7AD23}" dt="2025-12-08T16:26:00.257" v="19902" actId="26606"/>
          <ac:spMkLst>
            <pc:docMk/>
            <pc:sldMk cId="2201125929" sldId="292"/>
            <ac:spMk id="116" creationId="{AFA01E88-71CC-4FF3-9E81-51E0C32B45E4}"/>
          </ac:spMkLst>
        </pc:spChg>
        <pc:spChg chg="add del">
          <ac:chgData name="Spotts, Tyler D" userId="fe67611b-e886-4976-a74f-32f5d442ddd5" providerId="ADAL" clId="{A31CDC42-05B3-4342-821E-F5B67FD7AD23}" dt="2025-12-08T16:23:42.826" v="19859" actId="26606"/>
          <ac:spMkLst>
            <pc:docMk/>
            <pc:sldMk cId="2201125929" sldId="292"/>
            <ac:spMk id="121" creationId="{05DD6994-BC2D-41A8-8ACE-BB874596EEE6}"/>
          </ac:spMkLst>
        </pc:spChg>
        <pc:spChg chg="add del">
          <ac:chgData name="Spotts, Tyler D" userId="fe67611b-e886-4976-a74f-32f5d442ddd5" providerId="ADAL" clId="{A31CDC42-05B3-4342-821E-F5B67FD7AD23}" dt="2025-12-08T16:23:42.826" v="19859" actId="26606"/>
          <ac:spMkLst>
            <pc:docMk/>
            <pc:sldMk cId="2201125929" sldId="292"/>
            <ac:spMk id="123" creationId="{E0CE2C55-1B63-4B57-AF28-4C4D2485DAC0}"/>
          </ac:spMkLst>
        </pc:spChg>
        <pc:spChg chg="add del">
          <ac:chgData name="Spotts, Tyler D" userId="fe67611b-e886-4976-a74f-32f5d442ddd5" providerId="ADAL" clId="{A31CDC42-05B3-4342-821E-F5B67FD7AD23}" dt="2025-12-08T16:23:42.826" v="19859" actId="26606"/>
          <ac:spMkLst>
            <pc:docMk/>
            <pc:sldMk cId="2201125929" sldId="292"/>
            <ac:spMk id="125" creationId="{AB229282-0B67-4E94-93BD-85CB926D0E0B}"/>
          </ac:spMkLst>
        </pc:spChg>
        <pc:spChg chg="add del">
          <ac:chgData name="Spotts, Tyler D" userId="fe67611b-e886-4976-a74f-32f5d442ddd5" providerId="ADAL" clId="{A31CDC42-05B3-4342-821E-F5B67FD7AD23}" dt="2025-12-08T16:23:42.826" v="19859" actId="26606"/>
          <ac:spMkLst>
            <pc:docMk/>
            <pc:sldMk cId="2201125929" sldId="292"/>
            <ac:spMk id="127" creationId="{55FAF145-5B4C-43BD-940F-4078B66CE260}"/>
          </ac:spMkLst>
        </pc:spChg>
        <pc:spChg chg="add del">
          <ac:chgData name="Spotts, Tyler D" userId="fe67611b-e886-4976-a74f-32f5d442ddd5" providerId="ADAL" clId="{A31CDC42-05B3-4342-821E-F5B67FD7AD23}" dt="2025-12-08T16:23:42.826" v="19859" actId="26606"/>
          <ac:spMkLst>
            <pc:docMk/>
            <pc:sldMk cId="2201125929" sldId="292"/>
            <ac:spMk id="129" creationId="{BA84E9D7-79F4-4111-9A13-89E56A860A34}"/>
          </ac:spMkLst>
        </pc:spChg>
        <pc:spChg chg="add del">
          <ac:chgData name="Spotts, Tyler D" userId="fe67611b-e886-4976-a74f-32f5d442ddd5" providerId="ADAL" clId="{A31CDC42-05B3-4342-821E-F5B67FD7AD23}" dt="2025-12-08T16:23:42.826" v="19859" actId="26606"/>
          <ac:spMkLst>
            <pc:docMk/>
            <pc:sldMk cId="2201125929" sldId="292"/>
            <ac:spMk id="131" creationId="{5D983AD6-73EA-4FD4-BF85-9C8E2CD01758}"/>
          </ac:spMkLst>
        </pc:spChg>
        <pc:spChg chg="add del">
          <ac:chgData name="Spotts, Tyler D" userId="fe67611b-e886-4976-a74f-32f5d442ddd5" providerId="ADAL" clId="{A31CDC42-05B3-4342-821E-F5B67FD7AD23}" dt="2025-12-08T16:23:47.341" v="19861" actId="26606"/>
          <ac:spMkLst>
            <pc:docMk/>
            <pc:sldMk cId="2201125929" sldId="292"/>
            <ac:spMk id="133" creationId="{40A0F4CC-F443-40C1-B000-840650808C87}"/>
          </ac:spMkLst>
        </pc:spChg>
        <pc:spChg chg="add del">
          <ac:chgData name="Spotts, Tyler D" userId="fe67611b-e886-4976-a74f-32f5d442ddd5" providerId="ADAL" clId="{A31CDC42-05B3-4342-821E-F5B67FD7AD23}" dt="2025-12-08T16:23:47.341" v="19861" actId="26606"/>
          <ac:spMkLst>
            <pc:docMk/>
            <pc:sldMk cId="2201125929" sldId="292"/>
            <ac:spMk id="135" creationId="{A2F7A394-B482-4D36-A98E-11A3212A1F12}"/>
          </ac:spMkLst>
        </pc:spChg>
        <pc:spChg chg="add del">
          <ac:chgData name="Spotts, Tyler D" userId="fe67611b-e886-4976-a74f-32f5d442ddd5" providerId="ADAL" clId="{A31CDC42-05B3-4342-821E-F5B67FD7AD23}" dt="2025-12-08T16:23:47.341" v="19861" actId="26606"/>
          <ac:spMkLst>
            <pc:docMk/>
            <pc:sldMk cId="2201125929" sldId="292"/>
            <ac:spMk id="136" creationId="{A4308965-434A-4011-8316-8ABEFFED04CD}"/>
          </ac:spMkLst>
        </pc:spChg>
        <pc:spChg chg="add del">
          <ac:chgData name="Spotts, Tyler D" userId="fe67611b-e886-4976-a74f-32f5d442ddd5" providerId="ADAL" clId="{A31CDC42-05B3-4342-821E-F5B67FD7AD23}" dt="2025-12-08T16:23:47.341" v="19861" actId="26606"/>
          <ac:spMkLst>
            <pc:docMk/>
            <pc:sldMk cId="2201125929" sldId="292"/>
            <ac:spMk id="137" creationId="{1C910B0D-8E24-46E7-93D7-329948C60D98}"/>
          </ac:spMkLst>
        </pc:spChg>
        <pc:spChg chg="add del">
          <ac:chgData name="Spotts, Tyler D" userId="fe67611b-e886-4976-a74f-32f5d442ddd5" providerId="ADAL" clId="{A31CDC42-05B3-4342-821E-F5B67FD7AD23}" dt="2025-12-08T16:23:47.341" v="19861" actId="26606"/>
          <ac:spMkLst>
            <pc:docMk/>
            <pc:sldMk cId="2201125929" sldId="292"/>
            <ac:spMk id="138" creationId="{FF215A71-CFAF-4964-A613-D07F75FC1A61}"/>
          </ac:spMkLst>
        </pc:spChg>
        <pc:spChg chg="add del">
          <ac:chgData name="Spotts, Tyler D" userId="fe67611b-e886-4976-a74f-32f5d442ddd5" providerId="ADAL" clId="{A31CDC42-05B3-4342-821E-F5B67FD7AD23}" dt="2025-12-08T16:24:01.319" v="19865" actId="26606"/>
          <ac:spMkLst>
            <pc:docMk/>
            <pc:sldMk cId="2201125929" sldId="292"/>
            <ac:spMk id="139" creationId="{B6DE96F1-A675-47D2-8014-4F8849A91B42}"/>
          </ac:spMkLst>
        </pc:spChg>
        <pc:spChg chg="add del">
          <ac:chgData name="Spotts, Tyler D" userId="fe67611b-e886-4976-a74f-32f5d442ddd5" providerId="ADAL" clId="{A31CDC42-05B3-4342-821E-F5B67FD7AD23}" dt="2025-12-08T16:23:55.687" v="19863" actId="26606"/>
          <ac:spMkLst>
            <pc:docMk/>
            <pc:sldMk cId="2201125929" sldId="292"/>
            <ac:spMk id="140" creationId="{40A0F4CC-F443-40C1-B000-840650808C87}"/>
          </ac:spMkLst>
        </pc:spChg>
        <pc:spChg chg="add del">
          <ac:chgData name="Spotts, Tyler D" userId="fe67611b-e886-4976-a74f-32f5d442ddd5" providerId="ADAL" clId="{A31CDC42-05B3-4342-821E-F5B67FD7AD23}" dt="2025-12-08T16:23:55.687" v="19863" actId="26606"/>
          <ac:spMkLst>
            <pc:docMk/>
            <pc:sldMk cId="2201125929" sldId="292"/>
            <ac:spMk id="141" creationId="{8FF3DAE6-FFD2-4E7C-8FB8-E958A258604D}"/>
          </ac:spMkLst>
        </pc:spChg>
        <pc:spChg chg="add del">
          <ac:chgData name="Spotts, Tyler D" userId="fe67611b-e886-4976-a74f-32f5d442ddd5" providerId="ADAL" clId="{A31CDC42-05B3-4342-821E-F5B67FD7AD23}" dt="2025-12-08T16:23:55.687" v="19863" actId="26606"/>
          <ac:spMkLst>
            <pc:docMk/>
            <pc:sldMk cId="2201125929" sldId="292"/>
            <ac:spMk id="142" creationId="{A2F7A394-B482-4D36-A98E-11A3212A1F12}"/>
          </ac:spMkLst>
        </pc:spChg>
        <pc:spChg chg="add del">
          <ac:chgData name="Spotts, Tyler D" userId="fe67611b-e886-4976-a74f-32f5d442ddd5" providerId="ADAL" clId="{A31CDC42-05B3-4342-821E-F5B67FD7AD23}" dt="2025-12-08T16:23:55.687" v="19863" actId="26606"/>
          <ac:spMkLst>
            <pc:docMk/>
            <pc:sldMk cId="2201125929" sldId="292"/>
            <ac:spMk id="143" creationId="{57886309-8F28-488F-8BA9-0BF7494C8DDC}"/>
          </ac:spMkLst>
        </pc:spChg>
        <pc:spChg chg="add del">
          <ac:chgData name="Spotts, Tyler D" userId="fe67611b-e886-4976-a74f-32f5d442ddd5" providerId="ADAL" clId="{A31CDC42-05B3-4342-821E-F5B67FD7AD23}" dt="2025-12-08T16:23:55.687" v="19863" actId="26606"/>
          <ac:spMkLst>
            <pc:docMk/>
            <pc:sldMk cId="2201125929" sldId="292"/>
            <ac:spMk id="144" creationId="{10D5ABE4-8A47-4A84-9DB4-CCB7A3D42258}"/>
          </ac:spMkLst>
        </pc:spChg>
        <pc:spChg chg="add del">
          <ac:chgData name="Spotts, Tyler D" userId="fe67611b-e886-4976-a74f-32f5d442ddd5" providerId="ADAL" clId="{A31CDC42-05B3-4342-821E-F5B67FD7AD23}" dt="2025-12-08T16:23:55.687" v="19863" actId="26606"/>
          <ac:spMkLst>
            <pc:docMk/>
            <pc:sldMk cId="2201125929" sldId="292"/>
            <ac:spMk id="145" creationId="{D8EB06DC-2D36-4101-B5B2-45B5B1EEC588}"/>
          </ac:spMkLst>
        </pc:spChg>
        <pc:spChg chg="add del">
          <ac:chgData name="Spotts, Tyler D" userId="fe67611b-e886-4976-a74f-32f5d442ddd5" providerId="ADAL" clId="{A31CDC42-05B3-4342-821E-F5B67FD7AD23}" dt="2025-12-08T16:24:01.319" v="19865" actId="26606"/>
          <ac:spMkLst>
            <pc:docMk/>
            <pc:sldMk cId="2201125929" sldId="292"/>
            <ac:spMk id="148" creationId="{8FF3DAE6-FFD2-4E7C-8FB8-E958A258604D}"/>
          </ac:spMkLst>
        </pc:spChg>
        <pc:spChg chg="add del">
          <ac:chgData name="Spotts, Tyler D" userId="fe67611b-e886-4976-a74f-32f5d442ddd5" providerId="ADAL" clId="{A31CDC42-05B3-4342-821E-F5B67FD7AD23}" dt="2025-12-08T16:24:01.319" v="19865" actId="26606"/>
          <ac:spMkLst>
            <pc:docMk/>
            <pc:sldMk cId="2201125929" sldId="292"/>
            <ac:spMk id="149" creationId="{A2F7A394-B482-4D36-A98E-11A3212A1F12}"/>
          </ac:spMkLst>
        </pc:spChg>
        <pc:spChg chg="add del">
          <ac:chgData name="Spotts, Tyler D" userId="fe67611b-e886-4976-a74f-32f5d442ddd5" providerId="ADAL" clId="{A31CDC42-05B3-4342-821E-F5B67FD7AD23}" dt="2025-12-08T16:24:01.319" v="19865" actId="26606"/>
          <ac:spMkLst>
            <pc:docMk/>
            <pc:sldMk cId="2201125929" sldId="292"/>
            <ac:spMk id="152" creationId="{979B1BFD-225D-4FC8-9D3D-BD890ED79DC3}"/>
          </ac:spMkLst>
        </pc:spChg>
        <pc:spChg chg="add del">
          <ac:chgData name="Spotts, Tyler D" userId="fe67611b-e886-4976-a74f-32f5d442ddd5" providerId="ADAL" clId="{A31CDC42-05B3-4342-821E-F5B67FD7AD23}" dt="2025-12-08T16:24:01.319" v="19865" actId="26606"/>
          <ac:spMkLst>
            <pc:docMk/>
            <pc:sldMk cId="2201125929" sldId="292"/>
            <ac:spMk id="153" creationId="{9EDEDA21-C986-4C86-85B8-2C03659F1D3C}"/>
          </ac:spMkLst>
        </pc:spChg>
        <pc:spChg chg="add del">
          <ac:chgData name="Spotts, Tyler D" userId="fe67611b-e886-4976-a74f-32f5d442ddd5" providerId="ADAL" clId="{A31CDC42-05B3-4342-821E-F5B67FD7AD23}" dt="2025-12-08T16:24:01.319" v="19865" actId="26606"/>
          <ac:spMkLst>
            <pc:docMk/>
            <pc:sldMk cId="2201125929" sldId="292"/>
            <ac:spMk id="154" creationId="{15A8EF6B-4B50-442B-BF0D-8628A887D682}"/>
          </ac:spMkLst>
        </pc:spChg>
        <pc:spChg chg="add del">
          <ac:chgData name="Spotts, Tyler D" userId="fe67611b-e886-4976-a74f-32f5d442ddd5" providerId="ADAL" clId="{A31CDC42-05B3-4342-821E-F5B67FD7AD23}" dt="2025-12-08T16:24:01.319" v="19865" actId="26606"/>
          <ac:spMkLst>
            <pc:docMk/>
            <pc:sldMk cId="2201125929" sldId="292"/>
            <ac:spMk id="155" creationId="{E75485DA-F4C9-4EA7-9A56-ECC28CE3F3E4}"/>
          </ac:spMkLst>
        </pc:spChg>
        <pc:spChg chg="add del">
          <ac:chgData name="Spotts, Tyler D" userId="fe67611b-e886-4976-a74f-32f5d442ddd5" providerId="ADAL" clId="{A31CDC42-05B3-4342-821E-F5B67FD7AD23}" dt="2025-12-08T16:24:07.633" v="19867" actId="26606"/>
          <ac:spMkLst>
            <pc:docMk/>
            <pc:sldMk cId="2201125929" sldId="292"/>
            <ac:spMk id="157" creationId="{40A0F4CC-F443-40C1-B000-840650808C87}"/>
          </ac:spMkLst>
        </pc:spChg>
        <pc:spChg chg="add del">
          <ac:chgData name="Spotts, Tyler D" userId="fe67611b-e886-4976-a74f-32f5d442ddd5" providerId="ADAL" clId="{A31CDC42-05B3-4342-821E-F5B67FD7AD23}" dt="2025-12-08T16:24:07.633" v="19867" actId="26606"/>
          <ac:spMkLst>
            <pc:docMk/>
            <pc:sldMk cId="2201125929" sldId="292"/>
            <ac:spMk id="159" creationId="{A2F7A394-B482-4D36-A98E-11A3212A1F12}"/>
          </ac:spMkLst>
        </pc:spChg>
        <pc:spChg chg="add del">
          <ac:chgData name="Spotts, Tyler D" userId="fe67611b-e886-4976-a74f-32f5d442ddd5" providerId="ADAL" clId="{A31CDC42-05B3-4342-821E-F5B67FD7AD23}" dt="2025-12-08T16:24:07.633" v="19867" actId="26606"/>
          <ac:spMkLst>
            <pc:docMk/>
            <pc:sldMk cId="2201125929" sldId="292"/>
            <ac:spMk id="161" creationId="{02149568-AD40-4185-9583-472DC9B5DA4E}"/>
          </ac:spMkLst>
        </pc:spChg>
        <pc:spChg chg="add del">
          <ac:chgData name="Spotts, Tyler D" userId="fe67611b-e886-4976-a74f-32f5d442ddd5" providerId="ADAL" clId="{A31CDC42-05B3-4342-821E-F5B67FD7AD23}" dt="2025-12-08T16:24:07.633" v="19867" actId="26606"/>
          <ac:spMkLst>
            <pc:docMk/>
            <pc:sldMk cId="2201125929" sldId="292"/>
            <ac:spMk id="162" creationId="{840B283A-0C00-4360-AFE9-36C74D1C6924}"/>
          </ac:spMkLst>
        </pc:spChg>
        <pc:spChg chg="add del">
          <ac:chgData name="Spotts, Tyler D" userId="fe67611b-e886-4976-a74f-32f5d442ddd5" providerId="ADAL" clId="{A31CDC42-05B3-4342-821E-F5B67FD7AD23}" dt="2025-12-08T16:24:26.532" v="19869" actId="26606"/>
          <ac:spMkLst>
            <pc:docMk/>
            <pc:sldMk cId="2201125929" sldId="292"/>
            <ac:spMk id="165" creationId="{8FF3DAE6-FFD2-4E7C-8FB8-E958A258604D}"/>
          </ac:spMkLst>
        </pc:spChg>
        <pc:spChg chg="add del">
          <ac:chgData name="Spotts, Tyler D" userId="fe67611b-e886-4976-a74f-32f5d442ddd5" providerId="ADAL" clId="{A31CDC42-05B3-4342-821E-F5B67FD7AD23}" dt="2025-12-08T16:24:26.532" v="19869" actId="26606"/>
          <ac:spMkLst>
            <pc:docMk/>
            <pc:sldMk cId="2201125929" sldId="292"/>
            <ac:spMk id="166" creationId="{A2F7A394-B482-4D36-A98E-11A3212A1F12}"/>
          </ac:spMkLst>
        </pc:spChg>
        <pc:spChg chg="add del">
          <ac:chgData name="Spotts, Tyler D" userId="fe67611b-e886-4976-a74f-32f5d442ddd5" providerId="ADAL" clId="{A31CDC42-05B3-4342-821E-F5B67FD7AD23}" dt="2025-12-08T16:24:26.532" v="19869" actId="26606"/>
          <ac:spMkLst>
            <pc:docMk/>
            <pc:sldMk cId="2201125929" sldId="292"/>
            <ac:spMk id="168" creationId="{9EDEDA21-C986-4C86-85B8-2C03659F1D3C}"/>
          </ac:spMkLst>
        </pc:spChg>
        <pc:spChg chg="add del">
          <ac:chgData name="Spotts, Tyler D" userId="fe67611b-e886-4976-a74f-32f5d442ddd5" providerId="ADAL" clId="{A31CDC42-05B3-4342-821E-F5B67FD7AD23}" dt="2025-12-08T16:24:26.532" v="19869" actId="26606"/>
          <ac:spMkLst>
            <pc:docMk/>
            <pc:sldMk cId="2201125929" sldId="292"/>
            <ac:spMk id="169" creationId="{979B1BFD-225D-4FC8-9D3D-BD890ED79DC3}"/>
          </ac:spMkLst>
        </pc:spChg>
        <pc:spChg chg="add del">
          <ac:chgData name="Spotts, Tyler D" userId="fe67611b-e886-4976-a74f-32f5d442ddd5" providerId="ADAL" clId="{A31CDC42-05B3-4342-821E-F5B67FD7AD23}" dt="2025-12-08T16:24:26.532" v="19869" actId="26606"/>
          <ac:spMkLst>
            <pc:docMk/>
            <pc:sldMk cId="2201125929" sldId="292"/>
            <ac:spMk id="170" creationId="{DA440309-65B1-4ED4-BB9E-4CB01F7C3150}"/>
          </ac:spMkLst>
        </pc:spChg>
        <pc:spChg chg="add del">
          <ac:chgData name="Spotts, Tyler D" userId="fe67611b-e886-4976-a74f-32f5d442ddd5" providerId="ADAL" clId="{A31CDC42-05B3-4342-821E-F5B67FD7AD23}" dt="2025-12-08T16:24:26.532" v="19869" actId="26606"/>
          <ac:spMkLst>
            <pc:docMk/>
            <pc:sldMk cId="2201125929" sldId="292"/>
            <ac:spMk id="171" creationId="{E75485DA-F4C9-4EA7-9A56-ECC28CE3F3E4}"/>
          </ac:spMkLst>
        </pc:spChg>
        <pc:spChg chg="add del">
          <ac:chgData name="Spotts, Tyler D" userId="fe67611b-e886-4976-a74f-32f5d442ddd5" providerId="ADAL" clId="{A31CDC42-05B3-4342-821E-F5B67FD7AD23}" dt="2025-12-08T16:24:33.128" v="19871" actId="26606"/>
          <ac:spMkLst>
            <pc:docMk/>
            <pc:sldMk cId="2201125929" sldId="292"/>
            <ac:spMk id="175" creationId="{40A0F4CC-F443-40C1-B000-840650808C87}"/>
          </ac:spMkLst>
        </pc:spChg>
        <pc:spChg chg="add del">
          <ac:chgData name="Spotts, Tyler D" userId="fe67611b-e886-4976-a74f-32f5d442ddd5" providerId="ADAL" clId="{A31CDC42-05B3-4342-821E-F5B67FD7AD23}" dt="2025-12-08T16:24:33.128" v="19871" actId="26606"/>
          <ac:spMkLst>
            <pc:docMk/>
            <pc:sldMk cId="2201125929" sldId="292"/>
            <ac:spMk id="176" creationId="{8FF3DAE6-FFD2-4E7C-8FB8-E958A258604D}"/>
          </ac:spMkLst>
        </pc:spChg>
        <pc:spChg chg="add del">
          <ac:chgData name="Spotts, Tyler D" userId="fe67611b-e886-4976-a74f-32f5d442ddd5" providerId="ADAL" clId="{A31CDC42-05B3-4342-821E-F5B67FD7AD23}" dt="2025-12-08T16:24:33.128" v="19871" actId="26606"/>
          <ac:spMkLst>
            <pc:docMk/>
            <pc:sldMk cId="2201125929" sldId="292"/>
            <ac:spMk id="177" creationId="{A2F7A394-B482-4D36-A98E-11A3212A1F12}"/>
          </ac:spMkLst>
        </pc:spChg>
        <pc:spChg chg="add del">
          <ac:chgData name="Spotts, Tyler D" userId="fe67611b-e886-4976-a74f-32f5d442ddd5" providerId="ADAL" clId="{A31CDC42-05B3-4342-821E-F5B67FD7AD23}" dt="2025-12-08T16:24:33.128" v="19871" actId="26606"/>
          <ac:spMkLst>
            <pc:docMk/>
            <pc:sldMk cId="2201125929" sldId="292"/>
            <ac:spMk id="178" creationId="{A4308965-434A-4011-8316-8ABEFFED04CD}"/>
          </ac:spMkLst>
        </pc:spChg>
        <pc:spChg chg="add del">
          <ac:chgData name="Spotts, Tyler D" userId="fe67611b-e886-4976-a74f-32f5d442ddd5" providerId="ADAL" clId="{A31CDC42-05B3-4342-821E-F5B67FD7AD23}" dt="2025-12-08T16:25:49.081" v="19889" actId="26606"/>
          <ac:spMkLst>
            <pc:docMk/>
            <pc:sldMk cId="2201125929" sldId="292"/>
            <ac:spMk id="180" creationId="{05DD6994-BC2D-41A8-8ACE-BB874596EEE6}"/>
          </ac:spMkLst>
        </pc:spChg>
        <pc:spChg chg="add del">
          <ac:chgData name="Spotts, Tyler D" userId="fe67611b-e886-4976-a74f-32f5d442ddd5" providerId="ADAL" clId="{A31CDC42-05B3-4342-821E-F5B67FD7AD23}" dt="2025-12-08T16:25:49.081" v="19889" actId="26606"/>
          <ac:spMkLst>
            <pc:docMk/>
            <pc:sldMk cId="2201125929" sldId="292"/>
            <ac:spMk id="181" creationId="{E0CE2C55-1B63-4B57-AF28-4C4D2485DAC0}"/>
          </ac:spMkLst>
        </pc:spChg>
        <pc:spChg chg="add del">
          <ac:chgData name="Spotts, Tyler D" userId="fe67611b-e886-4976-a74f-32f5d442ddd5" providerId="ADAL" clId="{A31CDC42-05B3-4342-821E-F5B67FD7AD23}" dt="2025-12-08T16:25:49.081" v="19889" actId="26606"/>
          <ac:spMkLst>
            <pc:docMk/>
            <pc:sldMk cId="2201125929" sldId="292"/>
            <ac:spMk id="182" creationId="{AB229282-0B67-4E94-93BD-85CB926D0E0B}"/>
          </ac:spMkLst>
        </pc:spChg>
        <pc:spChg chg="add del">
          <ac:chgData name="Spotts, Tyler D" userId="fe67611b-e886-4976-a74f-32f5d442ddd5" providerId="ADAL" clId="{A31CDC42-05B3-4342-821E-F5B67FD7AD23}" dt="2025-12-08T16:25:49.081" v="19889" actId="26606"/>
          <ac:spMkLst>
            <pc:docMk/>
            <pc:sldMk cId="2201125929" sldId="292"/>
            <ac:spMk id="183" creationId="{AB9EC6EB-20B4-47D9-B377-8AB3F9EDFBDE}"/>
          </ac:spMkLst>
        </pc:spChg>
        <pc:spChg chg="add del">
          <ac:chgData name="Spotts, Tyler D" userId="fe67611b-e886-4976-a74f-32f5d442ddd5" providerId="ADAL" clId="{A31CDC42-05B3-4342-821E-F5B67FD7AD23}" dt="2025-12-08T16:25:49.081" v="19889" actId="26606"/>
          <ac:spMkLst>
            <pc:docMk/>
            <pc:sldMk cId="2201125929" sldId="292"/>
            <ac:spMk id="184" creationId="{A1D6CD10-98FC-4295-B0E3-77908B8EC3E0}"/>
          </ac:spMkLst>
        </pc:spChg>
        <pc:spChg chg="add del">
          <ac:chgData name="Spotts, Tyler D" userId="fe67611b-e886-4976-a74f-32f5d442ddd5" providerId="ADAL" clId="{A31CDC42-05B3-4342-821E-F5B67FD7AD23}" dt="2025-12-08T16:25:48.887" v="19888" actId="26606"/>
          <ac:spMkLst>
            <pc:docMk/>
            <pc:sldMk cId="2201125929" sldId="292"/>
            <ac:spMk id="189" creationId="{05DD6994-BC2D-41A8-8ACE-BB874596EEE6}"/>
          </ac:spMkLst>
        </pc:spChg>
        <pc:spChg chg="add del">
          <ac:chgData name="Spotts, Tyler D" userId="fe67611b-e886-4976-a74f-32f5d442ddd5" providerId="ADAL" clId="{A31CDC42-05B3-4342-821E-F5B67FD7AD23}" dt="2025-12-08T16:25:48.887" v="19888" actId="26606"/>
          <ac:spMkLst>
            <pc:docMk/>
            <pc:sldMk cId="2201125929" sldId="292"/>
            <ac:spMk id="191" creationId="{E0CE2C55-1B63-4B57-AF28-4C4D2485DAC0}"/>
          </ac:spMkLst>
        </pc:spChg>
        <pc:spChg chg="add del">
          <ac:chgData name="Spotts, Tyler D" userId="fe67611b-e886-4976-a74f-32f5d442ddd5" providerId="ADAL" clId="{A31CDC42-05B3-4342-821E-F5B67FD7AD23}" dt="2025-12-08T16:25:48.887" v="19888" actId="26606"/>
          <ac:spMkLst>
            <pc:docMk/>
            <pc:sldMk cId="2201125929" sldId="292"/>
            <ac:spMk id="193" creationId="{AB229282-0B67-4E94-93BD-85CB926D0E0B}"/>
          </ac:spMkLst>
        </pc:spChg>
        <pc:spChg chg="add del">
          <ac:chgData name="Spotts, Tyler D" userId="fe67611b-e886-4976-a74f-32f5d442ddd5" providerId="ADAL" clId="{A31CDC42-05B3-4342-821E-F5B67FD7AD23}" dt="2025-12-08T16:25:48.887" v="19888" actId="26606"/>
          <ac:spMkLst>
            <pc:docMk/>
            <pc:sldMk cId="2201125929" sldId="292"/>
            <ac:spMk id="195" creationId="{1C740E87-A8F0-4398-BD6C-D1849A8B47FA}"/>
          </ac:spMkLst>
        </pc:spChg>
        <pc:spChg chg="add del">
          <ac:chgData name="Spotts, Tyler D" userId="fe67611b-e886-4976-a74f-32f5d442ddd5" providerId="ADAL" clId="{A31CDC42-05B3-4342-821E-F5B67FD7AD23}" dt="2025-12-08T16:25:42.112" v="19883" actId="26606"/>
          <ac:spMkLst>
            <pc:docMk/>
            <pc:sldMk cId="2201125929" sldId="292"/>
            <ac:spMk id="200" creationId="{40A0F4CC-F443-40C1-B000-840650808C87}"/>
          </ac:spMkLst>
        </pc:spChg>
        <pc:spChg chg="add del">
          <ac:chgData name="Spotts, Tyler D" userId="fe67611b-e886-4976-a74f-32f5d442ddd5" providerId="ADAL" clId="{A31CDC42-05B3-4342-821E-F5B67FD7AD23}" dt="2025-12-08T16:25:42.112" v="19883" actId="26606"/>
          <ac:spMkLst>
            <pc:docMk/>
            <pc:sldMk cId="2201125929" sldId="292"/>
            <ac:spMk id="202" creationId="{8FF3DAE6-FFD2-4E7C-8FB8-E958A258604D}"/>
          </ac:spMkLst>
        </pc:spChg>
        <pc:spChg chg="add del">
          <ac:chgData name="Spotts, Tyler D" userId="fe67611b-e886-4976-a74f-32f5d442ddd5" providerId="ADAL" clId="{A31CDC42-05B3-4342-821E-F5B67FD7AD23}" dt="2025-12-08T16:25:42.112" v="19883" actId="26606"/>
          <ac:spMkLst>
            <pc:docMk/>
            <pc:sldMk cId="2201125929" sldId="292"/>
            <ac:spMk id="204" creationId="{A2F7A394-B482-4D36-A98E-11A3212A1F12}"/>
          </ac:spMkLst>
        </pc:spChg>
        <pc:spChg chg="add del">
          <ac:chgData name="Spotts, Tyler D" userId="fe67611b-e886-4976-a74f-32f5d442ddd5" providerId="ADAL" clId="{A31CDC42-05B3-4342-821E-F5B67FD7AD23}" dt="2025-12-08T16:25:42.112" v="19883" actId="26606"/>
          <ac:spMkLst>
            <pc:docMk/>
            <pc:sldMk cId="2201125929" sldId="292"/>
            <ac:spMk id="206" creationId="{A4308965-434A-4011-8316-8ABEFFED04CD}"/>
          </ac:spMkLst>
        </pc:spChg>
        <pc:spChg chg="add del">
          <ac:chgData name="Spotts, Tyler D" userId="fe67611b-e886-4976-a74f-32f5d442ddd5" providerId="ADAL" clId="{A31CDC42-05B3-4342-821E-F5B67FD7AD23}" dt="2025-12-08T16:25:42.112" v="19883" actId="26606"/>
          <ac:spMkLst>
            <pc:docMk/>
            <pc:sldMk cId="2201125929" sldId="292"/>
            <ac:spMk id="208" creationId="{1C910B0D-8E24-46E7-93D7-329948C60D98}"/>
          </ac:spMkLst>
        </pc:spChg>
        <pc:spChg chg="add del">
          <ac:chgData name="Spotts, Tyler D" userId="fe67611b-e886-4976-a74f-32f5d442ddd5" providerId="ADAL" clId="{A31CDC42-05B3-4342-821E-F5B67FD7AD23}" dt="2025-12-08T16:25:42.112" v="19883" actId="26606"/>
          <ac:spMkLst>
            <pc:docMk/>
            <pc:sldMk cId="2201125929" sldId="292"/>
            <ac:spMk id="210" creationId="{FF215A71-CFAF-4964-A613-D07F75FC1A61}"/>
          </ac:spMkLst>
        </pc:spChg>
        <pc:picChg chg="add del mod">
          <ac:chgData name="Spotts, Tyler D" userId="fe67611b-e886-4976-a74f-32f5d442ddd5" providerId="ADAL" clId="{A31CDC42-05B3-4342-821E-F5B67FD7AD23}" dt="2025-12-08T16:06:18.439" v="19672" actId="478"/>
          <ac:picMkLst>
            <pc:docMk/>
            <pc:sldMk cId="2201125929" sldId="292"/>
            <ac:picMk id="2" creationId="{C5AAC132-A73F-C3B0-ABEC-5E87AAE87E6A}"/>
          </ac:picMkLst>
        </pc:picChg>
        <pc:picChg chg="add del mod ord">
          <ac:chgData name="Spotts, Tyler D" userId="fe67611b-e886-4976-a74f-32f5d442ddd5" providerId="ADAL" clId="{A31CDC42-05B3-4342-821E-F5B67FD7AD23}" dt="2025-12-09T14:12:57.963" v="20877" actId="478"/>
          <ac:picMkLst>
            <pc:docMk/>
            <pc:sldMk cId="2201125929" sldId="292"/>
            <ac:picMk id="2" creationId="{E4094C2C-4E49-2907-05AA-9396CCF938A8}"/>
          </ac:picMkLst>
        </pc:picChg>
        <pc:picChg chg="add del">
          <ac:chgData name="Spotts, Tyler D" userId="fe67611b-e886-4976-a74f-32f5d442ddd5" providerId="ADAL" clId="{A31CDC42-05B3-4342-821E-F5B67FD7AD23}" dt="2025-12-08T16:25:59.690" v="19900" actId="478"/>
          <ac:picMkLst>
            <pc:docMk/>
            <pc:sldMk cId="2201125929" sldId="292"/>
            <ac:picMk id="3" creationId="{FF6E51B4-CC5E-0119-3F23-4712E1B18778}"/>
          </ac:picMkLst>
        </pc:picChg>
        <pc:picChg chg="mod">
          <ac:chgData name="Spotts, Tyler D" userId="fe67611b-e886-4976-a74f-32f5d442ddd5" providerId="ADAL" clId="{A31CDC42-05B3-4342-821E-F5B67FD7AD23}" dt="2025-12-08T16:24:41.190" v="19876" actId="14100"/>
          <ac:picMkLst>
            <pc:docMk/>
            <pc:sldMk cId="2201125929" sldId="292"/>
            <ac:picMk id="34" creationId="{63F55FD3-B051-BD22-347E-065B72C87E1C}"/>
          </ac:picMkLst>
        </pc:picChg>
      </pc:sldChg>
      <pc:sldChg chg="modSp mod">
        <pc:chgData name="Spotts, Tyler D" userId="fe67611b-e886-4976-a74f-32f5d442ddd5" providerId="ADAL" clId="{A31CDC42-05B3-4342-821E-F5B67FD7AD23}" dt="2025-11-24T21:52:50.196" v="13916" actId="20577"/>
        <pc:sldMkLst>
          <pc:docMk/>
          <pc:sldMk cId="4142095865" sldId="314"/>
        </pc:sldMkLst>
        <pc:spChg chg="mod">
          <ac:chgData name="Spotts, Tyler D" userId="fe67611b-e886-4976-a74f-32f5d442ddd5" providerId="ADAL" clId="{A31CDC42-05B3-4342-821E-F5B67FD7AD23}" dt="2025-11-24T21:52:50.196" v="13916" actId="20577"/>
          <ac:spMkLst>
            <pc:docMk/>
            <pc:sldMk cId="4142095865" sldId="314"/>
            <ac:spMk id="8" creationId="{873A201B-00CC-4324-B928-3766C9E0C4E4}"/>
          </ac:spMkLst>
        </pc:spChg>
        <pc:spChg chg="mod">
          <ac:chgData name="Spotts, Tyler D" userId="fe67611b-e886-4976-a74f-32f5d442ddd5" providerId="ADAL" clId="{A31CDC42-05B3-4342-821E-F5B67FD7AD23}" dt="2025-11-24T21:45:01.516" v="13380" actId="20577"/>
          <ac:spMkLst>
            <pc:docMk/>
            <pc:sldMk cId="4142095865" sldId="314"/>
            <ac:spMk id="13" creationId="{7E0A980A-C795-DD0A-BE61-661524CC442E}"/>
          </ac:spMkLst>
        </pc:spChg>
      </pc:sldChg>
      <pc:sldChg chg="modSp add mod ord modShow">
        <pc:chgData name="Spotts, Tyler D" userId="fe67611b-e886-4976-a74f-32f5d442ddd5" providerId="ADAL" clId="{A31CDC42-05B3-4342-821E-F5B67FD7AD23}" dt="2025-12-08T17:43:30.910" v="19937" actId="20577"/>
        <pc:sldMkLst>
          <pc:docMk/>
          <pc:sldMk cId="915477223" sldId="334"/>
        </pc:sldMkLst>
        <pc:spChg chg="mod">
          <ac:chgData name="Spotts, Tyler D" userId="fe67611b-e886-4976-a74f-32f5d442ddd5" providerId="ADAL" clId="{A31CDC42-05B3-4342-821E-F5B67FD7AD23}" dt="2025-12-08T17:43:30.910" v="19937" actId="20577"/>
          <ac:spMkLst>
            <pc:docMk/>
            <pc:sldMk cId="915477223" sldId="334"/>
            <ac:spMk id="3" creationId="{15CE1ED2-540E-D832-F756-BDFC5496BC3F}"/>
          </ac:spMkLst>
        </pc:spChg>
        <pc:spChg chg="mod">
          <ac:chgData name="Spotts, Tyler D" userId="fe67611b-e886-4976-a74f-32f5d442ddd5" providerId="ADAL" clId="{A31CDC42-05B3-4342-821E-F5B67FD7AD23}" dt="2025-12-08T17:43:16.173" v="19925" actId="20577"/>
          <ac:spMkLst>
            <pc:docMk/>
            <pc:sldMk cId="915477223" sldId="334"/>
            <ac:spMk id="4" creationId="{C60CB7E5-3696-E0B2-6DC4-5716CD7358C8}"/>
          </ac:spMkLst>
        </pc:spChg>
        <pc:spChg chg="mod">
          <ac:chgData name="Spotts, Tyler D" userId="fe67611b-e886-4976-a74f-32f5d442ddd5" providerId="ADAL" clId="{A31CDC42-05B3-4342-821E-F5B67FD7AD23}" dt="2025-12-08T17:43:19.426" v="19928" actId="20577"/>
          <ac:spMkLst>
            <pc:docMk/>
            <pc:sldMk cId="915477223" sldId="334"/>
            <ac:spMk id="5" creationId="{9B6BBEBD-0BC1-CC21-42D3-21B4D6508A91}"/>
          </ac:spMkLst>
        </pc:spChg>
      </pc:sldChg>
      <pc:sldChg chg="addSp delSp modSp add mod modShow">
        <pc:chgData name="Spotts, Tyler D" userId="fe67611b-e886-4976-a74f-32f5d442ddd5" providerId="ADAL" clId="{A31CDC42-05B3-4342-821E-F5B67FD7AD23}" dt="2025-12-01T20:19:06.180" v="15747" actId="1076"/>
        <pc:sldMkLst>
          <pc:docMk/>
          <pc:sldMk cId="691848293" sldId="335"/>
        </pc:sldMkLst>
        <pc:graphicFrameChg chg="add mod">
          <ac:chgData name="Spotts, Tyler D" userId="fe67611b-e886-4976-a74f-32f5d442ddd5" providerId="ADAL" clId="{A31CDC42-05B3-4342-821E-F5B67FD7AD23}" dt="2025-12-01T20:19:06.180" v="15747" actId="1076"/>
          <ac:graphicFrameMkLst>
            <pc:docMk/>
            <pc:sldMk cId="691848293" sldId="335"/>
            <ac:graphicFrameMk id="8" creationId="{FE99F9E2-F103-D9A2-F4C7-C5C33C7FC308}"/>
          </ac:graphicFrameMkLst>
        </pc:graphicFrameChg>
        <pc:picChg chg="mod">
          <ac:chgData name="Spotts, Tyler D" userId="fe67611b-e886-4976-a74f-32f5d442ddd5" providerId="ADAL" clId="{A31CDC42-05B3-4342-821E-F5B67FD7AD23}" dt="2025-12-01T20:18:23.300" v="15738" actId="1076"/>
          <ac:picMkLst>
            <pc:docMk/>
            <pc:sldMk cId="691848293" sldId="335"/>
            <ac:picMk id="2" creationId="{7A689220-9AD7-C958-52A8-1E3D2C1BA81B}"/>
          </ac:picMkLst>
        </pc:picChg>
        <pc:picChg chg="mod">
          <ac:chgData name="Spotts, Tyler D" userId="fe67611b-e886-4976-a74f-32f5d442ddd5" providerId="ADAL" clId="{A31CDC42-05B3-4342-821E-F5B67FD7AD23}" dt="2025-12-01T20:18:20.689" v="15737" actId="1076"/>
          <ac:picMkLst>
            <pc:docMk/>
            <pc:sldMk cId="691848293" sldId="335"/>
            <ac:picMk id="3" creationId="{7488B83A-AAAF-8EFD-2F32-893FDE6DB680}"/>
          </ac:picMkLst>
        </pc:picChg>
        <pc:picChg chg="add mod">
          <ac:chgData name="Spotts, Tyler D" userId="fe67611b-e886-4976-a74f-32f5d442ddd5" providerId="ADAL" clId="{A31CDC42-05B3-4342-821E-F5B67FD7AD23}" dt="2025-12-01T20:18:46.239" v="15743" actId="14100"/>
          <ac:picMkLst>
            <pc:docMk/>
            <pc:sldMk cId="691848293" sldId="335"/>
            <ac:picMk id="7" creationId="{42DEAC63-4210-9324-5B28-FDBA34890019}"/>
          </ac:picMkLst>
        </pc:picChg>
      </pc:sldChg>
      <pc:sldChg chg="addSp delSp modSp add mod ord setBg setClrOvrMap modShow">
        <pc:chgData name="Spotts, Tyler D" userId="fe67611b-e886-4976-a74f-32f5d442ddd5" providerId="ADAL" clId="{A31CDC42-05B3-4342-821E-F5B67FD7AD23}" dt="2025-12-05T19:19:28.224" v="18495" actId="27614"/>
        <pc:sldMkLst>
          <pc:docMk/>
          <pc:sldMk cId="1253727373" sldId="336"/>
        </pc:sldMkLst>
        <pc:spChg chg="add">
          <ac:chgData name="Spotts, Tyler D" userId="fe67611b-e886-4976-a74f-32f5d442ddd5" providerId="ADAL" clId="{A31CDC42-05B3-4342-821E-F5B67FD7AD23}" dt="2025-12-05T19:19:18.866" v="18493" actId="26606"/>
          <ac:spMkLst>
            <pc:docMk/>
            <pc:sldMk cId="1253727373" sldId="336"/>
            <ac:spMk id="18" creationId="{40A0F4CC-F443-40C1-B000-840650808C87}"/>
          </ac:spMkLst>
        </pc:spChg>
        <pc:spChg chg="add">
          <ac:chgData name="Spotts, Tyler D" userId="fe67611b-e886-4976-a74f-32f5d442ddd5" providerId="ADAL" clId="{A31CDC42-05B3-4342-821E-F5B67FD7AD23}" dt="2025-12-05T19:19:18.866" v="18493" actId="26606"/>
          <ac:spMkLst>
            <pc:docMk/>
            <pc:sldMk cId="1253727373" sldId="336"/>
            <ac:spMk id="20" creationId="{8FF3DAE6-FFD2-4E7C-8FB8-E958A258604D}"/>
          </ac:spMkLst>
        </pc:spChg>
        <pc:spChg chg="add">
          <ac:chgData name="Spotts, Tyler D" userId="fe67611b-e886-4976-a74f-32f5d442ddd5" providerId="ADAL" clId="{A31CDC42-05B3-4342-821E-F5B67FD7AD23}" dt="2025-12-05T19:19:18.866" v="18493" actId="26606"/>
          <ac:spMkLst>
            <pc:docMk/>
            <pc:sldMk cId="1253727373" sldId="336"/>
            <ac:spMk id="22" creationId="{A2F7A394-B482-4D36-A98E-11A3212A1F12}"/>
          </ac:spMkLst>
        </pc:spChg>
        <pc:spChg chg="add">
          <ac:chgData name="Spotts, Tyler D" userId="fe67611b-e886-4976-a74f-32f5d442ddd5" providerId="ADAL" clId="{A31CDC42-05B3-4342-821E-F5B67FD7AD23}" dt="2025-12-05T19:19:18.866" v="18493" actId="26606"/>
          <ac:spMkLst>
            <pc:docMk/>
            <pc:sldMk cId="1253727373" sldId="336"/>
            <ac:spMk id="24" creationId="{9871FB50-0611-45F2-8BF2-739990C2B921}"/>
          </ac:spMkLst>
        </pc:spChg>
        <pc:spChg chg="add">
          <ac:chgData name="Spotts, Tyler D" userId="fe67611b-e886-4976-a74f-32f5d442ddd5" providerId="ADAL" clId="{A31CDC42-05B3-4342-821E-F5B67FD7AD23}" dt="2025-12-05T19:19:18.866" v="18493" actId="26606"/>
          <ac:spMkLst>
            <pc:docMk/>
            <pc:sldMk cId="1253727373" sldId="336"/>
            <ac:spMk id="26" creationId="{7FA9C932-1785-4A1F-B97A-5248EE0DC565}"/>
          </ac:spMkLst>
        </pc:spChg>
        <pc:spChg chg="add">
          <ac:chgData name="Spotts, Tyler D" userId="fe67611b-e886-4976-a74f-32f5d442ddd5" providerId="ADAL" clId="{A31CDC42-05B3-4342-821E-F5B67FD7AD23}" dt="2025-12-05T19:19:18.866" v="18493" actId="26606"/>
          <ac:spMkLst>
            <pc:docMk/>
            <pc:sldMk cId="1253727373" sldId="336"/>
            <ac:spMk id="28" creationId="{2E490B7E-8308-49C9-9C90-6752EE13049C}"/>
          </ac:spMkLst>
        </pc:spChg>
        <pc:spChg chg="add">
          <ac:chgData name="Spotts, Tyler D" userId="fe67611b-e886-4976-a74f-32f5d442ddd5" providerId="ADAL" clId="{A31CDC42-05B3-4342-821E-F5B67FD7AD23}" dt="2025-12-05T19:19:18.866" v="18493" actId="26606"/>
          <ac:spMkLst>
            <pc:docMk/>
            <pc:sldMk cId="1253727373" sldId="336"/>
            <ac:spMk id="30" creationId="{C7765C21-6EFA-4B34-9F54-9CCD8B9533F0}"/>
          </ac:spMkLst>
        </pc:spChg>
        <pc:spChg chg="add">
          <ac:chgData name="Spotts, Tyler D" userId="fe67611b-e886-4976-a74f-32f5d442ddd5" providerId="ADAL" clId="{A31CDC42-05B3-4342-821E-F5B67FD7AD23}" dt="2025-12-05T19:19:18.866" v="18493" actId="26606"/>
          <ac:spMkLst>
            <pc:docMk/>
            <pc:sldMk cId="1253727373" sldId="336"/>
            <ac:spMk id="32" creationId="{E26B8CCE-6B07-4893-AAA1-800EDAEF119E}"/>
          </ac:spMkLst>
        </pc:spChg>
        <pc:picChg chg="add mod">
          <ac:chgData name="Spotts, Tyler D" userId="fe67611b-e886-4976-a74f-32f5d442ddd5" providerId="ADAL" clId="{A31CDC42-05B3-4342-821E-F5B67FD7AD23}" dt="2025-12-05T19:19:27.961" v="18494" actId="27614"/>
          <ac:picMkLst>
            <pc:docMk/>
            <pc:sldMk cId="1253727373" sldId="336"/>
            <ac:picMk id="11" creationId="{40D37839-7918-5DD5-6E63-EE9B3525FB1C}"/>
          </ac:picMkLst>
        </pc:picChg>
        <pc:picChg chg="add mod">
          <ac:chgData name="Spotts, Tyler D" userId="fe67611b-e886-4976-a74f-32f5d442ddd5" providerId="ADAL" clId="{A31CDC42-05B3-4342-821E-F5B67FD7AD23}" dt="2025-12-05T19:19:28.224" v="18495" actId="27614"/>
          <ac:picMkLst>
            <pc:docMk/>
            <pc:sldMk cId="1253727373" sldId="336"/>
            <ac:picMk id="13" creationId="{EB913C72-75A3-99E4-C6CF-EF95E770B0DE}"/>
          </ac:picMkLst>
        </pc:picChg>
      </pc:sldChg>
      <pc:sldChg chg="addSp delSp modSp add mod ord setBg setClrOvrMap modShow">
        <pc:chgData name="Spotts, Tyler D" userId="fe67611b-e886-4976-a74f-32f5d442ddd5" providerId="ADAL" clId="{A31CDC42-05B3-4342-821E-F5B67FD7AD23}" dt="2025-12-05T19:19:14.200" v="18492" actId="26606"/>
        <pc:sldMkLst>
          <pc:docMk/>
          <pc:sldMk cId="2396892594" sldId="337"/>
        </pc:sldMkLst>
        <pc:spChg chg="add">
          <ac:chgData name="Spotts, Tyler D" userId="fe67611b-e886-4976-a74f-32f5d442ddd5" providerId="ADAL" clId="{A31CDC42-05B3-4342-821E-F5B67FD7AD23}" dt="2025-12-05T19:19:14.200" v="18492" actId="26606"/>
          <ac:spMkLst>
            <pc:docMk/>
            <pc:sldMk cId="2396892594" sldId="337"/>
            <ac:spMk id="11" creationId="{40A0F4CC-F443-40C1-B000-840650808C87}"/>
          </ac:spMkLst>
        </pc:spChg>
        <pc:spChg chg="add">
          <ac:chgData name="Spotts, Tyler D" userId="fe67611b-e886-4976-a74f-32f5d442ddd5" providerId="ADAL" clId="{A31CDC42-05B3-4342-821E-F5B67FD7AD23}" dt="2025-12-05T19:19:14.200" v="18492" actId="26606"/>
          <ac:spMkLst>
            <pc:docMk/>
            <pc:sldMk cId="2396892594" sldId="337"/>
            <ac:spMk id="13" creationId="{8FF3DAE6-FFD2-4E7C-8FB8-E958A258604D}"/>
          </ac:spMkLst>
        </pc:spChg>
        <pc:spChg chg="add">
          <ac:chgData name="Spotts, Tyler D" userId="fe67611b-e886-4976-a74f-32f5d442ddd5" providerId="ADAL" clId="{A31CDC42-05B3-4342-821E-F5B67FD7AD23}" dt="2025-12-05T19:19:14.200" v="18492" actId="26606"/>
          <ac:spMkLst>
            <pc:docMk/>
            <pc:sldMk cId="2396892594" sldId="337"/>
            <ac:spMk id="15" creationId="{A2F7A394-B482-4D36-A98E-11A3212A1F12}"/>
          </ac:spMkLst>
        </pc:spChg>
        <pc:spChg chg="add">
          <ac:chgData name="Spotts, Tyler D" userId="fe67611b-e886-4976-a74f-32f5d442ddd5" providerId="ADAL" clId="{A31CDC42-05B3-4342-821E-F5B67FD7AD23}" dt="2025-12-05T19:19:14.200" v="18492" actId="26606"/>
          <ac:spMkLst>
            <pc:docMk/>
            <pc:sldMk cId="2396892594" sldId="337"/>
            <ac:spMk id="17" creationId="{9871FB50-0611-45F2-8BF2-739990C2B921}"/>
          </ac:spMkLst>
        </pc:spChg>
        <pc:spChg chg="add">
          <ac:chgData name="Spotts, Tyler D" userId="fe67611b-e886-4976-a74f-32f5d442ddd5" providerId="ADAL" clId="{A31CDC42-05B3-4342-821E-F5B67FD7AD23}" dt="2025-12-05T19:19:14.200" v="18492" actId="26606"/>
          <ac:spMkLst>
            <pc:docMk/>
            <pc:sldMk cId="2396892594" sldId="337"/>
            <ac:spMk id="19" creationId="{7FA9C932-1785-4A1F-B97A-5248EE0DC565}"/>
          </ac:spMkLst>
        </pc:spChg>
        <pc:spChg chg="add">
          <ac:chgData name="Spotts, Tyler D" userId="fe67611b-e886-4976-a74f-32f5d442ddd5" providerId="ADAL" clId="{A31CDC42-05B3-4342-821E-F5B67FD7AD23}" dt="2025-12-05T19:19:14.200" v="18492" actId="26606"/>
          <ac:spMkLst>
            <pc:docMk/>
            <pc:sldMk cId="2396892594" sldId="337"/>
            <ac:spMk id="21" creationId="{2E490B7E-8308-49C9-9C90-6752EE13049C}"/>
          </ac:spMkLst>
        </pc:spChg>
        <pc:spChg chg="add">
          <ac:chgData name="Spotts, Tyler D" userId="fe67611b-e886-4976-a74f-32f5d442ddd5" providerId="ADAL" clId="{A31CDC42-05B3-4342-821E-F5B67FD7AD23}" dt="2025-12-05T19:19:14.200" v="18492" actId="26606"/>
          <ac:spMkLst>
            <pc:docMk/>
            <pc:sldMk cId="2396892594" sldId="337"/>
            <ac:spMk id="23" creationId="{C7765C21-6EFA-4B34-9F54-9CCD8B9533F0}"/>
          </ac:spMkLst>
        </pc:spChg>
        <pc:spChg chg="add">
          <ac:chgData name="Spotts, Tyler D" userId="fe67611b-e886-4976-a74f-32f5d442ddd5" providerId="ADAL" clId="{A31CDC42-05B3-4342-821E-F5B67FD7AD23}" dt="2025-12-05T19:19:14.200" v="18492" actId="26606"/>
          <ac:spMkLst>
            <pc:docMk/>
            <pc:sldMk cId="2396892594" sldId="337"/>
            <ac:spMk id="25" creationId="{E26B8CCE-6B07-4893-AAA1-800EDAEF119E}"/>
          </ac:spMkLst>
        </pc:spChg>
        <pc:picChg chg="add mod ord">
          <ac:chgData name="Spotts, Tyler D" userId="fe67611b-e886-4976-a74f-32f5d442ddd5" providerId="ADAL" clId="{A31CDC42-05B3-4342-821E-F5B67FD7AD23}" dt="2025-12-05T19:19:14.200" v="18492" actId="26606"/>
          <ac:picMkLst>
            <pc:docMk/>
            <pc:sldMk cId="2396892594" sldId="337"/>
            <ac:picMk id="4" creationId="{1FE33B46-98C8-2B24-A6EA-FAD8C7904710}"/>
          </ac:picMkLst>
        </pc:picChg>
        <pc:picChg chg="add mod">
          <ac:chgData name="Spotts, Tyler D" userId="fe67611b-e886-4976-a74f-32f5d442ddd5" providerId="ADAL" clId="{A31CDC42-05B3-4342-821E-F5B67FD7AD23}" dt="2025-12-05T19:19:14.200" v="18492" actId="26606"/>
          <ac:picMkLst>
            <pc:docMk/>
            <pc:sldMk cId="2396892594" sldId="337"/>
            <ac:picMk id="6" creationId="{40C7EBE4-A3AA-CD2E-B135-9E1F11B37C35}"/>
          </ac:picMkLst>
        </pc:picChg>
      </pc:sldChg>
      <pc:sldChg chg="modSp add mod ord modShow">
        <pc:chgData name="Spotts, Tyler D" userId="fe67611b-e886-4976-a74f-32f5d442ddd5" providerId="ADAL" clId="{A31CDC42-05B3-4342-821E-F5B67FD7AD23}" dt="2025-12-08T17:43:08.299" v="19922" actId="20577"/>
        <pc:sldMkLst>
          <pc:docMk/>
          <pc:sldMk cId="2648867121" sldId="338"/>
        </pc:sldMkLst>
        <pc:spChg chg="mod">
          <ac:chgData name="Spotts, Tyler D" userId="fe67611b-e886-4976-a74f-32f5d442ddd5" providerId="ADAL" clId="{A31CDC42-05B3-4342-821E-F5B67FD7AD23}" dt="2025-12-08T17:43:08.299" v="19922" actId="20577"/>
          <ac:spMkLst>
            <pc:docMk/>
            <pc:sldMk cId="2648867121" sldId="338"/>
            <ac:spMk id="3" creationId="{C7AFA53A-CFAF-D3CE-2D04-7B41B6053A6E}"/>
          </ac:spMkLst>
        </pc:spChg>
        <pc:spChg chg="mod">
          <ac:chgData name="Spotts, Tyler D" userId="fe67611b-e886-4976-a74f-32f5d442ddd5" providerId="ADAL" clId="{A31CDC42-05B3-4342-821E-F5B67FD7AD23}" dt="2025-12-08T17:43:05.219" v="19918" actId="20577"/>
          <ac:spMkLst>
            <pc:docMk/>
            <pc:sldMk cId="2648867121" sldId="338"/>
            <ac:spMk id="4" creationId="{D0F4DFB1-26B2-2DAB-6578-20BE0ADA231B}"/>
          </ac:spMkLst>
        </pc:spChg>
        <pc:spChg chg="mod">
          <ac:chgData name="Spotts, Tyler D" userId="fe67611b-e886-4976-a74f-32f5d442ddd5" providerId="ADAL" clId="{A31CDC42-05B3-4342-821E-F5B67FD7AD23}" dt="2025-12-08T17:43:06.582" v="19919" actId="20577"/>
          <ac:spMkLst>
            <pc:docMk/>
            <pc:sldMk cId="2648867121" sldId="338"/>
            <ac:spMk id="5" creationId="{D92B787F-A59D-5110-52F6-1DFC539FD97D}"/>
          </ac:spMkLst>
        </pc:spChg>
      </pc:sldChg>
      <pc:sldChg chg="addSp delSp modSp add mod ord modShow">
        <pc:chgData name="Spotts, Tyler D" userId="fe67611b-e886-4976-a74f-32f5d442ddd5" providerId="ADAL" clId="{A31CDC42-05B3-4342-821E-F5B67FD7AD23}" dt="2025-12-01T20:25:08.494" v="15825" actId="1076"/>
        <pc:sldMkLst>
          <pc:docMk/>
          <pc:sldMk cId="2182641442" sldId="339"/>
        </pc:sldMkLst>
        <pc:picChg chg="add mod">
          <ac:chgData name="Spotts, Tyler D" userId="fe67611b-e886-4976-a74f-32f5d442ddd5" providerId="ADAL" clId="{A31CDC42-05B3-4342-821E-F5B67FD7AD23}" dt="2025-12-01T20:23:53.560" v="15820" actId="1076"/>
          <ac:picMkLst>
            <pc:docMk/>
            <pc:sldMk cId="2182641442" sldId="339"/>
            <ac:picMk id="5" creationId="{D9488578-639A-9B40-D271-6DD34E12C65A}"/>
          </ac:picMkLst>
        </pc:picChg>
        <pc:picChg chg="add mod">
          <ac:chgData name="Spotts, Tyler D" userId="fe67611b-e886-4976-a74f-32f5d442ddd5" providerId="ADAL" clId="{A31CDC42-05B3-4342-821E-F5B67FD7AD23}" dt="2025-12-01T20:25:08.494" v="15825" actId="1076"/>
          <ac:picMkLst>
            <pc:docMk/>
            <pc:sldMk cId="2182641442" sldId="339"/>
            <ac:picMk id="8" creationId="{30724732-AB43-16D5-9C7D-EBAF06086EA8}"/>
          </ac:picMkLst>
        </pc:picChg>
      </pc:sldChg>
      <pc:sldChg chg="delSp modSp new mod ord">
        <pc:chgData name="Spotts, Tyler D" userId="fe67611b-e886-4976-a74f-32f5d442ddd5" providerId="ADAL" clId="{A31CDC42-05B3-4342-821E-F5B67FD7AD23}" dt="2025-12-01T17:30:45.372" v="13960" actId="20577"/>
        <pc:sldMkLst>
          <pc:docMk/>
          <pc:sldMk cId="2025650648" sldId="349"/>
        </pc:sldMkLst>
        <pc:spChg chg="mod">
          <ac:chgData name="Spotts, Tyler D" userId="fe67611b-e886-4976-a74f-32f5d442ddd5" providerId="ADAL" clId="{A31CDC42-05B3-4342-821E-F5B67FD7AD23}" dt="2025-12-01T17:30:45.372" v="13960" actId="20577"/>
          <ac:spMkLst>
            <pc:docMk/>
            <pc:sldMk cId="2025650648" sldId="349"/>
            <ac:spMk id="2" creationId="{29430477-B114-E630-4194-DDA5A8F9520E}"/>
          </ac:spMkLst>
        </pc:spChg>
      </pc:sldChg>
      <pc:sldChg chg="addSp delSp modSp add del mod ord">
        <pc:chgData name="Spotts, Tyler D" userId="fe67611b-e886-4976-a74f-32f5d442ddd5" providerId="ADAL" clId="{A31CDC42-05B3-4342-821E-F5B67FD7AD23}" dt="2025-12-09T14:28:28.551" v="21504" actId="2696"/>
        <pc:sldMkLst>
          <pc:docMk/>
          <pc:sldMk cId="2012109449" sldId="377"/>
        </pc:sldMkLst>
      </pc:sldChg>
      <pc:sldChg chg="modSp add mod ord modShow">
        <pc:chgData name="Spotts, Tyler D" userId="fe67611b-e886-4976-a74f-32f5d442ddd5" providerId="ADAL" clId="{A31CDC42-05B3-4342-821E-F5B67FD7AD23}" dt="2025-12-05T21:06:28.925" v="19144" actId="729"/>
        <pc:sldMkLst>
          <pc:docMk/>
          <pc:sldMk cId="3012800256" sldId="382"/>
        </pc:sldMkLst>
        <pc:spChg chg="mod">
          <ac:chgData name="Spotts, Tyler D" userId="fe67611b-e886-4976-a74f-32f5d442ddd5" providerId="ADAL" clId="{A31CDC42-05B3-4342-821E-F5B67FD7AD23}" dt="2025-11-12T22:01:25.571" v="11093" actId="20577"/>
          <ac:spMkLst>
            <pc:docMk/>
            <pc:sldMk cId="3012800256" sldId="382"/>
            <ac:spMk id="2" creationId="{0BE41869-0CDB-F82E-28EE-32959E4415D7}"/>
          </ac:spMkLst>
        </pc:spChg>
      </pc:sldChg>
      <pc:sldChg chg="addSp modSp add mod ord modClrScheme modShow chgLayout">
        <pc:chgData name="Spotts, Tyler D" userId="fe67611b-e886-4976-a74f-32f5d442ddd5" providerId="ADAL" clId="{A31CDC42-05B3-4342-821E-F5B67FD7AD23}" dt="2025-12-09T14:15:38.687" v="20918" actId="729"/>
        <pc:sldMkLst>
          <pc:docMk/>
          <pc:sldMk cId="2405202589" sldId="383"/>
        </pc:sldMkLst>
        <pc:spChg chg="mod ord">
          <ac:chgData name="Spotts, Tyler D" userId="fe67611b-e886-4976-a74f-32f5d442ddd5" providerId="ADAL" clId="{A31CDC42-05B3-4342-821E-F5B67FD7AD23}" dt="2025-12-04T18:00:06.331" v="16897" actId="122"/>
          <ac:spMkLst>
            <pc:docMk/>
            <pc:sldMk cId="2405202589" sldId="383"/>
            <ac:spMk id="2" creationId="{E66F4F72-0BCE-2D9B-7036-2022019517C7}"/>
          </ac:spMkLst>
        </pc:spChg>
        <pc:spChg chg="add mod ord">
          <ac:chgData name="Spotts, Tyler D" userId="fe67611b-e886-4976-a74f-32f5d442ddd5" providerId="ADAL" clId="{A31CDC42-05B3-4342-821E-F5B67FD7AD23}" dt="2025-12-04T17:59:12.902" v="16879" actId="700"/>
          <ac:spMkLst>
            <pc:docMk/>
            <pc:sldMk cId="2405202589" sldId="383"/>
            <ac:spMk id="3" creationId="{B271E8A2-D215-511E-5F85-D321A00F92E5}"/>
          </ac:spMkLst>
        </pc:spChg>
        <pc:spChg chg="add mod ord">
          <ac:chgData name="Spotts, Tyler D" userId="fe67611b-e886-4976-a74f-32f5d442ddd5" providerId="ADAL" clId="{A31CDC42-05B3-4342-821E-F5B67FD7AD23}" dt="2025-12-04T17:59:12.902" v="16879" actId="700"/>
          <ac:spMkLst>
            <pc:docMk/>
            <pc:sldMk cId="2405202589" sldId="383"/>
            <ac:spMk id="4" creationId="{9B514217-C6C7-56FB-5645-71CBEADC015C}"/>
          </ac:spMkLst>
        </pc:spChg>
        <pc:spChg chg="add mod ord">
          <ac:chgData name="Spotts, Tyler D" userId="fe67611b-e886-4976-a74f-32f5d442ddd5" providerId="ADAL" clId="{A31CDC42-05B3-4342-821E-F5B67FD7AD23}" dt="2025-12-04T18:05:57.781" v="17029" actId="1076"/>
          <ac:spMkLst>
            <pc:docMk/>
            <pc:sldMk cId="2405202589" sldId="383"/>
            <ac:spMk id="5" creationId="{B44ED3F7-9B6F-893B-CF1F-72A2BA737F71}"/>
          </ac:spMkLst>
        </pc:spChg>
        <pc:spChg chg="add mod ord">
          <ac:chgData name="Spotts, Tyler D" userId="fe67611b-e886-4976-a74f-32f5d442ddd5" providerId="ADAL" clId="{A31CDC42-05B3-4342-821E-F5B67FD7AD23}" dt="2025-12-04T18:05:52.232" v="17028" actId="14100"/>
          <ac:spMkLst>
            <pc:docMk/>
            <pc:sldMk cId="2405202589" sldId="383"/>
            <ac:spMk id="6" creationId="{E3500E3F-6624-331F-86D3-F14925D24961}"/>
          </ac:spMkLst>
        </pc:spChg>
        <pc:picChg chg="add mod">
          <ac:chgData name="Spotts, Tyler D" userId="fe67611b-e886-4976-a74f-32f5d442ddd5" providerId="ADAL" clId="{A31CDC42-05B3-4342-821E-F5B67FD7AD23}" dt="2025-12-04T17:58:22.315" v="16839" actId="1076"/>
          <ac:picMkLst>
            <pc:docMk/>
            <pc:sldMk cId="2405202589" sldId="383"/>
            <ac:picMk id="1026" creationId="{1FBB9645-B8E3-0F3E-9663-FE071970E4C8}"/>
          </ac:picMkLst>
        </pc:picChg>
      </pc:sldChg>
      <pc:sldChg chg="add mod ord modShow">
        <pc:chgData name="Spotts, Tyler D" userId="fe67611b-e886-4976-a74f-32f5d442ddd5" providerId="ADAL" clId="{A31CDC42-05B3-4342-821E-F5B67FD7AD23}" dt="2025-12-05T21:06:32.344" v="19145" actId="729"/>
        <pc:sldMkLst>
          <pc:docMk/>
          <pc:sldMk cId="2239702115" sldId="393"/>
        </pc:sldMkLst>
      </pc:sldChg>
      <pc:sldChg chg="modSp add mod ord modShow">
        <pc:chgData name="Spotts, Tyler D" userId="fe67611b-e886-4976-a74f-32f5d442ddd5" providerId="ADAL" clId="{A31CDC42-05B3-4342-821E-F5B67FD7AD23}" dt="2025-12-09T14:15:32.842" v="20917" actId="729"/>
        <pc:sldMkLst>
          <pc:docMk/>
          <pc:sldMk cId="387468021" sldId="394"/>
        </pc:sldMkLst>
        <pc:spChg chg="mod">
          <ac:chgData name="Spotts, Tyler D" userId="fe67611b-e886-4976-a74f-32f5d442ddd5" providerId="ADAL" clId="{A31CDC42-05B3-4342-821E-F5B67FD7AD23}" dt="2025-12-05T18:17:09.349" v="17608" actId="20577"/>
          <ac:spMkLst>
            <pc:docMk/>
            <pc:sldMk cId="387468021" sldId="394"/>
            <ac:spMk id="2" creationId="{29E6BF00-7EC3-B66F-F68F-14379DBA3D9B}"/>
          </ac:spMkLst>
        </pc:spChg>
      </pc:sldChg>
      <pc:sldChg chg="addSp delSp modSp new mod ord setBg modClrScheme setClrOvrMap delDesignElem modShow chgLayout">
        <pc:chgData name="Spotts, Tyler D" userId="fe67611b-e886-4976-a74f-32f5d442ddd5" providerId="ADAL" clId="{A31CDC42-05B3-4342-821E-F5B67FD7AD23}" dt="2025-12-09T14:15:38.687" v="20918" actId="729"/>
        <pc:sldMkLst>
          <pc:docMk/>
          <pc:sldMk cId="3265782559" sldId="395"/>
        </pc:sldMkLst>
        <pc:spChg chg="add mod ord">
          <ac:chgData name="Spotts, Tyler D" userId="fe67611b-e886-4976-a74f-32f5d442ddd5" providerId="ADAL" clId="{A31CDC42-05B3-4342-821E-F5B67FD7AD23}" dt="2025-12-04T18:16:35.556" v="17284" actId="14100"/>
          <ac:spMkLst>
            <pc:docMk/>
            <pc:sldMk cId="3265782559" sldId="395"/>
            <ac:spMk id="11" creationId="{4E5B14C8-EDC9-7853-FB05-40925B90BE82}"/>
          </ac:spMkLst>
        </pc:spChg>
        <pc:spChg chg="add mod">
          <ac:chgData name="Spotts, Tyler D" userId="fe67611b-e886-4976-a74f-32f5d442ddd5" providerId="ADAL" clId="{A31CDC42-05B3-4342-821E-F5B67FD7AD23}" dt="2025-12-04T18:21:23.578" v="17388" actId="14100"/>
          <ac:spMkLst>
            <pc:docMk/>
            <pc:sldMk cId="3265782559" sldId="395"/>
            <ac:spMk id="38" creationId="{7D3D81CF-E426-DB7D-1869-7602109BE031}"/>
          </ac:spMkLst>
        </pc:spChg>
        <pc:spChg chg="add mod">
          <ac:chgData name="Spotts, Tyler D" userId="fe67611b-e886-4976-a74f-32f5d442ddd5" providerId="ADAL" clId="{A31CDC42-05B3-4342-821E-F5B67FD7AD23}" dt="2025-12-04T18:24:22.550" v="17527" actId="20577"/>
          <ac:spMkLst>
            <pc:docMk/>
            <pc:sldMk cId="3265782559" sldId="395"/>
            <ac:spMk id="39" creationId="{81A6490E-B12E-F28A-A785-0BE0E06938FB}"/>
          </ac:spMkLst>
        </pc:spChg>
        <pc:picChg chg="add mod">
          <ac:chgData name="Spotts, Tyler D" userId="fe67611b-e886-4976-a74f-32f5d442ddd5" providerId="ADAL" clId="{A31CDC42-05B3-4342-821E-F5B67FD7AD23}" dt="2025-12-04T18:16:38.806" v="17285" actId="1076"/>
          <ac:picMkLst>
            <pc:docMk/>
            <pc:sldMk cId="3265782559" sldId="395"/>
            <ac:picMk id="37" creationId="{9851BD5C-BDCE-8B9C-03FA-C897FCA3F934}"/>
          </ac:picMkLst>
        </pc:picChg>
      </pc:sldChg>
      <pc:sldChg chg="modSp new mod ord modShow">
        <pc:chgData name="Spotts, Tyler D" userId="fe67611b-e886-4976-a74f-32f5d442ddd5" providerId="ADAL" clId="{A31CDC42-05B3-4342-821E-F5B67FD7AD23}" dt="2025-12-09T14:15:38.687" v="20918" actId="729"/>
        <pc:sldMkLst>
          <pc:docMk/>
          <pc:sldMk cId="3740152949" sldId="397"/>
        </pc:sldMkLst>
        <pc:spChg chg="mod">
          <ac:chgData name="Spotts, Tyler D" userId="fe67611b-e886-4976-a74f-32f5d442ddd5" providerId="ADAL" clId="{A31CDC42-05B3-4342-821E-F5B67FD7AD23}" dt="2025-12-04T18:19:26.606" v="17346" actId="122"/>
          <ac:spMkLst>
            <pc:docMk/>
            <pc:sldMk cId="3740152949" sldId="397"/>
            <ac:spMk id="2" creationId="{F9A1DCA4-DDE4-E765-4C72-CCA7367C45F7}"/>
          </ac:spMkLst>
        </pc:spChg>
        <pc:spChg chg="mod">
          <ac:chgData name="Spotts, Tyler D" userId="fe67611b-e886-4976-a74f-32f5d442ddd5" providerId="ADAL" clId="{A31CDC42-05B3-4342-821E-F5B67FD7AD23}" dt="2025-12-04T18:26:18.700" v="17532" actId="255"/>
          <ac:spMkLst>
            <pc:docMk/>
            <pc:sldMk cId="3740152949" sldId="397"/>
            <ac:spMk id="3" creationId="{49B2BDFF-D2D0-4321-7707-A232594C4483}"/>
          </ac:spMkLst>
        </pc:spChg>
      </pc:sldChg>
      <pc:sldChg chg="modSp add mod ord modShow">
        <pc:chgData name="Spotts, Tyler D" userId="fe67611b-e886-4976-a74f-32f5d442ddd5" providerId="ADAL" clId="{A31CDC42-05B3-4342-821E-F5B67FD7AD23}" dt="2025-12-09T18:03:35.661" v="21887" actId="729"/>
        <pc:sldMkLst>
          <pc:docMk/>
          <pc:sldMk cId="3998075175" sldId="398"/>
        </pc:sldMkLst>
        <pc:spChg chg="mod">
          <ac:chgData name="Spotts, Tyler D" userId="fe67611b-e886-4976-a74f-32f5d442ddd5" providerId="ADAL" clId="{A31CDC42-05B3-4342-821E-F5B67FD7AD23}" dt="2025-12-05T18:18:22.944" v="17663" actId="20577"/>
          <ac:spMkLst>
            <pc:docMk/>
            <pc:sldMk cId="3998075175" sldId="398"/>
            <ac:spMk id="2" creationId="{16515FFE-AA6F-CAC4-3EDB-634433782F6A}"/>
          </ac:spMkLst>
        </pc:spChg>
      </pc:sldChg>
      <pc:sldChg chg="addSp delSp modSp add del mod">
        <pc:chgData name="Spotts, Tyler D" userId="fe67611b-e886-4976-a74f-32f5d442ddd5" providerId="ADAL" clId="{A31CDC42-05B3-4342-821E-F5B67FD7AD23}" dt="2025-12-09T14:34:43.070" v="21839" actId="2696"/>
        <pc:sldMkLst>
          <pc:docMk/>
          <pc:sldMk cId="3157719931" sldId="401"/>
        </pc:sldMkLst>
        <pc:graphicFrameChg chg="add del">
          <ac:chgData name="Spotts, Tyler D" userId="fe67611b-e886-4976-a74f-32f5d442ddd5" providerId="ADAL" clId="{A31CDC42-05B3-4342-821E-F5B67FD7AD23}" dt="2025-12-08T18:39:30.171" v="19940" actId="478"/>
          <ac:graphicFrameMkLst>
            <pc:docMk/>
            <pc:sldMk cId="3157719931" sldId="401"/>
            <ac:graphicFrameMk id="3" creationId="{40E51A53-2D8D-8A79-A8A9-7AD319CFC8C3}"/>
          </ac:graphicFrameMkLst>
        </pc:graphicFrameChg>
        <pc:graphicFrameChg chg="add mod modGraphic">
          <ac:chgData name="Spotts, Tyler D" userId="fe67611b-e886-4976-a74f-32f5d442ddd5" providerId="ADAL" clId="{A31CDC42-05B3-4342-821E-F5B67FD7AD23}" dt="2025-12-08T18:45:18.138" v="20004" actId="14734"/>
          <ac:graphicFrameMkLst>
            <pc:docMk/>
            <pc:sldMk cId="3157719931" sldId="401"/>
            <ac:graphicFrameMk id="17" creationId="{648D87E0-E3BC-4731-1FDD-D4BCEC23FCB2}"/>
          </ac:graphicFrameMkLst>
        </pc:graphicFrameChg>
      </pc:sldChg>
      <pc:sldChg chg="addSp delSp modSp add mod ord setBg setClrOvrMap modShow">
        <pc:chgData name="Spotts, Tyler D" userId="fe67611b-e886-4976-a74f-32f5d442ddd5" providerId="ADAL" clId="{A31CDC42-05B3-4342-821E-F5B67FD7AD23}" dt="2025-12-09T18:03:35.661" v="21887" actId="729"/>
        <pc:sldMkLst>
          <pc:docMk/>
          <pc:sldMk cId="4244134934" sldId="402"/>
        </pc:sldMkLst>
        <pc:spChg chg="add">
          <ac:chgData name="Spotts, Tyler D" userId="fe67611b-e886-4976-a74f-32f5d442ddd5" providerId="ADAL" clId="{A31CDC42-05B3-4342-821E-F5B67FD7AD23}" dt="2025-12-05T19:18:42.353" v="18483" actId="26606"/>
          <ac:spMkLst>
            <pc:docMk/>
            <pc:sldMk cId="4244134934" sldId="402"/>
            <ac:spMk id="11" creationId="{40A0F4CC-F443-40C1-B000-840650808C87}"/>
          </ac:spMkLst>
        </pc:spChg>
        <pc:spChg chg="add">
          <ac:chgData name="Spotts, Tyler D" userId="fe67611b-e886-4976-a74f-32f5d442ddd5" providerId="ADAL" clId="{A31CDC42-05B3-4342-821E-F5B67FD7AD23}" dt="2025-12-05T19:18:42.353" v="18483" actId="26606"/>
          <ac:spMkLst>
            <pc:docMk/>
            <pc:sldMk cId="4244134934" sldId="402"/>
            <ac:spMk id="13" creationId="{8FF3DAE6-FFD2-4E7C-8FB8-E958A258604D}"/>
          </ac:spMkLst>
        </pc:spChg>
        <pc:spChg chg="add">
          <ac:chgData name="Spotts, Tyler D" userId="fe67611b-e886-4976-a74f-32f5d442ddd5" providerId="ADAL" clId="{A31CDC42-05B3-4342-821E-F5B67FD7AD23}" dt="2025-12-05T19:18:42.353" v="18483" actId="26606"/>
          <ac:spMkLst>
            <pc:docMk/>
            <pc:sldMk cId="4244134934" sldId="402"/>
            <ac:spMk id="15" creationId="{A2F7A394-B482-4D36-A98E-11A3212A1F12}"/>
          </ac:spMkLst>
        </pc:spChg>
        <pc:spChg chg="add">
          <ac:chgData name="Spotts, Tyler D" userId="fe67611b-e886-4976-a74f-32f5d442ddd5" providerId="ADAL" clId="{A31CDC42-05B3-4342-821E-F5B67FD7AD23}" dt="2025-12-05T19:18:42.353" v="18483" actId="26606"/>
          <ac:spMkLst>
            <pc:docMk/>
            <pc:sldMk cId="4244134934" sldId="402"/>
            <ac:spMk id="17" creationId="{9871FB50-0611-45F2-8BF2-739990C2B921}"/>
          </ac:spMkLst>
        </pc:spChg>
        <pc:spChg chg="add">
          <ac:chgData name="Spotts, Tyler D" userId="fe67611b-e886-4976-a74f-32f5d442ddd5" providerId="ADAL" clId="{A31CDC42-05B3-4342-821E-F5B67FD7AD23}" dt="2025-12-05T19:18:42.353" v="18483" actId="26606"/>
          <ac:spMkLst>
            <pc:docMk/>
            <pc:sldMk cId="4244134934" sldId="402"/>
            <ac:spMk id="19" creationId="{7FA9C932-1785-4A1F-B97A-5248EE0DC565}"/>
          </ac:spMkLst>
        </pc:spChg>
        <pc:spChg chg="add">
          <ac:chgData name="Spotts, Tyler D" userId="fe67611b-e886-4976-a74f-32f5d442ddd5" providerId="ADAL" clId="{A31CDC42-05B3-4342-821E-F5B67FD7AD23}" dt="2025-12-05T19:18:42.353" v="18483" actId="26606"/>
          <ac:spMkLst>
            <pc:docMk/>
            <pc:sldMk cId="4244134934" sldId="402"/>
            <ac:spMk id="21" creationId="{2E490B7E-8308-49C9-9C90-6752EE13049C}"/>
          </ac:spMkLst>
        </pc:spChg>
        <pc:spChg chg="add">
          <ac:chgData name="Spotts, Tyler D" userId="fe67611b-e886-4976-a74f-32f5d442ddd5" providerId="ADAL" clId="{A31CDC42-05B3-4342-821E-F5B67FD7AD23}" dt="2025-12-05T19:18:42.353" v="18483" actId="26606"/>
          <ac:spMkLst>
            <pc:docMk/>
            <pc:sldMk cId="4244134934" sldId="402"/>
            <ac:spMk id="23" creationId="{C7765C21-6EFA-4B34-9F54-9CCD8B9533F0}"/>
          </ac:spMkLst>
        </pc:spChg>
        <pc:spChg chg="add">
          <ac:chgData name="Spotts, Tyler D" userId="fe67611b-e886-4976-a74f-32f5d442ddd5" providerId="ADAL" clId="{A31CDC42-05B3-4342-821E-F5B67FD7AD23}" dt="2025-12-05T19:18:42.353" v="18483" actId="26606"/>
          <ac:spMkLst>
            <pc:docMk/>
            <pc:sldMk cId="4244134934" sldId="402"/>
            <ac:spMk id="25" creationId="{E26B8CCE-6B07-4893-AAA1-800EDAEF119E}"/>
          </ac:spMkLst>
        </pc:spChg>
        <pc:picChg chg="add mod">
          <ac:chgData name="Spotts, Tyler D" userId="fe67611b-e886-4976-a74f-32f5d442ddd5" providerId="ADAL" clId="{A31CDC42-05B3-4342-821E-F5B67FD7AD23}" dt="2025-12-05T19:18:42.353" v="18483" actId="26606"/>
          <ac:picMkLst>
            <pc:docMk/>
            <pc:sldMk cId="4244134934" sldId="402"/>
            <ac:picMk id="3" creationId="{73459762-F1C8-6003-70A6-0631C1A33347}"/>
          </ac:picMkLst>
        </pc:picChg>
        <pc:picChg chg="add mod">
          <ac:chgData name="Spotts, Tyler D" userId="fe67611b-e886-4976-a74f-32f5d442ddd5" providerId="ADAL" clId="{A31CDC42-05B3-4342-821E-F5B67FD7AD23}" dt="2025-12-05T19:18:42.353" v="18483" actId="26606"/>
          <ac:picMkLst>
            <pc:docMk/>
            <pc:sldMk cId="4244134934" sldId="402"/>
            <ac:picMk id="6" creationId="{F49DE901-1B07-E369-7B13-3D49201553D8}"/>
          </ac:picMkLst>
        </pc:picChg>
      </pc:sldChg>
      <pc:sldChg chg="modSp add mod ord modShow">
        <pc:chgData name="Spotts, Tyler D" userId="fe67611b-e886-4976-a74f-32f5d442ddd5" providerId="ADAL" clId="{A31CDC42-05B3-4342-821E-F5B67FD7AD23}" dt="2025-12-09T18:03:35.661" v="21887" actId="729"/>
        <pc:sldMkLst>
          <pc:docMk/>
          <pc:sldMk cId="3873033704" sldId="403"/>
        </pc:sldMkLst>
        <pc:spChg chg="mod">
          <ac:chgData name="Spotts, Tyler D" userId="fe67611b-e886-4976-a74f-32f5d442ddd5" providerId="ADAL" clId="{A31CDC42-05B3-4342-821E-F5B67FD7AD23}" dt="2025-12-05T19:02:16.305" v="18254" actId="20577"/>
          <ac:spMkLst>
            <pc:docMk/>
            <pc:sldMk cId="3873033704" sldId="403"/>
            <ac:spMk id="3" creationId="{7299BD9D-8485-0827-7FA0-F4118B82C423}"/>
          </ac:spMkLst>
        </pc:spChg>
        <pc:spChg chg="mod">
          <ac:chgData name="Spotts, Tyler D" userId="fe67611b-e886-4976-a74f-32f5d442ddd5" providerId="ADAL" clId="{A31CDC42-05B3-4342-821E-F5B67FD7AD23}" dt="2025-12-09T14:25:51.325" v="21452" actId="20577"/>
          <ac:spMkLst>
            <pc:docMk/>
            <pc:sldMk cId="3873033704" sldId="403"/>
            <ac:spMk id="4" creationId="{6E3B8366-1A75-F6CA-A028-427BA031CC92}"/>
          </ac:spMkLst>
        </pc:spChg>
        <pc:spChg chg="mod">
          <ac:chgData name="Spotts, Tyler D" userId="fe67611b-e886-4976-a74f-32f5d442ddd5" providerId="ADAL" clId="{A31CDC42-05B3-4342-821E-F5B67FD7AD23}" dt="2025-12-05T19:02:21.641" v="18260" actId="20577"/>
          <ac:spMkLst>
            <pc:docMk/>
            <pc:sldMk cId="3873033704" sldId="403"/>
            <ac:spMk id="5" creationId="{4A1E6C17-59F4-56F3-E48A-EC84FE7C7EEF}"/>
          </ac:spMkLst>
        </pc:spChg>
      </pc:sldChg>
      <pc:sldChg chg="addSp delSp modSp add mod ord modShow">
        <pc:chgData name="Spotts, Tyler D" userId="fe67611b-e886-4976-a74f-32f5d442ddd5" providerId="ADAL" clId="{A31CDC42-05B3-4342-821E-F5B67FD7AD23}" dt="2025-12-09T18:03:35.661" v="21887" actId="729"/>
        <pc:sldMkLst>
          <pc:docMk/>
          <pc:sldMk cId="653513844" sldId="404"/>
        </pc:sldMkLst>
        <pc:picChg chg="add mod">
          <ac:chgData name="Spotts, Tyler D" userId="fe67611b-e886-4976-a74f-32f5d442ddd5" providerId="ADAL" clId="{A31CDC42-05B3-4342-821E-F5B67FD7AD23}" dt="2025-12-05T18:37:16.224" v="17999" actId="14100"/>
          <ac:picMkLst>
            <pc:docMk/>
            <pc:sldMk cId="653513844" sldId="404"/>
            <ac:picMk id="5" creationId="{4251A714-C1AD-57AB-7BD1-3B89303E11B8}"/>
          </ac:picMkLst>
        </pc:picChg>
        <pc:picChg chg="add mod">
          <ac:chgData name="Spotts, Tyler D" userId="fe67611b-e886-4976-a74f-32f5d442ddd5" providerId="ADAL" clId="{A31CDC42-05B3-4342-821E-F5B67FD7AD23}" dt="2025-12-05T18:37:28.667" v="18000" actId="14100"/>
          <ac:picMkLst>
            <pc:docMk/>
            <pc:sldMk cId="653513844" sldId="404"/>
            <ac:picMk id="7" creationId="{0EF44C47-EC9A-D18F-1BDA-1E2BA53A1A15}"/>
          </ac:picMkLst>
        </pc:picChg>
      </pc:sldChg>
      <pc:sldChg chg="addSp delSp modSp add mod ord setBg setClrOvrMap modShow">
        <pc:chgData name="Spotts, Tyler D" userId="fe67611b-e886-4976-a74f-32f5d442ddd5" providerId="ADAL" clId="{A31CDC42-05B3-4342-821E-F5B67FD7AD23}" dt="2025-12-09T18:04:01.147" v="21888" actId="729"/>
        <pc:sldMkLst>
          <pc:docMk/>
          <pc:sldMk cId="4258245922" sldId="405"/>
        </pc:sldMkLst>
        <pc:spChg chg="add">
          <ac:chgData name="Spotts, Tyler D" userId="fe67611b-e886-4976-a74f-32f5d442ddd5" providerId="ADAL" clId="{A31CDC42-05B3-4342-821E-F5B67FD7AD23}" dt="2025-12-05T19:18:37.832" v="18482" actId="26606"/>
          <ac:spMkLst>
            <pc:docMk/>
            <pc:sldMk cId="4258245922" sldId="405"/>
            <ac:spMk id="11" creationId="{40A0F4CC-F443-40C1-B000-840650808C87}"/>
          </ac:spMkLst>
        </pc:spChg>
        <pc:spChg chg="add">
          <ac:chgData name="Spotts, Tyler D" userId="fe67611b-e886-4976-a74f-32f5d442ddd5" providerId="ADAL" clId="{A31CDC42-05B3-4342-821E-F5B67FD7AD23}" dt="2025-12-05T19:18:37.832" v="18482" actId="26606"/>
          <ac:spMkLst>
            <pc:docMk/>
            <pc:sldMk cId="4258245922" sldId="405"/>
            <ac:spMk id="13" creationId="{8FF3DAE6-FFD2-4E7C-8FB8-E958A258604D}"/>
          </ac:spMkLst>
        </pc:spChg>
        <pc:spChg chg="add">
          <ac:chgData name="Spotts, Tyler D" userId="fe67611b-e886-4976-a74f-32f5d442ddd5" providerId="ADAL" clId="{A31CDC42-05B3-4342-821E-F5B67FD7AD23}" dt="2025-12-05T19:18:37.832" v="18482" actId="26606"/>
          <ac:spMkLst>
            <pc:docMk/>
            <pc:sldMk cId="4258245922" sldId="405"/>
            <ac:spMk id="15" creationId="{A2F7A394-B482-4D36-A98E-11A3212A1F12}"/>
          </ac:spMkLst>
        </pc:spChg>
        <pc:spChg chg="add">
          <ac:chgData name="Spotts, Tyler D" userId="fe67611b-e886-4976-a74f-32f5d442ddd5" providerId="ADAL" clId="{A31CDC42-05B3-4342-821E-F5B67FD7AD23}" dt="2025-12-05T19:18:37.832" v="18482" actId="26606"/>
          <ac:spMkLst>
            <pc:docMk/>
            <pc:sldMk cId="4258245922" sldId="405"/>
            <ac:spMk id="17" creationId="{9871FB50-0611-45F2-8BF2-739990C2B921}"/>
          </ac:spMkLst>
        </pc:spChg>
        <pc:spChg chg="add">
          <ac:chgData name="Spotts, Tyler D" userId="fe67611b-e886-4976-a74f-32f5d442ddd5" providerId="ADAL" clId="{A31CDC42-05B3-4342-821E-F5B67FD7AD23}" dt="2025-12-05T19:18:37.832" v="18482" actId="26606"/>
          <ac:spMkLst>
            <pc:docMk/>
            <pc:sldMk cId="4258245922" sldId="405"/>
            <ac:spMk id="19" creationId="{7FA9C932-1785-4A1F-B97A-5248EE0DC565}"/>
          </ac:spMkLst>
        </pc:spChg>
        <pc:spChg chg="add">
          <ac:chgData name="Spotts, Tyler D" userId="fe67611b-e886-4976-a74f-32f5d442ddd5" providerId="ADAL" clId="{A31CDC42-05B3-4342-821E-F5B67FD7AD23}" dt="2025-12-05T19:18:37.832" v="18482" actId="26606"/>
          <ac:spMkLst>
            <pc:docMk/>
            <pc:sldMk cId="4258245922" sldId="405"/>
            <ac:spMk id="21" creationId="{2E490B7E-8308-49C9-9C90-6752EE13049C}"/>
          </ac:spMkLst>
        </pc:spChg>
        <pc:spChg chg="add">
          <ac:chgData name="Spotts, Tyler D" userId="fe67611b-e886-4976-a74f-32f5d442ddd5" providerId="ADAL" clId="{A31CDC42-05B3-4342-821E-F5B67FD7AD23}" dt="2025-12-05T19:18:37.832" v="18482" actId="26606"/>
          <ac:spMkLst>
            <pc:docMk/>
            <pc:sldMk cId="4258245922" sldId="405"/>
            <ac:spMk id="23" creationId="{C7765C21-6EFA-4B34-9F54-9CCD8B9533F0}"/>
          </ac:spMkLst>
        </pc:spChg>
        <pc:spChg chg="add">
          <ac:chgData name="Spotts, Tyler D" userId="fe67611b-e886-4976-a74f-32f5d442ddd5" providerId="ADAL" clId="{A31CDC42-05B3-4342-821E-F5B67FD7AD23}" dt="2025-12-05T19:18:37.832" v="18482" actId="26606"/>
          <ac:spMkLst>
            <pc:docMk/>
            <pc:sldMk cId="4258245922" sldId="405"/>
            <ac:spMk id="25" creationId="{E26B8CCE-6B07-4893-AAA1-800EDAEF119E}"/>
          </ac:spMkLst>
        </pc:spChg>
        <pc:picChg chg="add mod ord">
          <ac:chgData name="Spotts, Tyler D" userId="fe67611b-e886-4976-a74f-32f5d442ddd5" providerId="ADAL" clId="{A31CDC42-05B3-4342-821E-F5B67FD7AD23}" dt="2025-12-05T19:18:57.091" v="18488" actId="14100"/>
          <ac:picMkLst>
            <pc:docMk/>
            <pc:sldMk cId="4258245922" sldId="405"/>
            <ac:picMk id="3" creationId="{5A41DDA3-ED88-1357-992F-CCD51659732C}"/>
          </ac:picMkLst>
        </pc:picChg>
        <pc:picChg chg="add mod">
          <ac:chgData name="Spotts, Tyler D" userId="fe67611b-e886-4976-a74f-32f5d442ddd5" providerId="ADAL" clId="{A31CDC42-05B3-4342-821E-F5B67FD7AD23}" dt="2025-12-05T19:19:05.195" v="18491" actId="14100"/>
          <ac:picMkLst>
            <pc:docMk/>
            <pc:sldMk cId="4258245922" sldId="405"/>
            <ac:picMk id="6" creationId="{9DD2E4E0-0550-7A9F-2A23-E7E7E8175667}"/>
          </ac:picMkLst>
        </pc:picChg>
      </pc:sldChg>
      <pc:sldChg chg="modSp add mod ord modShow">
        <pc:chgData name="Spotts, Tyler D" userId="fe67611b-e886-4976-a74f-32f5d442ddd5" providerId="ADAL" clId="{A31CDC42-05B3-4342-821E-F5B67FD7AD23}" dt="2025-12-09T18:04:01.147" v="21888" actId="729"/>
        <pc:sldMkLst>
          <pc:docMk/>
          <pc:sldMk cId="2265257583" sldId="406"/>
        </pc:sldMkLst>
        <pc:spChg chg="mod">
          <ac:chgData name="Spotts, Tyler D" userId="fe67611b-e886-4976-a74f-32f5d442ddd5" providerId="ADAL" clId="{A31CDC42-05B3-4342-821E-F5B67FD7AD23}" dt="2025-12-05T20:04:43.969" v="18945" actId="20577"/>
          <ac:spMkLst>
            <pc:docMk/>
            <pc:sldMk cId="2265257583" sldId="406"/>
            <ac:spMk id="3" creationId="{9D080517-74DD-CDF8-F06A-D8D443E78E18}"/>
          </ac:spMkLst>
        </pc:spChg>
        <pc:spChg chg="mod">
          <ac:chgData name="Spotts, Tyler D" userId="fe67611b-e886-4976-a74f-32f5d442ddd5" providerId="ADAL" clId="{A31CDC42-05B3-4342-821E-F5B67FD7AD23}" dt="2025-12-09T14:25:48.474" v="21451" actId="20577"/>
          <ac:spMkLst>
            <pc:docMk/>
            <pc:sldMk cId="2265257583" sldId="406"/>
            <ac:spMk id="4" creationId="{0EE5840B-2043-CA5C-962E-61D45E800469}"/>
          </ac:spMkLst>
        </pc:spChg>
        <pc:spChg chg="mod">
          <ac:chgData name="Spotts, Tyler D" userId="fe67611b-e886-4976-a74f-32f5d442ddd5" providerId="ADAL" clId="{A31CDC42-05B3-4342-821E-F5B67FD7AD23}" dt="2025-12-09T15:05:14.007" v="21880" actId="20577"/>
          <ac:spMkLst>
            <pc:docMk/>
            <pc:sldMk cId="2265257583" sldId="406"/>
            <ac:spMk id="5" creationId="{7B59D281-3A93-3DF6-9E62-BA359D411787}"/>
          </ac:spMkLst>
        </pc:spChg>
      </pc:sldChg>
      <pc:sldChg chg="addSp delSp modSp add mod ord modShow">
        <pc:chgData name="Spotts, Tyler D" userId="fe67611b-e886-4976-a74f-32f5d442ddd5" providerId="ADAL" clId="{A31CDC42-05B3-4342-821E-F5B67FD7AD23}" dt="2025-12-09T18:04:01.147" v="21888" actId="729"/>
        <pc:sldMkLst>
          <pc:docMk/>
          <pc:sldMk cId="3945752549" sldId="407"/>
        </pc:sldMkLst>
        <pc:picChg chg="add mod">
          <ac:chgData name="Spotts, Tyler D" userId="fe67611b-e886-4976-a74f-32f5d442ddd5" providerId="ADAL" clId="{A31CDC42-05B3-4342-821E-F5B67FD7AD23}" dt="2025-12-09T16:46:28.296" v="21886" actId="1076"/>
          <ac:picMkLst>
            <pc:docMk/>
            <pc:sldMk cId="3945752549" sldId="407"/>
            <ac:picMk id="4" creationId="{BBD68532-34BE-D3A5-326E-7F89E04EBDAB}"/>
          </ac:picMkLst>
        </pc:picChg>
        <pc:picChg chg="add mod">
          <ac:chgData name="Spotts, Tyler D" userId="fe67611b-e886-4976-a74f-32f5d442ddd5" providerId="ADAL" clId="{A31CDC42-05B3-4342-821E-F5B67FD7AD23}" dt="2025-12-05T18:48:16.298" v="18235" actId="1076"/>
          <ac:picMkLst>
            <pc:docMk/>
            <pc:sldMk cId="3945752549" sldId="407"/>
            <ac:picMk id="5" creationId="{987792DE-39B2-0A8B-46BE-863A50D22803}"/>
          </ac:picMkLst>
        </pc:picChg>
      </pc:sldChg>
      <pc:sldChg chg="addSp delSp modSp add mod ord setBg setClrOvrMap modShow">
        <pc:chgData name="Spotts, Tyler D" userId="fe67611b-e886-4976-a74f-32f5d442ddd5" providerId="ADAL" clId="{A31CDC42-05B3-4342-821E-F5B67FD7AD23}" dt="2025-12-09T18:04:01.147" v="21888" actId="729"/>
        <pc:sldMkLst>
          <pc:docMk/>
          <pc:sldMk cId="4293194884" sldId="408"/>
        </pc:sldMkLst>
        <pc:spChg chg="add">
          <ac:chgData name="Spotts, Tyler D" userId="fe67611b-e886-4976-a74f-32f5d442ddd5" providerId="ADAL" clId="{A31CDC42-05B3-4342-821E-F5B67FD7AD23}" dt="2025-12-05T19:18:26.964" v="18481" actId="26606"/>
          <ac:spMkLst>
            <pc:docMk/>
            <pc:sldMk cId="4293194884" sldId="408"/>
            <ac:spMk id="11" creationId="{40A0F4CC-F443-40C1-B000-840650808C87}"/>
          </ac:spMkLst>
        </pc:spChg>
        <pc:spChg chg="add">
          <ac:chgData name="Spotts, Tyler D" userId="fe67611b-e886-4976-a74f-32f5d442ddd5" providerId="ADAL" clId="{A31CDC42-05B3-4342-821E-F5B67FD7AD23}" dt="2025-12-05T19:18:26.964" v="18481" actId="26606"/>
          <ac:spMkLst>
            <pc:docMk/>
            <pc:sldMk cId="4293194884" sldId="408"/>
            <ac:spMk id="13" creationId="{8FF3DAE6-FFD2-4E7C-8FB8-E958A258604D}"/>
          </ac:spMkLst>
        </pc:spChg>
        <pc:spChg chg="add">
          <ac:chgData name="Spotts, Tyler D" userId="fe67611b-e886-4976-a74f-32f5d442ddd5" providerId="ADAL" clId="{A31CDC42-05B3-4342-821E-F5B67FD7AD23}" dt="2025-12-05T19:18:26.964" v="18481" actId="26606"/>
          <ac:spMkLst>
            <pc:docMk/>
            <pc:sldMk cId="4293194884" sldId="408"/>
            <ac:spMk id="15" creationId="{A2F7A394-B482-4D36-A98E-11A3212A1F12}"/>
          </ac:spMkLst>
        </pc:spChg>
        <pc:spChg chg="add">
          <ac:chgData name="Spotts, Tyler D" userId="fe67611b-e886-4976-a74f-32f5d442ddd5" providerId="ADAL" clId="{A31CDC42-05B3-4342-821E-F5B67FD7AD23}" dt="2025-12-05T19:18:26.964" v="18481" actId="26606"/>
          <ac:spMkLst>
            <pc:docMk/>
            <pc:sldMk cId="4293194884" sldId="408"/>
            <ac:spMk id="17" creationId="{9871FB50-0611-45F2-8BF2-739990C2B921}"/>
          </ac:spMkLst>
        </pc:spChg>
        <pc:spChg chg="add">
          <ac:chgData name="Spotts, Tyler D" userId="fe67611b-e886-4976-a74f-32f5d442ddd5" providerId="ADAL" clId="{A31CDC42-05B3-4342-821E-F5B67FD7AD23}" dt="2025-12-05T19:18:26.964" v="18481" actId="26606"/>
          <ac:spMkLst>
            <pc:docMk/>
            <pc:sldMk cId="4293194884" sldId="408"/>
            <ac:spMk id="19" creationId="{7FA9C932-1785-4A1F-B97A-5248EE0DC565}"/>
          </ac:spMkLst>
        </pc:spChg>
        <pc:spChg chg="add">
          <ac:chgData name="Spotts, Tyler D" userId="fe67611b-e886-4976-a74f-32f5d442ddd5" providerId="ADAL" clId="{A31CDC42-05B3-4342-821E-F5B67FD7AD23}" dt="2025-12-05T19:18:26.964" v="18481" actId="26606"/>
          <ac:spMkLst>
            <pc:docMk/>
            <pc:sldMk cId="4293194884" sldId="408"/>
            <ac:spMk id="21" creationId="{2E490B7E-8308-49C9-9C90-6752EE13049C}"/>
          </ac:spMkLst>
        </pc:spChg>
        <pc:spChg chg="add">
          <ac:chgData name="Spotts, Tyler D" userId="fe67611b-e886-4976-a74f-32f5d442ddd5" providerId="ADAL" clId="{A31CDC42-05B3-4342-821E-F5B67FD7AD23}" dt="2025-12-05T19:18:26.964" v="18481" actId="26606"/>
          <ac:spMkLst>
            <pc:docMk/>
            <pc:sldMk cId="4293194884" sldId="408"/>
            <ac:spMk id="23" creationId="{C7765C21-6EFA-4B34-9F54-9CCD8B9533F0}"/>
          </ac:spMkLst>
        </pc:spChg>
        <pc:spChg chg="add">
          <ac:chgData name="Spotts, Tyler D" userId="fe67611b-e886-4976-a74f-32f5d442ddd5" providerId="ADAL" clId="{A31CDC42-05B3-4342-821E-F5B67FD7AD23}" dt="2025-12-05T19:18:26.964" v="18481" actId="26606"/>
          <ac:spMkLst>
            <pc:docMk/>
            <pc:sldMk cId="4293194884" sldId="408"/>
            <ac:spMk id="25" creationId="{E26B8CCE-6B07-4893-AAA1-800EDAEF119E}"/>
          </ac:spMkLst>
        </pc:spChg>
        <pc:picChg chg="add mod">
          <ac:chgData name="Spotts, Tyler D" userId="fe67611b-e886-4976-a74f-32f5d442ddd5" providerId="ADAL" clId="{A31CDC42-05B3-4342-821E-F5B67FD7AD23}" dt="2025-12-05T19:18:26.964" v="18481" actId="26606"/>
          <ac:picMkLst>
            <pc:docMk/>
            <pc:sldMk cId="4293194884" sldId="408"/>
            <ac:picMk id="3" creationId="{E1FB24F1-BC95-099D-C835-A1765E35948E}"/>
          </ac:picMkLst>
        </pc:picChg>
        <pc:picChg chg="add mod">
          <ac:chgData name="Spotts, Tyler D" userId="fe67611b-e886-4976-a74f-32f5d442ddd5" providerId="ADAL" clId="{A31CDC42-05B3-4342-821E-F5B67FD7AD23}" dt="2025-12-05T19:18:26.964" v="18481" actId="26606"/>
          <ac:picMkLst>
            <pc:docMk/>
            <pc:sldMk cId="4293194884" sldId="408"/>
            <ac:picMk id="6" creationId="{B883D906-948C-0012-C8FB-FA93AA552541}"/>
          </ac:picMkLst>
        </pc:picChg>
      </pc:sldChg>
      <pc:sldChg chg="modSp add mod ord modShow">
        <pc:chgData name="Spotts, Tyler D" userId="fe67611b-e886-4976-a74f-32f5d442ddd5" providerId="ADAL" clId="{A31CDC42-05B3-4342-821E-F5B67FD7AD23}" dt="2025-12-09T18:04:01.147" v="21888" actId="729"/>
        <pc:sldMkLst>
          <pc:docMk/>
          <pc:sldMk cId="3814157737" sldId="409"/>
        </pc:sldMkLst>
        <pc:spChg chg="mod">
          <ac:chgData name="Spotts, Tyler D" userId="fe67611b-e886-4976-a74f-32f5d442ddd5" providerId="ADAL" clId="{A31CDC42-05B3-4342-821E-F5B67FD7AD23}" dt="2025-12-05T20:04:22.653" v="18921" actId="20577"/>
          <ac:spMkLst>
            <pc:docMk/>
            <pc:sldMk cId="3814157737" sldId="409"/>
            <ac:spMk id="3" creationId="{6B8E4523-CA19-00CA-C875-ED046712EC4E}"/>
          </ac:spMkLst>
        </pc:spChg>
        <pc:spChg chg="mod">
          <ac:chgData name="Spotts, Tyler D" userId="fe67611b-e886-4976-a74f-32f5d442ddd5" providerId="ADAL" clId="{A31CDC42-05B3-4342-821E-F5B67FD7AD23}" dt="2025-12-09T14:25:44.107" v="21450" actId="20577"/>
          <ac:spMkLst>
            <pc:docMk/>
            <pc:sldMk cId="3814157737" sldId="409"/>
            <ac:spMk id="4" creationId="{6A5D8092-0082-F0E5-BF18-8C0591EB295D}"/>
          </ac:spMkLst>
        </pc:spChg>
        <pc:spChg chg="mod">
          <ac:chgData name="Spotts, Tyler D" userId="fe67611b-e886-4976-a74f-32f5d442ddd5" providerId="ADAL" clId="{A31CDC42-05B3-4342-821E-F5B67FD7AD23}" dt="2025-12-05T20:04:31.947" v="18941" actId="20577"/>
          <ac:spMkLst>
            <pc:docMk/>
            <pc:sldMk cId="3814157737" sldId="409"/>
            <ac:spMk id="5" creationId="{2EDCC397-02E0-E91A-8C15-BE2FB86509BA}"/>
          </ac:spMkLst>
        </pc:spChg>
      </pc:sldChg>
      <pc:sldChg chg="addSp delSp modSp add mod ord modShow">
        <pc:chgData name="Spotts, Tyler D" userId="fe67611b-e886-4976-a74f-32f5d442ddd5" providerId="ADAL" clId="{A31CDC42-05B3-4342-821E-F5B67FD7AD23}" dt="2025-12-09T18:04:01.147" v="21888" actId="729"/>
        <pc:sldMkLst>
          <pc:docMk/>
          <pc:sldMk cId="3797627621" sldId="410"/>
        </pc:sldMkLst>
        <pc:picChg chg="add mod">
          <ac:chgData name="Spotts, Tyler D" userId="fe67611b-e886-4976-a74f-32f5d442ddd5" providerId="ADAL" clId="{A31CDC42-05B3-4342-821E-F5B67FD7AD23}" dt="2025-12-05T19:11:40.625" v="18401" actId="1076"/>
          <ac:picMkLst>
            <pc:docMk/>
            <pc:sldMk cId="3797627621" sldId="410"/>
            <ac:picMk id="5" creationId="{3CD88352-6435-B404-3D59-29D329443BC5}"/>
          </ac:picMkLst>
        </pc:picChg>
        <pc:picChg chg="add mod">
          <ac:chgData name="Spotts, Tyler D" userId="fe67611b-e886-4976-a74f-32f5d442ddd5" providerId="ADAL" clId="{A31CDC42-05B3-4342-821E-F5B67FD7AD23}" dt="2025-12-05T19:11:35.456" v="18400" actId="1076"/>
          <ac:picMkLst>
            <pc:docMk/>
            <pc:sldMk cId="3797627621" sldId="410"/>
            <ac:picMk id="7" creationId="{526D05EA-92B7-1B38-25E4-2E9D18BB7C5D}"/>
          </ac:picMkLst>
        </pc:picChg>
      </pc:sldChg>
      <pc:sldChg chg="addSp delSp modSp add mod ord setBg setClrOvrMap modShow">
        <pc:chgData name="Spotts, Tyler D" userId="fe67611b-e886-4976-a74f-32f5d442ddd5" providerId="ADAL" clId="{A31CDC42-05B3-4342-821E-F5B67FD7AD23}" dt="2025-12-09T18:04:01.147" v="21888" actId="729"/>
        <pc:sldMkLst>
          <pc:docMk/>
          <pc:sldMk cId="902749295" sldId="411"/>
        </pc:sldMkLst>
        <pc:spChg chg="add">
          <ac:chgData name="Spotts, Tyler D" userId="fe67611b-e886-4976-a74f-32f5d442ddd5" providerId="ADAL" clId="{A31CDC42-05B3-4342-821E-F5B67FD7AD23}" dt="2025-12-05T19:18:15.763" v="18480" actId="26606"/>
          <ac:spMkLst>
            <pc:docMk/>
            <pc:sldMk cId="902749295" sldId="411"/>
            <ac:spMk id="41" creationId="{40A0F4CC-F443-40C1-B000-840650808C87}"/>
          </ac:spMkLst>
        </pc:spChg>
        <pc:spChg chg="add">
          <ac:chgData name="Spotts, Tyler D" userId="fe67611b-e886-4976-a74f-32f5d442ddd5" providerId="ADAL" clId="{A31CDC42-05B3-4342-821E-F5B67FD7AD23}" dt="2025-12-05T19:18:15.763" v="18480" actId="26606"/>
          <ac:spMkLst>
            <pc:docMk/>
            <pc:sldMk cId="902749295" sldId="411"/>
            <ac:spMk id="42" creationId="{8FF3DAE6-FFD2-4E7C-8FB8-E958A258604D}"/>
          </ac:spMkLst>
        </pc:spChg>
        <pc:spChg chg="add">
          <ac:chgData name="Spotts, Tyler D" userId="fe67611b-e886-4976-a74f-32f5d442ddd5" providerId="ADAL" clId="{A31CDC42-05B3-4342-821E-F5B67FD7AD23}" dt="2025-12-05T19:18:15.763" v="18480" actId="26606"/>
          <ac:spMkLst>
            <pc:docMk/>
            <pc:sldMk cId="902749295" sldId="411"/>
            <ac:spMk id="43" creationId="{A2F7A394-B482-4D36-A98E-11A3212A1F12}"/>
          </ac:spMkLst>
        </pc:spChg>
        <pc:spChg chg="add">
          <ac:chgData name="Spotts, Tyler D" userId="fe67611b-e886-4976-a74f-32f5d442ddd5" providerId="ADAL" clId="{A31CDC42-05B3-4342-821E-F5B67FD7AD23}" dt="2025-12-05T19:18:15.763" v="18480" actId="26606"/>
          <ac:spMkLst>
            <pc:docMk/>
            <pc:sldMk cId="902749295" sldId="411"/>
            <ac:spMk id="44" creationId="{9871FB50-0611-45F2-8BF2-739990C2B921}"/>
          </ac:spMkLst>
        </pc:spChg>
        <pc:spChg chg="add">
          <ac:chgData name="Spotts, Tyler D" userId="fe67611b-e886-4976-a74f-32f5d442ddd5" providerId="ADAL" clId="{A31CDC42-05B3-4342-821E-F5B67FD7AD23}" dt="2025-12-05T19:18:15.763" v="18480" actId="26606"/>
          <ac:spMkLst>
            <pc:docMk/>
            <pc:sldMk cId="902749295" sldId="411"/>
            <ac:spMk id="45" creationId="{7FA9C932-1785-4A1F-B97A-5248EE0DC565}"/>
          </ac:spMkLst>
        </pc:spChg>
        <pc:spChg chg="add">
          <ac:chgData name="Spotts, Tyler D" userId="fe67611b-e886-4976-a74f-32f5d442ddd5" providerId="ADAL" clId="{A31CDC42-05B3-4342-821E-F5B67FD7AD23}" dt="2025-12-05T19:18:15.763" v="18480" actId="26606"/>
          <ac:spMkLst>
            <pc:docMk/>
            <pc:sldMk cId="902749295" sldId="411"/>
            <ac:spMk id="46" creationId="{2E490B7E-8308-49C9-9C90-6752EE13049C}"/>
          </ac:spMkLst>
        </pc:spChg>
        <pc:spChg chg="add">
          <ac:chgData name="Spotts, Tyler D" userId="fe67611b-e886-4976-a74f-32f5d442ddd5" providerId="ADAL" clId="{A31CDC42-05B3-4342-821E-F5B67FD7AD23}" dt="2025-12-05T19:18:15.763" v="18480" actId="26606"/>
          <ac:spMkLst>
            <pc:docMk/>
            <pc:sldMk cId="902749295" sldId="411"/>
            <ac:spMk id="47" creationId="{C7765C21-6EFA-4B34-9F54-9CCD8B9533F0}"/>
          </ac:spMkLst>
        </pc:spChg>
        <pc:spChg chg="add">
          <ac:chgData name="Spotts, Tyler D" userId="fe67611b-e886-4976-a74f-32f5d442ddd5" providerId="ADAL" clId="{A31CDC42-05B3-4342-821E-F5B67FD7AD23}" dt="2025-12-05T19:18:15.763" v="18480" actId="26606"/>
          <ac:spMkLst>
            <pc:docMk/>
            <pc:sldMk cId="902749295" sldId="411"/>
            <ac:spMk id="48" creationId="{E26B8CCE-6B07-4893-AAA1-800EDAEF119E}"/>
          </ac:spMkLst>
        </pc:spChg>
        <pc:picChg chg="add mod">
          <ac:chgData name="Spotts, Tyler D" userId="fe67611b-e886-4976-a74f-32f5d442ddd5" providerId="ADAL" clId="{A31CDC42-05B3-4342-821E-F5B67FD7AD23}" dt="2025-12-05T19:18:15.763" v="18480" actId="26606"/>
          <ac:picMkLst>
            <pc:docMk/>
            <pc:sldMk cId="902749295" sldId="411"/>
            <ac:picMk id="3" creationId="{F59D6D8A-A47B-34AA-71CD-E3CE75D7A47E}"/>
          </ac:picMkLst>
        </pc:picChg>
        <pc:picChg chg="add mod">
          <ac:chgData name="Spotts, Tyler D" userId="fe67611b-e886-4976-a74f-32f5d442ddd5" providerId="ADAL" clId="{A31CDC42-05B3-4342-821E-F5B67FD7AD23}" dt="2025-12-05T19:18:15.763" v="18480" actId="26606"/>
          <ac:picMkLst>
            <pc:docMk/>
            <pc:sldMk cId="902749295" sldId="411"/>
            <ac:picMk id="6" creationId="{681413AD-B367-9DA7-C6B1-7B1ED4F3A6FA}"/>
          </ac:picMkLst>
        </pc:picChg>
      </pc:sldChg>
      <pc:sldChg chg="modSp add mod ord modShow">
        <pc:chgData name="Spotts, Tyler D" userId="fe67611b-e886-4976-a74f-32f5d442ddd5" providerId="ADAL" clId="{A31CDC42-05B3-4342-821E-F5B67FD7AD23}" dt="2025-12-09T18:04:01.147" v="21888" actId="729"/>
        <pc:sldMkLst>
          <pc:docMk/>
          <pc:sldMk cId="4182357713" sldId="412"/>
        </pc:sldMkLst>
        <pc:spChg chg="mod">
          <ac:chgData name="Spotts, Tyler D" userId="fe67611b-e886-4976-a74f-32f5d442ddd5" providerId="ADAL" clId="{A31CDC42-05B3-4342-821E-F5B67FD7AD23}" dt="2025-12-05T20:04:00.530" v="18884" actId="20577"/>
          <ac:spMkLst>
            <pc:docMk/>
            <pc:sldMk cId="4182357713" sldId="412"/>
            <ac:spMk id="3" creationId="{FA097B51-62A9-9B1A-7DCF-AE632EFF3C05}"/>
          </ac:spMkLst>
        </pc:spChg>
        <pc:spChg chg="mod">
          <ac:chgData name="Spotts, Tyler D" userId="fe67611b-e886-4976-a74f-32f5d442ddd5" providerId="ADAL" clId="{A31CDC42-05B3-4342-821E-F5B67FD7AD23}" dt="2025-12-09T14:25:41.591" v="21449" actId="20577"/>
          <ac:spMkLst>
            <pc:docMk/>
            <pc:sldMk cId="4182357713" sldId="412"/>
            <ac:spMk id="4" creationId="{B9579047-62B3-D517-149A-45E6C341311E}"/>
          </ac:spMkLst>
        </pc:spChg>
        <pc:spChg chg="mod">
          <ac:chgData name="Spotts, Tyler D" userId="fe67611b-e886-4976-a74f-32f5d442ddd5" providerId="ADAL" clId="{A31CDC42-05B3-4342-821E-F5B67FD7AD23}" dt="2025-12-05T20:03:54.087" v="18878" actId="20577"/>
          <ac:spMkLst>
            <pc:docMk/>
            <pc:sldMk cId="4182357713" sldId="412"/>
            <ac:spMk id="5" creationId="{783189E7-7A70-A461-8970-004FAE944ABE}"/>
          </ac:spMkLst>
        </pc:spChg>
      </pc:sldChg>
      <pc:sldChg chg="addSp delSp modSp add mod ord modShow">
        <pc:chgData name="Spotts, Tyler D" userId="fe67611b-e886-4976-a74f-32f5d442ddd5" providerId="ADAL" clId="{A31CDC42-05B3-4342-821E-F5B67FD7AD23}" dt="2025-12-09T18:04:01.147" v="21888" actId="729"/>
        <pc:sldMkLst>
          <pc:docMk/>
          <pc:sldMk cId="4042345375" sldId="413"/>
        </pc:sldMkLst>
        <pc:picChg chg="add mod">
          <ac:chgData name="Spotts, Tyler D" userId="fe67611b-e886-4976-a74f-32f5d442ddd5" providerId="ADAL" clId="{A31CDC42-05B3-4342-821E-F5B67FD7AD23}" dt="2025-12-05T19:21:16.697" v="18514" actId="1076"/>
          <ac:picMkLst>
            <pc:docMk/>
            <pc:sldMk cId="4042345375" sldId="413"/>
            <ac:picMk id="5" creationId="{B62EF6CA-2121-2AC9-F31F-38BE7E930118}"/>
          </ac:picMkLst>
        </pc:picChg>
        <pc:picChg chg="add mod">
          <ac:chgData name="Spotts, Tyler D" userId="fe67611b-e886-4976-a74f-32f5d442ddd5" providerId="ADAL" clId="{A31CDC42-05B3-4342-821E-F5B67FD7AD23}" dt="2025-12-05T19:22:55.515" v="18521" actId="14100"/>
          <ac:picMkLst>
            <pc:docMk/>
            <pc:sldMk cId="4042345375" sldId="413"/>
            <ac:picMk id="7" creationId="{5D365426-344F-DA25-8341-5AB9A9A90F5B}"/>
          </ac:picMkLst>
        </pc:picChg>
      </pc:sldChg>
      <pc:sldChg chg="addSp delSp modSp add mod ord setBg setClrOvrMap modShow">
        <pc:chgData name="Spotts, Tyler D" userId="fe67611b-e886-4976-a74f-32f5d442ddd5" providerId="ADAL" clId="{A31CDC42-05B3-4342-821E-F5B67FD7AD23}" dt="2025-12-09T18:04:01.147" v="21888" actId="729"/>
        <pc:sldMkLst>
          <pc:docMk/>
          <pc:sldMk cId="2962423822" sldId="414"/>
        </pc:sldMkLst>
        <pc:spChg chg="add">
          <ac:chgData name="Spotts, Tyler D" userId="fe67611b-e886-4976-a74f-32f5d442ddd5" providerId="ADAL" clId="{A31CDC42-05B3-4342-821E-F5B67FD7AD23}" dt="2025-12-05T19:34:31.412" v="18654" actId="26606"/>
          <ac:spMkLst>
            <pc:docMk/>
            <pc:sldMk cId="2962423822" sldId="414"/>
            <ac:spMk id="6" creationId="{40A0F4CC-F443-40C1-B000-840650808C87}"/>
          </ac:spMkLst>
        </pc:spChg>
        <pc:spChg chg="add">
          <ac:chgData name="Spotts, Tyler D" userId="fe67611b-e886-4976-a74f-32f5d442ddd5" providerId="ADAL" clId="{A31CDC42-05B3-4342-821E-F5B67FD7AD23}" dt="2025-12-05T19:34:31.412" v="18654" actId="26606"/>
          <ac:spMkLst>
            <pc:docMk/>
            <pc:sldMk cId="2962423822" sldId="414"/>
            <ac:spMk id="11" creationId="{8FF3DAE6-FFD2-4E7C-8FB8-E958A258604D}"/>
          </ac:spMkLst>
        </pc:spChg>
        <pc:spChg chg="add">
          <ac:chgData name="Spotts, Tyler D" userId="fe67611b-e886-4976-a74f-32f5d442ddd5" providerId="ADAL" clId="{A31CDC42-05B3-4342-821E-F5B67FD7AD23}" dt="2025-12-05T19:34:31.412" v="18654" actId="26606"/>
          <ac:spMkLst>
            <pc:docMk/>
            <pc:sldMk cId="2962423822" sldId="414"/>
            <ac:spMk id="13" creationId="{A2F7A394-B482-4D36-A98E-11A3212A1F12}"/>
          </ac:spMkLst>
        </pc:spChg>
        <pc:spChg chg="add">
          <ac:chgData name="Spotts, Tyler D" userId="fe67611b-e886-4976-a74f-32f5d442ddd5" providerId="ADAL" clId="{A31CDC42-05B3-4342-821E-F5B67FD7AD23}" dt="2025-12-05T19:34:31.412" v="18654" actId="26606"/>
          <ac:spMkLst>
            <pc:docMk/>
            <pc:sldMk cId="2962423822" sldId="414"/>
            <ac:spMk id="15" creationId="{9871FB50-0611-45F2-8BF2-739990C2B921}"/>
          </ac:spMkLst>
        </pc:spChg>
        <pc:spChg chg="add">
          <ac:chgData name="Spotts, Tyler D" userId="fe67611b-e886-4976-a74f-32f5d442ddd5" providerId="ADAL" clId="{A31CDC42-05B3-4342-821E-F5B67FD7AD23}" dt="2025-12-05T19:34:31.412" v="18654" actId="26606"/>
          <ac:spMkLst>
            <pc:docMk/>
            <pc:sldMk cId="2962423822" sldId="414"/>
            <ac:spMk id="17" creationId="{7FA9C932-1785-4A1F-B97A-5248EE0DC565}"/>
          </ac:spMkLst>
        </pc:spChg>
        <pc:spChg chg="add">
          <ac:chgData name="Spotts, Tyler D" userId="fe67611b-e886-4976-a74f-32f5d442ddd5" providerId="ADAL" clId="{A31CDC42-05B3-4342-821E-F5B67FD7AD23}" dt="2025-12-05T19:34:31.412" v="18654" actId="26606"/>
          <ac:spMkLst>
            <pc:docMk/>
            <pc:sldMk cId="2962423822" sldId="414"/>
            <ac:spMk id="19" creationId="{2E490B7E-8308-49C9-9C90-6752EE13049C}"/>
          </ac:spMkLst>
        </pc:spChg>
        <pc:spChg chg="add">
          <ac:chgData name="Spotts, Tyler D" userId="fe67611b-e886-4976-a74f-32f5d442ddd5" providerId="ADAL" clId="{A31CDC42-05B3-4342-821E-F5B67FD7AD23}" dt="2025-12-05T19:34:31.412" v="18654" actId="26606"/>
          <ac:spMkLst>
            <pc:docMk/>
            <pc:sldMk cId="2962423822" sldId="414"/>
            <ac:spMk id="21" creationId="{C7765C21-6EFA-4B34-9F54-9CCD8B9533F0}"/>
          </ac:spMkLst>
        </pc:spChg>
        <pc:spChg chg="add">
          <ac:chgData name="Spotts, Tyler D" userId="fe67611b-e886-4976-a74f-32f5d442ddd5" providerId="ADAL" clId="{A31CDC42-05B3-4342-821E-F5B67FD7AD23}" dt="2025-12-05T19:34:31.412" v="18654" actId="26606"/>
          <ac:spMkLst>
            <pc:docMk/>
            <pc:sldMk cId="2962423822" sldId="414"/>
            <ac:spMk id="23" creationId="{E26B8CCE-6B07-4893-AAA1-800EDAEF119E}"/>
          </ac:spMkLst>
        </pc:spChg>
        <pc:picChg chg="add mod">
          <ac:chgData name="Spotts, Tyler D" userId="fe67611b-e886-4976-a74f-32f5d442ddd5" providerId="ADAL" clId="{A31CDC42-05B3-4342-821E-F5B67FD7AD23}" dt="2025-12-05T19:34:31.412" v="18654" actId="26606"/>
          <ac:picMkLst>
            <pc:docMk/>
            <pc:sldMk cId="2962423822" sldId="414"/>
            <ac:picMk id="2" creationId="{AFA0D1FC-86D0-542F-7EBA-6BFA49877E09}"/>
          </ac:picMkLst>
        </pc:picChg>
        <pc:picChg chg="add mod">
          <ac:chgData name="Spotts, Tyler D" userId="fe67611b-e886-4976-a74f-32f5d442ddd5" providerId="ADAL" clId="{A31CDC42-05B3-4342-821E-F5B67FD7AD23}" dt="2025-12-05T19:34:31.412" v="18654" actId="26606"/>
          <ac:picMkLst>
            <pc:docMk/>
            <pc:sldMk cId="2962423822" sldId="414"/>
            <ac:picMk id="4" creationId="{24976F3F-806E-58BA-28BF-90E48A9B20B9}"/>
          </ac:picMkLst>
        </pc:picChg>
      </pc:sldChg>
      <pc:sldChg chg="modSp add mod ord modShow">
        <pc:chgData name="Spotts, Tyler D" userId="fe67611b-e886-4976-a74f-32f5d442ddd5" providerId="ADAL" clId="{A31CDC42-05B3-4342-821E-F5B67FD7AD23}" dt="2025-12-09T18:04:01.147" v="21888" actId="729"/>
        <pc:sldMkLst>
          <pc:docMk/>
          <pc:sldMk cId="2184345799" sldId="415"/>
        </pc:sldMkLst>
        <pc:spChg chg="mod">
          <ac:chgData name="Spotts, Tyler D" userId="fe67611b-e886-4976-a74f-32f5d442ddd5" providerId="ADAL" clId="{A31CDC42-05B3-4342-821E-F5B67FD7AD23}" dt="2025-12-05T20:03:36.675" v="18869" actId="20577"/>
          <ac:spMkLst>
            <pc:docMk/>
            <pc:sldMk cId="2184345799" sldId="415"/>
            <ac:spMk id="3" creationId="{B46E192F-21B8-59E6-3CDF-6EC9A9614461}"/>
          </ac:spMkLst>
        </pc:spChg>
        <pc:spChg chg="mod">
          <ac:chgData name="Spotts, Tyler D" userId="fe67611b-e886-4976-a74f-32f5d442ddd5" providerId="ADAL" clId="{A31CDC42-05B3-4342-821E-F5B67FD7AD23}" dt="2025-12-09T14:25:37.260" v="21448" actId="20577"/>
          <ac:spMkLst>
            <pc:docMk/>
            <pc:sldMk cId="2184345799" sldId="415"/>
            <ac:spMk id="4" creationId="{46FC0567-4F9A-0E1C-C775-6D781FAF3A7A}"/>
          </ac:spMkLst>
        </pc:spChg>
        <pc:spChg chg="mod">
          <ac:chgData name="Spotts, Tyler D" userId="fe67611b-e886-4976-a74f-32f5d442ddd5" providerId="ADAL" clId="{A31CDC42-05B3-4342-821E-F5B67FD7AD23}" dt="2025-12-05T20:03:34.450" v="18866" actId="20577"/>
          <ac:spMkLst>
            <pc:docMk/>
            <pc:sldMk cId="2184345799" sldId="415"/>
            <ac:spMk id="5" creationId="{D0E26D29-0C00-DF91-6B5A-0E498FEF7AF4}"/>
          </ac:spMkLst>
        </pc:spChg>
      </pc:sldChg>
      <pc:sldChg chg="addSp delSp modSp add mod ord modShow">
        <pc:chgData name="Spotts, Tyler D" userId="fe67611b-e886-4976-a74f-32f5d442ddd5" providerId="ADAL" clId="{A31CDC42-05B3-4342-821E-F5B67FD7AD23}" dt="2025-12-09T18:04:01.147" v="21888" actId="729"/>
        <pc:sldMkLst>
          <pc:docMk/>
          <pc:sldMk cId="1909816866" sldId="416"/>
        </pc:sldMkLst>
        <pc:picChg chg="add mod">
          <ac:chgData name="Spotts, Tyler D" userId="fe67611b-e886-4976-a74f-32f5d442ddd5" providerId="ADAL" clId="{A31CDC42-05B3-4342-821E-F5B67FD7AD23}" dt="2025-12-05T19:48:03.795" v="18662" actId="1076"/>
          <ac:picMkLst>
            <pc:docMk/>
            <pc:sldMk cId="1909816866" sldId="416"/>
            <ac:picMk id="7" creationId="{B793735E-003D-6A0F-39B3-8A8DB72BC0B3}"/>
          </ac:picMkLst>
        </pc:picChg>
        <pc:picChg chg="add mod">
          <ac:chgData name="Spotts, Tyler D" userId="fe67611b-e886-4976-a74f-32f5d442ddd5" providerId="ADAL" clId="{A31CDC42-05B3-4342-821E-F5B67FD7AD23}" dt="2025-12-05T19:49:34.772" v="18667" actId="1076"/>
          <ac:picMkLst>
            <pc:docMk/>
            <pc:sldMk cId="1909816866" sldId="416"/>
            <ac:picMk id="9" creationId="{335D1FA8-7F39-3EF4-9541-589705962FD6}"/>
          </ac:picMkLst>
        </pc:picChg>
      </pc:sldChg>
      <pc:sldChg chg="addSp delSp modSp add mod ord setBg setClrOvrMap modShow">
        <pc:chgData name="Spotts, Tyler D" userId="fe67611b-e886-4976-a74f-32f5d442ddd5" providerId="ADAL" clId="{A31CDC42-05B3-4342-821E-F5B67FD7AD23}" dt="2025-12-09T18:04:01.147" v="21888" actId="729"/>
        <pc:sldMkLst>
          <pc:docMk/>
          <pc:sldMk cId="2557055030" sldId="417"/>
        </pc:sldMkLst>
        <pc:spChg chg="add">
          <ac:chgData name="Spotts, Tyler D" userId="fe67611b-e886-4976-a74f-32f5d442ddd5" providerId="ADAL" clId="{A31CDC42-05B3-4342-821E-F5B67FD7AD23}" dt="2025-12-05T19:58:18.316" v="18835" actId="26606"/>
          <ac:spMkLst>
            <pc:docMk/>
            <pc:sldMk cId="2557055030" sldId="417"/>
            <ac:spMk id="11" creationId="{40A0F4CC-F443-40C1-B000-840650808C87}"/>
          </ac:spMkLst>
        </pc:spChg>
        <pc:spChg chg="add">
          <ac:chgData name="Spotts, Tyler D" userId="fe67611b-e886-4976-a74f-32f5d442ddd5" providerId="ADAL" clId="{A31CDC42-05B3-4342-821E-F5B67FD7AD23}" dt="2025-12-05T19:58:18.316" v="18835" actId="26606"/>
          <ac:spMkLst>
            <pc:docMk/>
            <pc:sldMk cId="2557055030" sldId="417"/>
            <ac:spMk id="13" creationId="{8FF3DAE6-FFD2-4E7C-8FB8-E958A258604D}"/>
          </ac:spMkLst>
        </pc:spChg>
        <pc:spChg chg="add">
          <ac:chgData name="Spotts, Tyler D" userId="fe67611b-e886-4976-a74f-32f5d442ddd5" providerId="ADAL" clId="{A31CDC42-05B3-4342-821E-F5B67FD7AD23}" dt="2025-12-05T19:58:18.316" v="18835" actId="26606"/>
          <ac:spMkLst>
            <pc:docMk/>
            <pc:sldMk cId="2557055030" sldId="417"/>
            <ac:spMk id="15" creationId="{A2F7A394-B482-4D36-A98E-11A3212A1F12}"/>
          </ac:spMkLst>
        </pc:spChg>
        <pc:spChg chg="add">
          <ac:chgData name="Spotts, Tyler D" userId="fe67611b-e886-4976-a74f-32f5d442ddd5" providerId="ADAL" clId="{A31CDC42-05B3-4342-821E-F5B67FD7AD23}" dt="2025-12-05T19:58:18.316" v="18835" actId="26606"/>
          <ac:spMkLst>
            <pc:docMk/>
            <pc:sldMk cId="2557055030" sldId="417"/>
            <ac:spMk id="17" creationId="{9871FB50-0611-45F2-8BF2-739990C2B921}"/>
          </ac:spMkLst>
        </pc:spChg>
        <pc:spChg chg="add">
          <ac:chgData name="Spotts, Tyler D" userId="fe67611b-e886-4976-a74f-32f5d442ddd5" providerId="ADAL" clId="{A31CDC42-05B3-4342-821E-F5B67FD7AD23}" dt="2025-12-05T19:58:18.316" v="18835" actId="26606"/>
          <ac:spMkLst>
            <pc:docMk/>
            <pc:sldMk cId="2557055030" sldId="417"/>
            <ac:spMk id="19" creationId="{7FA9C932-1785-4A1F-B97A-5248EE0DC565}"/>
          </ac:spMkLst>
        </pc:spChg>
        <pc:spChg chg="add">
          <ac:chgData name="Spotts, Tyler D" userId="fe67611b-e886-4976-a74f-32f5d442ddd5" providerId="ADAL" clId="{A31CDC42-05B3-4342-821E-F5B67FD7AD23}" dt="2025-12-05T19:58:18.316" v="18835" actId="26606"/>
          <ac:spMkLst>
            <pc:docMk/>
            <pc:sldMk cId="2557055030" sldId="417"/>
            <ac:spMk id="21" creationId="{2E490B7E-8308-49C9-9C90-6752EE13049C}"/>
          </ac:spMkLst>
        </pc:spChg>
        <pc:spChg chg="add">
          <ac:chgData name="Spotts, Tyler D" userId="fe67611b-e886-4976-a74f-32f5d442ddd5" providerId="ADAL" clId="{A31CDC42-05B3-4342-821E-F5B67FD7AD23}" dt="2025-12-05T19:58:18.316" v="18835" actId="26606"/>
          <ac:spMkLst>
            <pc:docMk/>
            <pc:sldMk cId="2557055030" sldId="417"/>
            <ac:spMk id="23" creationId="{C7765C21-6EFA-4B34-9F54-9CCD8B9533F0}"/>
          </ac:spMkLst>
        </pc:spChg>
        <pc:spChg chg="add">
          <ac:chgData name="Spotts, Tyler D" userId="fe67611b-e886-4976-a74f-32f5d442ddd5" providerId="ADAL" clId="{A31CDC42-05B3-4342-821E-F5B67FD7AD23}" dt="2025-12-05T19:58:18.316" v="18835" actId="26606"/>
          <ac:spMkLst>
            <pc:docMk/>
            <pc:sldMk cId="2557055030" sldId="417"/>
            <ac:spMk id="25" creationId="{E26B8CCE-6B07-4893-AAA1-800EDAEF119E}"/>
          </ac:spMkLst>
        </pc:spChg>
        <pc:picChg chg="add mod">
          <ac:chgData name="Spotts, Tyler D" userId="fe67611b-e886-4976-a74f-32f5d442ddd5" providerId="ADAL" clId="{A31CDC42-05B3-4342-821E-F5B67FD7AD23}" dt="2025-12-05T19:58:18.316" v="18835" actId="26606"/>
          <ac:picMkLst>
            <pc:docMk/>
            <pc:sldMk cId="2557055030" sldId="417"/>
            <ac:picMk id="3" creationId="{35862617-C7D2-22F1-C31D-98E740852904}"/>
          </ac:picMkLst>
        </pc:picChg>
        <pc:picChg chg="add mod">
          <ac:chgData name="Spotts, Tyler D" userId="fe67611b-e886-4976-a74f-32f5d442ddd5" providerId="ADAL" clId="{A31CDC42-05B3-4342-821E-F5B67FD7AD23}" dt="2025-12-05T19:58:18.316" v="18835" actId="26606"/>
          <ac:picMkLst>
            <pc:docMk/>
            <pc:sldMk cId="2557055030" sldId="417"/>
            <ac:picMk id="6" creationId="{72F20C22-C4F6-949F-58A4-40906D0C6B58}"/>
          </ac:picMkLst>
        </pc:picChg>
      </pc:sldChg>
      <pc:sldChg chg="modSp add mod ord modShow">
        <pc:chgData name="Spotts, Tyler D" userId="fe67611b-e886-4976-a74f-32f5d442ddd5" providerId="ADAL" clId="{A31CDC42-05B3-4342-821E-F5B67FD7AD23}" dt="2025-12-09T18:04:01.147" v="21888" actId="729"/>
        <pc:sldMkLst>
          <pc:docMk/>
          <pc:sldMk cId="815090511" sldId="418"/>
        </pc:sldMkLst>
        <pc:spChg chg="mod">
          <ac:chgData name="Spotts, Tyler D" userId="fe67611b-e886-4976-a74f-32f5d442ddd5" providerId="ADAL" clId="{A31CDC42-05B3-4342-821E-F5B67FD7AD23}" dt="2025-12-05T20:24:32.847" v="19011" actId="20577"/>
          <ac:spMkLst>
            <pc:docMk/>
            <pc:sldMk cId="815090511" sldId="418"/>
            <ac:spMk id="3" creationId="{CD1CA4C4-877F-C56B-50E2-52E4CFE5974F}"/>
          </ac:spMkLst>
        </pc:spChg>
        <pc:spChg chg="mod">
          <ac:chgData name="Spotts, Tyler D" userId="fe67611b-e886-4976-a74f-32f5d442ddd5" providerId="ADAL" clId="{A31CDC42-05B3-4342-821E-F5B67FD7AD23}" dt="2025-12-09T14:25:34.186" v="21447" actId="20577"/>
          <ac:spMkLst>
            <pc:docMk/>
            <pc:sldMk cId="815090511" sldId="418"/>
            <ac:spMk id="4" creationId="{21CEF72D-6D7B-24E5-55DF-492DAA4270E8}"/>
          </ac:spMkLst>
        </pc:spChg>
        <pc:spChg chg="mod">
          <ac:chgData name="Spotts, Tyler D" userId="fe67611b-e886-4976-a74f-32f5d442ddd5" providerId="ADAL" clId="{A31CDC42-05B3-4342-821E-F5B67FD7AD23}" dt="2025-12-05T20:25:13.300" v="19023" actId="20577"/>
          <ac:spMkLst>
            <pc:docMk/>
            <pc:sldMk cId="815090511" sldId="418"/>
            <ac:spMk id="5" creationId="{30A0CF1D-3AE3-A4F9-C55F-DB001F55FE07}"/>
          </ac:spMkLst>
        </pc:spChg>
      </pc:sldChg>
      <pc:sldChg chg="addSp delSp modSp add mod ord setBg setClrOvrMap modShow">
        <pc:chgData name="Spotts, Tyler D" userId="fe67611b-e886-4976-a74f-32f5d442ddd5" providerId="ADAL" clId="{A31CDC42-05B3-4342-821E-F5B67FD7AD23}" dt="2025-12-09T18:04:01.147" v="21888" actId="729"/>
        <pc:sldMkLst>
          <pc:docMk/>
          <pc:sldMk cId="3283299757" sldId="419"/>
        </pc:sldMkLst>
        <pc:picChg chg="add del">
          <ac:chgData name="Spotts, Tyler D" userId="fe67611b-e886-4976-a74f-32f5d442ddd5" providerId="ADAL" clId="{A31CDC42-05B3-4342-821E-F5B67FD7AD23}" dt="2025-12-05T20:03:08.736" v="18852" actId="478"/>
          <ac:picMkLst>
            <pc:docMk/>
            <pc:sldMk cId="3283299757" sldId="419"/>
            <ac:picMk id="2" creationId="{1D355505-211C-2A67-C703-1C4F28037D6D}"/>
          </ac:picMkLst>
        </pc:picChg>
        <pc:picChg chg="add del">
          <ac:chgData name="Spotts, Tyler D" userId="fe67611b-e886-4976-a74f-32f5d442ddd5" providerId="ADAL" clId="{A31CDC42-05B3-4342-821E-F5B67FD7AD23}" dt="2025-12-05T20:03:08.130" v="18851" actId="478"/>
          <ac:picMkLst>
            <pc:docMk/>
            <pc:sldMk cId="3283299757" sldId="419"/>
            <ac:picMk id="3" creationId="{304D88D9-77AF-626C-AA19-ABFECDA0D49B}"/>
          </ac:picMkLst>
        </pc:picChg>
        <pc:picChg chg="add mod ord">
          <ac:chgData name="Spotts, Tyler D" userId="fe67611b-e886-4976-a74f-32f5d442ddd5" providerId="ADAL" clId="{A31CDC42-05B3-4342-821E-F5B67FD7AD23}" dt="2025-12-05T20:03:07.625" v="18850" actId="26606"/>
          <ac:picMkLst>
            <pc:docMk/>
            <pc:sldMk cId="3283299757" sldId="419"/>
            <ac:picMk id="5" creationId="{9C966F55-A90E-016C-0B32-D0E864C4B0F5}"/>
          </ac:picMkLst>
        </pc:picChg>
        <pc:picChg chg="add mod">
          <ac:chgData name="Spotts, Tyler D" userId="fe67611b-e886-4976-a74f-32f5d442ddd5" providerId="ADAL" clId="{A31CDC42-05B3-4342-821E-F5B67FD7AD23}" dt="2025-12-05T20:03:07.625" v="18850" actId="26606"/>
          <ac:picMkLst>
            <pc:docMk/>
            <pc:sldMk cId="3283299757" sldId="419"/>
            <ac:picMk id="8" creationId="{311160D5-EA92-BC93-5981-5B28A5451C2B}"/>
          </ac:picMkLst>
        </pc:picChg>
      </pc:sldChg>
      <pc:sldChg chg="modSp add mod ord">
        <pc:chgData name="Spotts, Tyler D" userId="fe67611b-e886-4976-a74f-32f5d442ddd5" providerId="ADAL" clId="{A31CDC42-05B3-4342-821E-F5B67FD7AD23}" dt="2025-12-05T21:59:26.903" v="19649" actId="20577"/>
        <pc:sldMkLst>
          <pc:docMk/>
          <pc:sldMk cId="3811950017" sldId="420"/>
        </pc:sldMkLst>
        <pc:spChg chg="mod">
          <ac:chgData name="Spotts, Tyler D" userId="fe67611b-e886-4976-a74f-32f5d442ddd5" providerId="ADAL" clId="{A31CDC42-05B3-4342-821E-F5B67FD7AD23}" dt="2025-12-05T21:52:36.541" v="19430" actId="20577"/>
          <ac:spMkLst>
            <pc:docMk/>
            <pc:sldMk cId="3811950017" sldId="420"/>
            <ac:spMk id="2" creationId="{5D8B97D6-EC59-CFC8-C1A7-FE6EB2B633A6}"/>
          </ac:spMkLst>
        </pc:spChg>
        <pc:graphicFrameChg chg="modGraphic">
          <ac:chgData name="Spotts, Tyler D" userId="fe67611b-e886-4976-a74f-32f5d442ddd5" providerId="ADAL" clId="{A31CDC42-05B3-4342-821E-F5B67FD7AD23}" dt="2025-12-05T21:59:26.903" v="19649" actId="20577"/>
          <ac:graphicFrameMkLst>
            <pc:docMk/>
            <pc:sldMk cId="3811950017" sldId="420"/>
            <ac:graphicFrameMk id="17" creationId="{8DC989A3-4F82-07BA-87EA-E2DAEC779652}"/>
          </ac:graphicFrameMkLst>
        </pc:graphicFrameChg>
      </pc:sldChg>
      <pc:sldChg chg="addSp delSp modSp new add del mod setBg">
        <pc:chgData name="Spotts, Tyler D" userId="fe67611b-e886-4976-a74f-32f5d442ddd5" providerId="ADAL" clId="{A31CDC42-05B3-4342-821E-F5B67FD7AD23}" dt="2025-12-08T16:25:59.509" v="19899" actId="2696"/>
        <pc:sldMkLst>
          <pc:docMk/>
          <pc:sldMk cId="2333476405" sldId="421"/>
        </pc:sldMkLst>
        <pc:picChg chg="add del mod">
          <ac:chgData name="Spotts, Tyler D" userId="fe67611b-e886-4976-a74f-32f5d442ddd5" providerId="ADAL" clId="{A31CDC42-05B3-4342-821E-F5B67FD7AD23}" dt="2025-12-08T16:21:37.229" v="19842" actId="478"/>
          <ac:picMkLst>
            <pc:docMk/>
            <pc:sldMk cId="2333476405" sldId="421"/>
            <ac:picMk id="2" creationId="{79D53B07-4C82-A456-E7CC-F4FEF37115F0}"/>
          </ac:picMkLst>
        </pc:picChg>
        <pc:picChg chg="add del mod">
          <ac:chgData name="Spotts, Tyler D" userId="fe67611b-e886-4976-a74f-32f5d442ddd5" providerId="ADAL" clId="{A31CDC42-05B3-4342-821E-F5B67FD7AD23}" dt="2025-12-08T16:21:21.366" v="19841" actId="478"/>
          <ac:picMkLst>
            <pc:docMk/>
            <pc:sldMk cId="2333476405" sldId="421"/>
            <ac:picMk id="3" creationId="{0699BAE6-6E18-7B9C-09A0-1903353B718E}"/>
          </ac:picMkLst>
        </pc:picChg>
      </pc:sldChg>
      <pc:sldChg chg="addSp delSp modSp add mod modShow">
        <pc:chgData name="Spotts, Tyler D" userId="fe67611b-e886-4976-a74f-32f5d442ddd5" providerId="ADAL" clId="{A31CDC42-05B3-4342-821E-F5B67FD7AD23}" dt="2025-12-09T18:03:35.661" v="21887" actId="729"/>
        <pc:sldMkLst>
          <pc:docMk/>
          <pc:sldMk cId="4047449206" sldId="421"/>
        </pc:sldMkLst>
        <pc:spChg chg="mod">
          <ac:chgData name="Spotts, Tyler D" userId="fe67611b-e886-4976-a74f-32f5d442ddd5" providerId="ADAL" clId="{A31CDC42-05B3-4342-821E-F5B67FD7AD23}" dt="2025-12-08T18:54:19.544" v="20558" actId="20577"/>
          <ac:spMkLst>
            <pc:docMk/>
            <pc:sldMk cId="4047449206" sldId="421"/>
            <ac:spMk id="2" creationId="{17A05D61-9BDB-EFFF-5173-1F9C0DA16A26}"/>
          </ac:spMkLst>
        </pc:spChg>
        <pc:spChg chg="add del">
          <ac:chgData name="Spotts, Tyler D" userId="fe67611b-e886-4976-a74f-32f5d442ddd5" providerId="ADAL" clId="{A31CDC42-05B3-4342-821E-F5B67FD7AD23}" dt="2025-12-08T18:42:54.525" v="19974" actId="22"/>
          <ac:spMkLst>
            <pc:docMk/>
            <pc:sldMk cId="4047449206" sldId="421"/>
            <ac:spMk id="6" creationId="{DB096A2F-F3BE-0B10-2B5D-638B469BD83A}"/>
          </ac:spMkLst>
        </pc:spChg>
        <pc:graphicFrameChg chg="add del mod">
          <ac:chgData name="Spotts, Tyler D" userId="fe67611b-e886-4976-a74f-32f5d442ddd5" providerId="ADAL" clId="{A31CDC42-05B3-4342-821E-F5B67FD7AD23}" dt="2025-12-08T18:41:25.640" v="19957" actId="478"/>
          <ac:graphicFrameMkLst>
            <pc:docMk/>
            <pc:sldMk cId="4047449206" sldId="421"/>
            <ac:graphicFrameMk id="3" creationId="{8C3195D1-61D0-5B06-A324-07072CAD30AE}"/>
          </ac:graphicFrameMkLst>
        </pc:graphicFrameChg>
        <pc:graphicFrameChg chg="add mod modGraphic">
          <ac:chgData name="Spotts, Tyler D" userId="fe67611b-e886-4976-a74f-32f5d442ddd5" providerId="ADAL" clId="{A31CDC42-05B3-4342-821E-F5B67FD7AD23}" dt="2025-12-09T16:45:47.891" v="21884" actId="207"/>
          <ac:graphicFrameMkLst>
            <pc:docMk/>
            <pc:sldMk cId="4047449206" sldId="421"/>
            <ac:graphicFrameMk id="4" creationId="{7894907C-368C-BF21-4304-A1ACC82CCEB0}"/>
          </ac:graphicFrameMkLst>
        </pc:graphicFrameChg>
        <pc:graphicFrameChg chg="del">
          <ac:chgData name="Spotts, Tyler D" userId="fe67611b-e886-4976-a74f-32f5d442ddd5" providerId="ADAL" clId="{A31CDC42-05B3-4342-821E-F5B67FD7AD23}" dt="2025-12-08T18:40:28.874" v="19942" actId="478"/>
          <ac:graphicFrameMkLst>
            <pc:docMk/>
            <pc:sldMk cId="4047449206" sldId="421"/>
            <ac:graphicFrameMk id="17" creationId="{D644907C-EB7C-7F94-69DD-22CAC3671221}"/>
          </ac:graphicFrameMkLst>
        </pc:graphicFrameChg>
      </pc:sldChg>
      <pc:sldChg chg="addSp delSp modSp add mod ord modShow">
        <pc:chgData name="Spotts, Tyler D" userId="fe67611b-e886-4976-a74f-32f5d442ddd5" providerId="ADAL" clId="{A31CDC42-05B3-4342-821E-F5B67FD7AD23}" dt="2025-12-09T18:04:01.147" v="21888" actId="729"/>
        <pc:sldMkLst>
          <pc:docMk/>
          <pc:sldMk cId="403261621" sldId="422"/>
        </pc:sldMkLst>
        <pc:picChg chg="del">
          <ac:chgData name="Spotts, Tyler D" userId="fe67611b-e886-4976-a74f-32f5d442ddd5" providerId="ADAL" clId="{A31CDC42-05B3-4342-821E-F5B67FD7AD23}" dt="2025-12-08T19:15:04.565" v="20613" actId="478"/>
          <ac:picMkLst>
            <pc:docMk/>
            <pc:sldMk cId="403261621" sldId="422"/>
            <ac:picMk id="3" creationId="{3DC7F8C2-1FD4-F16B-8947-A47D841D32D5}"/>
          </ac:picMkLst>
        </pc:picChg>
        <pc:picChg chg="add mod">
          <ac:chgData name="Spotts, Tyler D" userId="fe67611b-e886-4976-a74f-32f5d442ddd5" providerId="ADAL" clId="{A31CDC42-05B3-4342-821E-F5B67FD7AD23}" dt="2025-12-08T21:15:31.818" v="20692" actId="1076"/>
          <ac:picMkLst>
            <pc:docMk/>
            <pc:sldMk cId="403261621" sldId="422"/>
            <ac:picMk id="4" creationId="{CA0503C0-4B89-3481-B2B3-0BFADCD79A47}"/>
          </ac:picMkLst>
        </pc:picChg>
        <pc:picChg chg="del">
          <ac:chgData name="Spotts, Tyler D" userId="fe67611b-e886-4976-a74f-32f5d442ddd5" providerId="ADAL" clId="{A31CDC42-05B3-4342-821E-F5B67FD7AD23}" dt="2025-12-08T19:15:23.066" v="20620" actId="478"/>
          <ac:picMkLst>
            <pc:docMk/>
            <pc:sldMk cId="403261621" sldId="422"/>
            <ac:picMk id="6" creationId="{849A254C-C3C8-56B8-5661-BF48F8F8EE3F}"/>
          </ac:picMkLst>
        </pc:picChg>
        <pc:picChg chg="add mod">
          <ac:chgData name="Spotts, Tyler D" userId="fe67611b-e886-4976-a74f-32f5d442ddd5" providerId="ADAL" clId="{A31CDC42-05B3-4342-821E-F5B67FD7AD23}" dt="2025-12-08T21:15:29.148" v="20691" actId="1076"/>
          <ac:picMkLst>
            <pc:docMk/>
            <pc:sldMk cId="403261621" sldId="422"/>
            <ac:picMk id="7" creationId="{87E86C38-9C40-521A-E0A4-8869F60D115F}"/>
          </ac:picMkLst>
        </pc:picChg>
      </pc:sldChg>
      <pc:sldChg chg="modSp add mod ord modShow">
        <pc:chgData name="Spotts, Tyler D" userId="fe67611b-e886-4976-a74f-32f5d442ddd5" providerId="ADAL" clId="{A31CDC42-05B3-4342-821E-F5B67FD7AD23}" dt="2025-12-09T18:04:01.147" v="21888" actId="729"/>
        <pc:sldMkLst>
          <pc:docMk/>
          <pc:sldMk cId="1706533450" sldId="423"/>
        </pc:sldMkLst>
        <pc:spChg chg="mod">
          <ac:chgData name="Spotts, Tyler D" userId="fe67611b-e886-4976-a74f-32f5d442ddd5" providerId="ADAL" clId="{A31CDC42-05B3-4342-821E-F5B67FD7AD23}" dt="2025-12-08T22:00:05.752" v="20859" actId="20577"/>
          <ac:spMkLst>
            <pc:docMk/>
            <pc:sldMk cId="1706533450" sldId="423"/>
            <ac:spMk id="3" creationId="{73F1AE16-32A0-9E0B-C9CB-E864E16379A8}"/>
          </ac:spMkLst>
        </pc:spChg>
        <pc:spChg chg="mod">
          <ac:chgData name="Spotts, Tyler D" userId="fe67611b-e886-4976-a74f-32f5d442ddd5" providerId="ADAL" clId="{A31CDC42-05B3-4342-821E-F5B67FD7AD23}" dt="2025-12-09T14:25:28.716" v="21446" actId="20577"/>
          <ac:spMkLst>
            <pc:docMk/>
            <pc:sldMk cId="1706533450" sldId="423"/>
            <ac:spMk id="4" creationId="{B7278181-CE34-5B9B-A54B-0A82CDFE9612}"/>
          </ac:spMkLst>
        </pc:spChg>
        <pc:spChg chg="mod">
          <ac:chgData name="Spotts, Tyler D" userId="fe67611b-e886-4976-a74f-32f5d442ddd5" providerId="ADAL" clId="{A31CDC42-05B3-4342-821E-F5B67FD7AD23}" dt="2025-12-08T22:00:36.981" v="20874" actId="1076"/>
          <ac:spMkLst>
            <pc:docMk/>
            <pc:sldMk cId="1706533450" sldId="423"/>
            <ac:spMk id="5" creationId="{770C7CE1-0FC3-D4CC-1688-D14F6645FC50}"/>
          </ac:spMkLst>
        </pc:spChg>
      </pc:sldChg>
      <pc:sldChg chg="addSp delSp modSp add mod ord modShow">
        <pc:chgData name="Spotts, Tyler D" userId="fe67611b-e886-4976-a74f-32f5d442ddd5" providerId="ADAL" clId="{A31CDC42-05B3-4342-821E-F5B67FD7AD23}" dt="2025-12-09T18:04:01.147" v="21888" actId="729"/>
        <pc:sldMkLst>
          <pc:docMk/>
          <pc:sldMk cId="706747692" sldId="424"/>
        </pc:sldMkLst>
        <pc:picChg chg="del">
          <ac:chgData name="Spotts, Tyler D" userId="fe67611b-e886-4976-a74f-32f5d442ddd5" providerId="ADAL" clId="{A31CDC42-05B3-4342-821E-F5B67FD7AD23}" dt="2025-12-08T19:13:28.127" v="20611" actId="478"/>
          <ac:picMkLst>
            <pc:docMk/>
            <pc:sldMk cId="706747692" sldId="424"/>
            <ac:picMk id="5" creationId="{5BCBA4E1-5724-20C9-7797-5F2D2ED9A096}"/>
          </ac:picMkLst>
        </pc:picChg>
        <pc:picChg chg="add mod">
          <ac:chgData name="Spotts, Tyler D" userId="fe67611b-e886-4976-a74f-32f5d442ddd5" providerId="ADAL" clId="{A31CDC42-05B3-4342-821E-F5B67FD7AD23}" dt="2025-12-08T20:39:51.400" v="20639" actId="1076"/>
          <ac:picMkLst>
            <pc:docMk/>
            <pc:sldMk cId="706747692" sldId="424"/>
            <ac:picMk id="6" creationId="{A4D6C211-5558-683B-2FC0-CDA4105C0F03}"/>
          </ac:picMkLst>
        </pc:picChg>
        <pc:picChg chg="add mod">
          <ac:chgData name="Spotts, Tyler D" userId="fe67611b-e886-4976-a74f-32f5d442ddd5" providerId="ADAL" clId="{A31CDC42-05B3-4342-821E-F5B67FD7AD23}" dt="2025-12-08T20:39:47.215" v="20638" actId="1076"/>
          <ac:picMkLst>
            <pc:docMk/>
            <pc:sldMk cId="706747692" sldId="424"/>
            <ac:picMk id="7" creationId="{21786262-A60C-B86B-C331-D353069D4310}"/>
          </ac:picMkLst>
        </pc:picChg>
        <pc:picChg chg="del">
          <ac:chgData name="Spotts, Tyler D" userId="fe67611b-e886-4976-a74f-32f5d442ddd5" providerId="ADAL" clId="{A31CDC42-05B3-4342-821E-F5B67FD7AD23}" dt="2025-12-08T19:13:28.915" v="20612" actId="478"/>
          <ac:picMkLst>
            <pc:docMk/>
            <pc:sldMk cId="706747692" sldId="424"/>
            <ac:picMk id="8" creationId="{A78DB0CE-8958-09CE-01C0-A7C2B4D0537E}"/>
          </ac:picMkLst>
        </pc:picChg>
      </pc:sldChg>
      <pc:sldChg chg="addSp delSp modSp add mod ord modShow">
        <pc:chgData name="Spotts, Tyler D" userId="fe67611b-e886-4976-a74f-32f5d442ddd5" providerId="ADAL" clId="{A31CDC42-05B3-4342-821E-F5B67FD7AD23}" dt="2025-12-09T18:04:01.147" v="21888" actId="729"/>
        <pc:sldMkLst>
          <pc:docMk/>
          <pc:sldMk cId="2696431777" sldId="425"/>
        </pc:sldMkLst>
        <pc:picChg chg="add del mod">
          <ac:chgData name="Spotts, Tyler D" userId="fe67611b-e886-4976-a74f-32f5d442ddd5" providerId="ADAL" clId="{A31CDC42-05B3-4342-821E-F5B67FD7AD23}" dt="2025-12-08T21:13:28.825" v="20678" actId="478"/>
          <ac:picMkLst>
            <pc:docMk/>
            <pc:sldMk cId="2696431777" sldId="425"/>
            <ac:picMk id="2" creationId="{96C6C6D7-D632-0176-907C-23AABE69B76C}"/>
          </ac:picMkLst>
        </pc:picChg>
        <pc:picChg chg="del">
          <ac:chgData name="Spotts, Tyler D" userId="fe67611b-e886-4976-a74f-32f5d442ddd5" providerId="ADAL" clId="{A31CDC42-05B3-4342-821E-F5B67FD7AD23}" dt="2025-12-08T21:12:26.248" v="20662" actId="478"/>
          <ac:picMkLst>
            <pc:docMk/>
            <pc:sldMk cId="2696431777" sldId="425"/>
            <ac:picMk id="4" creationId="{CDF67281-D192-4E7A-3ECF-C35B7B9E4B2D}"/>
          </ac:picMkLst>
        </pc:picChg>
        <pc:picChg chg="add mod">
          <ac:chgData name="Spotts, Tyler D" userId="fe67611b-e886-4976-a74f-32f5d442ddd5" providerId="ADAL" clId="{A31CDC42-05B3-4342-821E-F5B67FD7AD23}" dt="2025-12-08T21:16:29.577" v="20699" actId="14100"/>
          <ac:picMkLst>
            <pc:docMk/>
            <pc:sldMk cId="2696431777" sldId="425"/>
            <ac:picMk id="5" creationId="{DA41FB6E-8EB1-7323-5C39-83E034F20352}"/>
          </ac:picMkLst>
        </pc:picChg>
        <pc:picChg chg="del">
          <ac:chgData name="Spotts, Tyler D" userId="fe67611b-e886-4976-a74f-32f5d442ddd5" providerId="ADAL" clId="{A31CDC42-05B3-4342-821E-F5B67FD7AD23}" dt="2025-12-08T21:12:27.086" v="20663" actId="478"/>
          <ac:picMkLst>
            <pc:docMk/>
            <pc:sldMk cId="2696431777" sldId="425"/>
            <ac:picMk id="7" creationId="{913B2458-7B2F-B4AF-97B0-46FDABF90097}"/>
          </ac:picMkLst>
        </pc:picChg>
        <pc:picChg chg="add mod">
          <ac:chgData name="Spotts, Tyler D" userId="fe67611b-e886-4976-a74f-32f5d442ddd5" providerId="ADAL" clId="{A31CDC42-05B3-4342-821E-F5B67FD7AD23}" dt="2025-12-08T21:16:25.678" v="20698" actId="14100"/>
          <ac:picMkLst>
            <pc:docMk/>
            <pc:sldMk cId="2696431777" sldId="425"/>
            <ac:picMk id="8" creationId="{F0046A57-D183-7E5A-98A8-306B4B31C8B3}"/>
          </ac:picMkLst>
        </pc:picChg>
      </pc:sldChg>
      <pc:sldChg chg="modSp add mod ord modShow">
        <pc:chgData name="Spotts, Tyler D" userId="fe67611b-e886-4976-a74f-32f5d442ddd5" providerId="ADAL" clId="{A31CDC42-05B3-4342-821E-F5B67FD7AD23}" dt="2025-12-09T18:04:01.147" v="21888" actId="729"/>
        <pc:sldMkLst>
          <pc:docMk/>
          <pc:sldMk cId="1658030153" sldId="426"/>
        </pc:sldMkLst>
        <pc:spChg chg="mod">
          <ac:chgData name="Spotts, Tyler D" userId="fe67611b-e886-4976-a74f-32f5d442ddd5" providerId="ADAL" clId="{A31CDC42-05B3-4342-821E-F5B67FD7AD23}" dt="2025-12-09T14:23:02.966" v="21380" actId="20577"/>
          <ac:spMkLst>
            <pc:docMk/>
            <pc:sldMk cId="1658030153" sldId="426"/>
            <ac:spMk id="3" creationId="{8D0600FC-06FC-D3CB-6DA8-510064F00292}"/>
          </ac:spMkLst>
        </pc:spChg>
        <pc:spChg chg="mod">
          <ac:chgData name="Spotts, Tyler D" userId="fe67611b-e886-4976-a74f-32f5d442ddd5" providerId="ADAL" clId="{A31CDC42-05B3-4342-821E-F5B67FD7AD23}" dt="2025-12-09T14:25:23.500" v="21445" actId="20577"/>
          <ac:spMkLst>
            <pc:docMk/>
            <pc:sldMk cId="1658030153" sldId="426"/>
            <ac:spMk id="4" creationId="{AD3E58F2-A633-84A0-FEFB-54C87F11F9A5}"/>
          </ac:spMkLst>
        </pc:spChg>
        <pc:spChg chg="mod">
          <ac:chgData name="Spotts, Tyler D" userId="fe67611b-e886-4976-a74f-32f5d442ddd5" providerId="ADAL" clId="{A31CDC42-05B3-4342-821E-F5B67FD7AD23}" dt="2025-12-09T14:23:30.044" v="21395" actId="20577"/>
          <ac:spMkLst>
            <pc:docMk/>
            <pc:sldMk cId="1658030153" sldId="426"/>
            <ac:spMk id="5" creationId="{325AC763-E2B1-EDFE-CF0A-B9A0FB3B5E5B}"/>
          </ac:spMkLst>
        </pc:spChg>
      </pc:sldChg>
      <pc:sldChg chg="addSp delSp modSp add mod ord modShow">
        <pc:chgData name="Spotts, Tyler D" userId="fe67611b-e886-4976-a74f-32f5d442ddd5" providerId="ADAL" clId="{A31CDC42-05B3-4342-821E-F5B67FD7AD23}" dt="2025-12-09T18:04:01.147" v="21888" actId="729"/>
        <pc:sldMkLst>
          <pc:docMk/>
          <pc:sldMk cId="4141582282" sldId="427"/>
        </pc:sldMkLst>
        <pc:picChg chg="add mod">
          <ac:chgData name="Spotts, Tyler D" userId="fe67611b-e886-4976-a74f-32f5d442ddd5" providerId="ADAL" clId="{A31CDC42-05B3-4342-821E-F5B67FD7AD23}" dt="2025-12-08T21:20:04.921" v="20703" actId="1076"/>
          <ac:picMkLst>
            <pc:docMk/>
            <pc:sldMk cId="4141582282" sldId="427"/>
            <ac:picMk id="5" creationId="{EE8B0A78-D28A-D6F8-4DA1-6E3C8C64960B}"/>
          </ac:picMkLst>
        </pc:picChg>
        <pc:picChg chg="del">
          <ac:chgData name="Spotts, Tyler D" userId="fe67611b-e886-4976-a74f-32f5d442ddd5" providerId="ADAL" clId="{A31CDC42-05B3-4342-821E-F5B67FD7AD23}" dt="2025-12-08T21:12:41.100" v="20676" actId="478"/>
          <ac:picMkLst>
            <pc:docMk/>
            <pc:sldMk cId="4141582282" sldId="427"/>
            <ac:picMk id="6" creationId="{FD84185B-60A8-7182-90C1-471082696ECD}"/>
          </ac:picMkLst>
        </pc:picChg>
        <pc:picChg chg="del">
          <ac:chgData name="Spotts, Tyler D" userId="fe67611b-e886-4976-a74f-32f5d442ddd5" providerId="ADAL" clId="{A31CDC42-05B3-4342-821E-F5B67FD7AD23}" dt="2025-12-08T21:12:40.460" v="20675" actId="478"/>
          <ac:picMkLst>
            <pc:docMk/>
            <pc:sldMk cId="4141582282" sldId="427"/>
            <ac:picMk id="7" creationId="{63FD94E5-8090-A778-10DB-AAAAA75A97CE}"/>
          </ac:picMkLst>
        </pc:picChg>
        <pc:picChg chg="add mod">
          <ac:chgData name="Spotts, Tyler D" userId="fe67611b-e886-4976-a74f-32f5d442ddd5" providerId="ADAL" clId="{A31CDC42-05B3-4342-821E-F5B67FD7AD23}" dt="2025-12-08T21:20:53.462" v="20705" actId="1076"/>
          <ac:picMkLst>
            <pc:docMk/>
            <pc:sldMk cId="4141582282" sldId="427"/>
            <ac:picMk id="8" creationId="{6B99CB8C-50E5-C6EF-2FEB-0851E8271128}"/>
          </ac:picMkLst>
        </pc:picChg>
      </pc:sldChg>
      <pc:sldChg chg="addSp delSp modSp add mod ord modShow">
        <pc:chgData name="Spotts, Tyler D" userId="fe67611b-e886-4976-a74f-32f5d442ddd5" providerId="ADAL" clId="{A31CDC42-05B3-4342-821E-F5B67FD7AD23}" dt="2025-12-09T18:04:01.147" v="21888" actId="729"/>
        <pc:sldMkLst>
          <pc:docMk/>
          <pc:sldMk cId="1591356403" sldId="428"/>
        </pc:sldMkLst>
        <pc:picChg chg="add mod">
          <ac:chgData name="Spotts, Tyler D" userId="fe67611b-e886-4976-a74f-32f5d442ddd5" providerId="ADAL" clId="{A31CDC42-05B3-4342-821E-F5B67FD7AD23}" dt="2025-12-08T21:24:14.513" v="20758" actId="14100"/>
          <ac:picMkLst>
            <pc:docMk/>
            <pc:sldMk cId="1591356403" sldId="428"/>
            <ac:picMk id="3" creationId="{DE605EC3-F703-0EBE-BD07-DB4C5E0D70AC}"/>
          </ac:picMkLst>
        </pc:picChg>
        <pc:picChg chg="del">
          <ac:chgData name="Spotts, Tyler D" userId="fe67611b-e886-4976-a74f-32f5d442ddd5" providerId="ADAL" clId="{A31CDC42-05B3-4342-821E-F5B67FD7AD23}" dt="2025-12-08T21:22:01.346" v="20741" actId="478"/>
          <ac:picMkLst>
            <pc:docMk/>
            <pc:sldMk cId="1591356403" sldId="428"/>
            <ac:picMk id="5" creationId="{D9A94893-7192-1402-05A6-9F040FAC6B81}"/>
          </ac:picMkLst>
        </pc:picChg>
        <pc:picChg chg="add mod">
          <ac:chgData name="Spotts, Tyler D" userId="fe67611b-e886-4976-a74f-32f5d442ddd5" providerId="ADAL" clId="{A31CDC42-05B3-4342-821E-F5B67FD7AD23}" dt="2025-12-08T21:25:36.964" v="20765" actId="14100"/>
          <ac:picMkLst>
            <pc:docMk/>
            <pc:sldMk cId="1591356403" sldId="428"/>
            <ac:picMk id="6" creationId="{EDA4865B-B38A-BA72-7046-76F9DB2DB772}"/>
          </ac:picMkLst>
        </pc:picChg>
        <pc:picChg chg="del">
          <ac:chgData name="Spotts, Tyler D" userId="fe67611b-e886-4976-a74f-32f5d442ddd5" providerId="ADAL" clId="{A31CDC42-05B3-4342-821E-F5B67FD7AD23}" dt="2025-12-08T21:22:01.916" v="20742" actId="478"/>
          <ac:picMkLst>
            <pc:docMk/>
            <pc:sldMk cId="1591356403" sldId="428"/>
            <ac:picMk id="8" creationId="{4A01FD6B-415C-0538-8BFA-478CC0EE1CC4}"/>
          </ac:picMkLst>
        </pc:picChg>
      </pc:sldChg>
      <pc:sldChg chg="modSp add mod ord modShow">
        <pc:chgData name="Spotts, Tyler D" userId="fe67611b-e886-4976-a74f-32f5d442ddd5" providerId="ADAL" clId="{A31CDC42-05B3-4342-821E-F5B67FD7AD23}" dt="2025-12-09T18:04:01.147" v="21888" actId="729"/>
        <pc:sldMkLst>
          <pc:docMk/>
          <pc:sldMk cId="1715620817" sldId="429"/>
        </pc:sldMkLst>
        <pc:spChg chg="mod">
          <ac:chgData name="Spotts, Tyler D" userId="fe67611b-e886-4976-a74f-32f5d442ddd5" providerId="ADAL" clId="{A31CDC42-05B3-4342-821E-F5B67FD7AD23}" dt="2025-12-09T14:23:52.473" v="21419" actId="20577"/>
          <ac:spMkLst>
            <pc:docMk/>
            <pc:sldMk cId="1715620817" sldId="429"/>
            <ac:spMk id="3" creationId="{DA5AA8F3-3F68-495C-8896-77179B8C56F7}"/>
          </ac:spMkLst>
        </pc:spChg>
        <pc:spChg chg="mod">
          <ac:chgData name="Spotts, Tyler D" userId="fe67611b-e886-4976-a74f-32f5d442ddd5" providerId="ADAL" clId="{A31CDC42-05B3-4342-821E-F5B67FD7AD23}" dt="2025-12-09T14:25:16.911" v="21444" actId="20577"/>
          <ac:spMkLst>
            <pc:docMk/>
            <pc:sldMk cId="1715620817" sldId="429"/>
            <ac:spMk id="4" creationId="{8B5FE04E-7F61-B2F6-8CE9-A92583E0C1FC}"/>
          </ac:spMkLst>
        </pc:spChg>
        <pc:spChg chg="mod">
          <ac:chgData name="Spotts, Tyler D" userId="fe67611b-e886-4976-a74f-32f5d442ddd5" providerId="ADAL" clId="{A31CDC42-05B3-4342-821E-F5B67FD7AD23}" dt="2025-12-09T14:25:05.980" v="21443" actId="20577"/>
          <ac:spMkLst>
            <pc:docMk/>
            <pc:sldMk cId="1715620817" sldId="429"/>
            <ac:spMk id="5" creationId="{C5BA042D-7D57-2E29-9CBE-D866F8053D47}"/>
          </ac:spMkLst>
        </pc:spChg>
      </pc:sldChg>
      <pc:sldChg chg="addSp delSp modSp add mod ord modShow">
        <pc:chgData name="Spotts, Tyler D" userId="fe67611b-e886-4976-a74f-32f5d442ddd5" providerId="ADAL" clId="{A31CDC42-05B3-4342-821E-F5B67FD7AD23}" dt="2025-12-09T18:04:01.147" v="21888" actId="729"/>
        <pc:sldMkLst>
          <pc:docMk/>
          <pc:sldMk cId="4260728457" sldId="430"/>
        </pc:sldMkLst>
        <pc:picChg chg="del">
          <ac:chgData name="Spotts, Tyler D" userId="fe67611b-e886-4976-a74f-32f5d442ddd5" providerId="ADAL" clId="{A31CDC42-05B3-4342-821E-F5B67FD7AD23}" dt="2025-12-08T21:22:10.491" v="20752" actId="478"/>
          <ac:picMkLst>
            <pc:docMk/>
            <pc:sldMk cId="4260728457" sldId="430"/>
            <ac:picMk id="5" creationId="{DEC270BC-E93D-F4FF-7A7E-D366A5EAF103}"/>
          </ac:picMkLst>
        </pc:picChg>
        <pc:picChg chg="add mod">
          <ac:chgData name="Spotts, Tyler D" userId="fe67611b-e886-4976-a74f-32f5d442ddd5" providerId="ADAL" clId="{A31CDC42-05B3-4342-821E-F5B67FD7AD23}" dt="2025-12-08T21:27:16.077" v="20769" actId="1076"/>
          <ac:picMkLst>
            <pc:docMk/>
            <pc:sldMk cId="4260728457" sldId="430"/>
            <ac:picMk id="6" creationId="{1CAFB39E-D403-388D-A8F4-F6BE7059C3CB}"/>
          </ac:picMkLst>
        </pc:picChg>
      </pc:sldChg>
      <pc:sldChg chg="addSp delSp modSp add mod ord modShow">
        <pc:chgData name="Spotts, Tyler D" userId="fe67611b-e886-4976-a74f-32f5d442ddd5" providerId="ADAL" clId="{A31CDC42-05B3-4342-821E-F5B67FD7AD23}" dt="2025-12-09T18:04:01.147" v="21888" actId="729"/>
        <pc:sldMkLst>
          <pc:docMk/>
          <pc:sldMk cId="2972596582" sldId="431"/>
        </pc:sldMkLst>
        <pc:picChg chg="del">
          <ac:chgData name="Spotts, Tyler D" userId="fe67611b-e886-4976-a74f-32f5d442ddd5" providerId="ADAL" clId="{A31CDC42-05B3-4342-821E-F5B67FD7AD23}" dt="2025-12-08T21:27:36.571" v="20780" actId="478"/>
          <ac:picMkLst>
            <pc:docMk/>
            <pc:sldMk cId="2972596582" sldId="431"/>
            <ac:picMk id="3" creationId="{6560C16F-872D-F1FA-49F6-212E29D11D9B}"/>
          </ac:picMkLst>
        </pc:picChg>
        <pc:picChg chg="add mod">
          <ac:chgData name="Spotts, Tyler D" userId="fe67611b-e886-4976-a74f-32f5d442ddd5" providerId="ADAL" clId="{A31CDC42-05B3-4342-821E-F5B67FD7AD23}" dt="2025-12-08T21:28:51.585" v="20786" actId="14100"/>
          <ac:picMkLst>
            <pc:docMk/>
            <pc:sldMk cId="2972596582" sldId="431"/>
            <ac:picMk id="4" creationId="{C69DA570-7540-DC73-FA01-44E5B5ADD3B6}"/>
          </ac:picMkLst>
        </pc:picChg>
        <pc:picChg chg="del">
          <ac:chgData name="Spotts, Tyler D" userId="fe67611b-e886-4976-a74f-32f5d442ddd5" providerId="ADAL" clId="{A31CDC42-05B3-4342-821E-F5B67FD7AD23}" dt="2025-12-08T21:27:37.055" v="20781" actId="478"/>
          <ac:picMkLst>
            <pc:docMk/>
            <pc:sldMk cId="2972596582" sldId="431"/>
            <ac:picMk id="6" creationId="{1A330B0E-5CB6-0C17-9863-07B169D75A96}"/>
          </ac:picMkLst>
        </pc:picChg>
        <pc:picChg chg="add mod">
          <ac:chgData name="Spotts, Tyler D" userId="fe67611b-e886-4976-a74f-32f5d442ddd5" providerId="ADAL" clId="{A31CDC42-05B3-4342-821E-F5B67FD7AD23}" dt="2025-12-08T21:30:13.810" v="20792" actId="14100"/>
          <ac:picMkLst>
            <pc:docMk/>
            <pc:sldMk cId="2972596582" sldId="431"/>
            <ac:picMk id="7" creationId="{87B5EB5E-389D-DAAE-AB09-0FFA238EF82A}"/>
          </ac:picMkLst>
        </pc:picChg>
      </pc:sldChg>
      <pc:sldChg chg="modSp add mod ord modShow">
        <pc:chgData name="Spotts, Tyler D" userId="fe67611b-e886-4976-a74f-32f5d442ddd5" providerId="ADAL" clId="{A31CDC42-05B3-4342-821E-F5B67FD7AD23}" dt="2025-12-09T18:04:01.147" v="21888" actId="729"/>
        <pc:sldMkLst>
          <pc:docMk/>
          <pc:sldMk cId="1736774455" sldId="432"/>
        </pc:sldMkLst>
        <pc:spChg chg="mod">
          <ac:chgData name="Spotts, Tyler D" userId="fe67611b-e886-4976-a74f-32f5d442ddd5" providerId="ADAL" clId="{A31CDC42-05B3-4342-821E-F5B67FD7AD23}" dt="2025-12-09T14:26:45.394" v="21479" actId="20577"/>
          <ac:spMkLst>
            <pc:docMk/>
            <pc:sldMk cId="1736774455" sldId="432"/>
            <ac:spMk id="3" creationId="{797CDEF6-302F-DFB2-20AC-B28697A8849D}"/>
          </ac:spMkLst>
        </pc:spChg>
        <pc:spChg chg="mod">
          <ac:chgData name="Spotts, Tyler D" userId="fe67611b-e886-4976-a74f-32f5d442ddd5" providerId="ADAL" clId="{A31CDC42-05B3-4342-821E-F5B67FD7AD23}" dt="2025-12-09T14:27:32.203" v="21500" actId="20577"/>
          <ac:spMkLst>
            <pc:docMk/>
            <pc:sldMk cId="1736774455" sldId="432"/>
            <ac:spMk id="4" creationId="{6A916EDF-2542-727C-51B7-A13FA4D85267}"/>
          </ac:spMkLst>
        </pc:spChg>
        <pc:spChg chg="mod">
          <ac:chgData name="Spotts, Tyler D" userId="fe67611b-e886-4976-a74f-32f5d442ddd5" providerId="ADAL" clId="{A31CDC42-05B3-4342-821E-F5B67FD7AD23}" dt="2025-12-09T14:27:36.312" v="21503" actId="20577"/>
          <ac:spMkLst>
            <pc:docMk/>
            <pc:sldMk cId="1736774455" sldId="432"/>
            <ac:spMk id="5" creationId="{C591085D-FCAD-BE07-7FBE-2CD684DC95D1}"/>
          </ac:spMkLst>
        </pc:spChg>
      </pc:sldChg>
      <pc:sldChg chg="addSp delSp modSp add mod ord modShow">
        <pc:chgData name="Spotts, Tyler D" userId="fe67611b-e886-4976-a74f-32f5d442ddd5" providerId="ADAL" clId="{A31CDC42-05B3-4342-821E-F5B67FD7AD23}" dt="2025-12-09T18:04:01.147" v="21888" actId="729"/>
        <pc:sldMkLst>
          <pc:docMk/>
          <pc:sldMk cId="1474171777" sldId="433"/>
        </pc:sldMkLst>
        <pc:picChg chg="add mod">
          <ac:chgData name="Spotts, Tyler D" userId="fe67611b-e886-4976-a74f-32f5d442ddd5" providerId="ADAL" clId="{A31CDC42-05B3-4342-821E-F5B67FD7AD23}" dt="2025-12-08T21:32:37.165" v="20796" actId="1076"/>
          <ac:picMkLst>
            <pc:docMk/>
            <pc:sldMk cId="1474171777" sldId="433"/>
            <ac:picMk id="5" creationId="{68BFAA74-69EA-3362-04C8-99A9DF4ADA5B}"/>
          </ac:picMkLst>
        </pc:picChg>
        <pc:picChg chg="del">
          <ac:chgData name="Spotts, Tyler D" userId="fe67611b-e886-4976-a74f-32f5d442ddd5" providerId="ADAL" clId="{A31CDC42-05B3-4342-821E-F5B67FD7AD23}" dt="2025-12-08T21:27:35.273" v="20779" actId="478"/>
          <ac:picMkLst>
            <pc:docMk/>
            <pc:sldMk cId="1474171777" sldId="433"/>
            <ac:picMk id="6" creationId="{4B11C79D-AB9B-4E64-5C0B-0E7C81ED84E0}"/>
          </ac:picMkLst>
        </pc:picChg>
      </pc:sldChg>
      <pc:sldChg chg="addSp modSp add mod ord modShow">
        <pc:chgData name="Spotts, Tyler D" userId="fe67611b-e886-4976-a74f-32f5d442ddd5" providerId="ADAL" clId="{A31CDC42-05B3-4342-821E-F5B67FD7AD23}" dt="2025-12-09T19:16:58.825" v="23064" actId="20577"/>
        <pc:sldMkLst>
          <pc:docMk/>
          <pc:sldMk cId="2652984177" sldId="434"/>
        </pc:sldMkLst>
        <pc:spChg chg="mod">
          <ac:chgData name="Spotts, Tyler D" userId="fe67611b-e886-4976-a74f-32f5d442ddd5" providerId="ADAL" clId="{A31CDC42-05B3-4342-821E-F5B67FD7AD23}" dt="2025-12-09T18:40:44.600" v="22947" actId="14100"/>
          <ac:spMkLst>
            <pc:docMk/>
            <pc:sldMk cId="2652984177" sldId="434"/>
            <ac:spMk id="2" creationId="{0FBBABAA-CE67-3824-8536-E98CB6CCC388}"/>
          </ac:spMkLst>
        </pc:spChg>
        <pc:spChg chg="add mod">
          <ac:chgData name="Spotts, Tyler D" userId="fe67611b-e886-4976-a74f-32f5d442ddd5" providerId="ADAL" clId="{A31CDC42-05B3-4342-821E-F5B67FD7AD23}" dt="2025-12-09T19:16:58.825" v="23064" actId="20577"/>
          <ac:spMkLst>
            <pc:docMk/>
            <pc:sldMk cId="2652984177" sldId="434"/>
            <ac:spMk id="3" creationId="{7C961BA0-D40A-729D-7DAB-9FCE7055AA5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D1220-C426-CDDE-3963-72B712C48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C10B8E-5AE0-CE87-32BD-556A05C85B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787178-1DED-0C92-FD33-3A3702C78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D9FE4-CA50-B9C9-CC6B-0A7CAFEF1F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27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E9FC9-CDA3-3406-38E4-7D7C1B9A9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7235F2-E25D-B0B4-3D3D-51CD36E9A7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86837F-6690-797E-1CC2-B4740F9A0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95334-2E30-D28E-5F90-E21EDD9A2D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09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92E9B-2338-8DF3-E541-F9DBECEF9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2D352E-51F7-477E-8176-C3D28D9780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4759C0-8354-16AB-F265-DB37FDE54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07D4D-ED1B-C2CD-7CFA-4214C75163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85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CFDA1-12DF-344A-66D2-39B76F048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A2FB1F-79D5-7691-1A47-8D6649CF6D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ACF511-8390-D2F5-6ADA-4E7D56CAC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F908B-3235-472A-B696-052CF4676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78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D72B0-614F-6C31-A37B-13487C448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48AA5C-4C79-0B52-2F56-1E9448A10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BF56FE-A525-3F4D-308B-BFBC00526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35AD8-FD43-6BE5-46AA-7BFF7CB2A3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54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09EFD-3AEC-7BCE-13E4-8CF1D8F94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1FC911-5879-1B4E-8756-8AE41219D4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5DB603-BDD2-5E98-0BCB-D74E64EBDF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39CB5-55FD-3466-BC80-259620960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22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8D3E2-253B-89C8-7690-3CC59B394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5BD658-169F-B918-508F-23F78A3B76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918171-CA96-D5D4-B401-C2AC1775E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42D59-2234-679F-63BD-D4891E7EB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80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1D152-6C65-0FC4-DED6-48AA968CB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18F2E3-DBF2-B477-F164-2347C868F9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CBF5D3-608F-C074-223D-99D6D54171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52C10-2567-53C9-A6C8-6D15EBC3C8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19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1FAFA-15DC-0EB8-3020-AA058AE60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4BD3B2-04BE-6108-AC51-99E53EE4BC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595433-9CED-95E6-0149-018A07B66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83E45-9A10-559E-98CC-0A8574E80D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61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46128-C21D-B06A-6440-9E2E3C1F1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14C76F-B97C-9168-4636-6D4A592D76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73CC14-653F-AA5E-2A98-BFD1F87C9D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22F09-3DD9-2A75-2E4E-C4C28A9C6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33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3267B-B270-965D-7278-3C976B152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F919D2-8742-DD3B-3E79-66C1CBE45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808DDB-29F1-854C-2EE1-FC4539A29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9C773-09DC-B691-E65B-147E607BE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38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93682-4DBC-BC45-A2B4-2D82CE718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B0F757-15FE-7D63-F754-942D1F29B6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7C1D25-5E58-C68C-A50F-90DB82115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76D8A-C26D-CC2E-8611-A3E8D786B0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93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732BF-F2E7-B23D-AA35-23D51D5BB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7DBD6B-FA93-A7B7-5BEF-C91CB56178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3CC76A-20DA-9154-0AA7-E63866532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F3614-86B5-3DF5-7C4C-32A7A68B61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6497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EE444-E3C3-F283-CF79-13CE45F18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C1F645-EA9D-C271-C885-2D2953B584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31BB31-BBA9-630D-4BC2-674AB6550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BB76D-DB0F-2EAC-770D-97E8235B33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753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861F1-4A49-CC5A-B3B7-BCF3F52D8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D12DA4-C554-6115-AD64-94D612F445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7F1377-95FE-630D-C47D-4F47251B0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BA897-3A6A-1EBD-1151-A452E8883E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72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FBDC3-51F6-9458-FDBC-13574BED9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4C356A-3DA4-4F93-8611-C1C5A2489F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A8CF1A-05D1-8043-0F34-10B932793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E78D8-BFF6-0E50-B664-61C42EAFB5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08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EF73A-C77D-7CCE-6EA2-0CAF3A03A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EBD1AC-7879-5D74-828E-7136C45CF1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FD91FC-D3F6-9D77-1E12-FB6C5BD28E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DDED6-A119-149F-0AC4-B8377B5C01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36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88FB7-2954-BD45-E7A4-AC3CC8520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530F64-A369-AED0-5C5A-9C0D9C8CFF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8D2DFA-4D14-5532-08CE-186A96742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2478E-F58E-E1E3-4823-CD58F4FC8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632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09D94-A598-7B4F-FC37-4D59D867D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EE42FC-A119-2797-EC20-3F87CE301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8D4340-40D5-BFBC-38A5-1B86FCE80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63B05-B79A-4522-7BF5-38E9AC5A52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587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63080-1FC5-C611-CB57-D2891CC4A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86CD08-BC76-64C6-9FA0-784D68F8FB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D31426-61F4-467F-93AA-537488412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06281-832C-80FE-26CF-C170C611A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95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0D1D5-13A2-755C-BD6A-060AD13A2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BED797-322D-24F5-CE74-702E8F758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E695B6-F600-6085-603A-75D5C02A7A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0FBF5-DB4F-F59D-A8B6-11FF684C32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55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50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28C97-6AD7-FAB1-2BC5-C00AF0890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82ADF8-2877-D62E-D3B4-630FD6B57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217E82-F5D1-B5BA-E823-DF0B092EC1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3387B-FB31-38A4-7853-570B2EB1D6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1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508A9-998F-D5B7-18D6-9423C2187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C2A1C3-77F1-4E00-CD6E-A33B17FB33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6DA88B-FA7C-0338-AB20-966A89B878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2D394-E0E1-9F96-1498-645EFA1D3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4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57B94-5E4A-A97B-3522-50E4DDF36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2ED24E-819D-B59E-4023-291B1C2EF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7ABE70-2EEF-FF7A-5EED-ECBA1D872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8B13A-0400-682C-810C-A2B43F5D9F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961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5BBE4-3D17-52D0-F0C4-2FF04DE5C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6F673A-8D4A-B7CA-5BE2-079382AAC7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B2A248-C88A-1DC3-BA7E-AA269911A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4D79D-EC95-37D4-2260-64B4172C7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857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EA239-DFCA-8444-1CC1-883E9002B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DAD879-6106-8FCB-CBC3-1C8C4AF862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BD7C60-9A6E-F180-D0BA-83AC6CE057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6C392-152A-3BF0-3EDC-B9D920FBC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137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C1DFB-E8CA-76FD-B35B-7C6EC13F9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131EE1-1F4B-86F1-3DAD-619B49E020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14798C-988B-406C-33C5-78079508B0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62B8A-988A-E9D9-1F11-9896CF4D94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608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9BC66-0778-3292-994B-F3AFC4944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FB1D84-59AB-02AD-CEBC-C87054E18C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D31807-84EF-6383-760B-FFD3630EB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B6738-5996-7A41-2376-25C544AE5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840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CA814-3927-ABD3-4633-9BB9C3C1E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02C034-07FA-C3C4-019E-B65EB89FCD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F74FDF-7F13-7CEC-5350-CF1686FF2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DA19E-076A-9842-6AD5-2FD9DE9EA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334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15B3E-2E28-F82E-95B0-E833C4F7D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219737-002B-1A54-ECEA-29608711B0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BC3963-53A5-41ED-3711-CB97B9F802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4944B-E147-D8D3-FA00-51EBA5F46D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161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42BDF-F283-BE49-1BCA-960F3571F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7F09AC-780A-2A41-6290-772861EAD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0CAD79-F255-0761-1C79-37ECC40A0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91F58-A2CE-509A-1D2A-5DABFEB035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27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96238-D26C-78A6-7B9F-AEC6A1C6D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14CCBB-C8D6-9CF5-4931-3BE20F3998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392AD9-EC83-9169-F798-C2865B551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F10A2-BF1B-69CD-36F5-8E1455A7E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65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EF4F7-C664-F825-E700-6E97AF3AA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F03522-45E2-3211-2215-0AA02F861B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F180E6-6FE1-81D2-9936-03D755E12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CEFFE-0B44-3A09-D0A8-D60631356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03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76DD6-A75E-B6E7-5EC7-22BA69784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C41A38-BD3F-E54C-2844-562B4CEF4E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3AB63E-0F07-522D-1D47-36463F07E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1531F-67D5-F239-2685-E164FA2F6E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74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2D2E8-72ED-7D23-5C33-5EB8C93AA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34F716-CF92-F4D4-D9B9-1A9CBBBD9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119B17-3E23-330F-60AC-91D8B67F3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CFCBB-67D7-28C6-ABF4-3921732C5B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88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3610A-C784-61B5-066A-6081A8D7B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AA6449-E993-C892-9748-FD487C5D9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3357CB-155D-802D-515E-ABE0B4B9F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D20AF-7865-DDA6-0B24-88B1F78ED7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8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8C537-BECE-E5AC-8B21-53461BE3B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DF0D04-1C56-E7DD-1DB2-13FFF735F4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F71BF5-DE5F-9838-1B4C-7FC07319BD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FB16A-CE4A-63D5-790C-13C2B5CD15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0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5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30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8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819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79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83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68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34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27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82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35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57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22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85720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6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9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49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55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53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7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4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4" r:id="rId14"/>
    <p:sldLayoutId id="2147483815" r:id="rId15"/>
    <p:sldLayoutId id="2147483914" r:id="rId16"/>
    <p:sldLayoutId id="2147483915" r:id="rId17"/>
    <p:sldLayoutId id="2147483916" r:id="rId18"/>
    <p:sldLayoutId id="2147483948" r:id="rId19"/>
    <p:sldLayoutId id="2147483949" r:id="rId20"/>
    <p:sldLayoutId id="2147483950" r:id="rId21"/>
    <p:sldLayoutId id="2147483896" r:id="rId2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41.png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44.png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0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703320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Nursing and patient care </a:t>
            </a:r>
            <a:r>
              <a:rPr lang="en-US" sz="3600" dirty="0" err="1">
                <a:solidFill>
                  <a:srgbClr val="FFFFFF"/>
                </a:solidFill>
              </a:rPr>
              <a:t>cva</a:t>
            </a:r>
            <a:r>
              <a:rPr lang="en-US" sz="3600" dirty="0">
                <a:solidFill>
                  <a:srgbClr val="FFFFFF"/>
                </a:solidFill>
              </a:rPr>
              <a:t> DECEMBER 2025 meeting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Placeholder 9" descr="A stethoscope on a clipboard">
            <a:extLst>
              <a:ext uri="{FF2B5EF4-FFF2-40B4-BE49-F238E27FC236}">
                <a16:creationId xmlns:a16="http://schemas.microsoft.com/office/drawing/2014/main" id="{CC4B82FA-2EA0-5319-6B9C-8D78349FC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9913" r="9913"/>
          <a:stretch>
            <a:fillRect/>
          </a:stretch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30477-B114-E630-4194-DDA5A8F95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" y="970819"/>
            <a:ext cx="11292839" cy="1253766"/>
          </a:xfrm>
        </p:spPr>
        <p:txBody>
          <a:bodyPr/>
          <a:lstStyle/>
          <a:p>
            <a:r>
              <a:rPr lang="en-US" dirty="0"/>
              <a:t>FACIAL PROTECTION COMMITTEE REVIEW</a:t>
            </a:r>
          </a:p>
        </p:txBody>
      </p:sp>
    </p:spTree>
    <p:extLst>
      <p:ext uri="{BB962C8B-B14F-4D97-AF65-F5344CB8AC3E}">
        <p14:creationId xmlns:p14="http://schemas.microsoft.com/office/powerpoint/2010/main" val="2025650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02A31-50FB-DB5D-140F-B211C7E4B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B97D6-EC59-CFC8-C1A7-FE6EB2B63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Facial protection Conversion (x2 Items)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DC989A3-4F82-07BA-87EA-E2DAEC779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675521"/>
              </p:ext>
            </p:extLst>
          </p:nvPr>
        </p:nvGraphicFramePr>
        <p:xfrm>
          <a:off x="753035" y="2049102"/>
          <a:ext cx="10857775" cy="425453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119718">
                  <a:extLst>
                    <a:ext uri="{9D8B030D-6E8A-4147-A177-3AD203B41FA5}">
                      <a16:colId xmlns:a16="http://schemas.microsoft.com/office/drawing/2014/main" val="2821411452"/>
                    </a:ext>
                  </a:extLst>
                </a:gridCol>
                <a:gridCol w="524435">
                  <a:extLst>
                    <a:ext uri="{9D8B030D-6E8A-4147-A177-3AD203B41FA5}">
                      <a16:colId xmlns:a16="http://schemas.microsoft.com/office/drawing/2014/main" val="1246229233"/>
                    </a:ext>
                  </a:extLst>
                </a:gridCol>
                <a:gridCol w="3375212">
                  <a:extLst>
                    <a:ext uri="{9D8B030D-6E8A-4147-A177-3AD203B41FA5}">
                      <a16:colId xmlns:a16="http://schemas.microsoft.com/office/drawing/2014/main" val="3122028613"/>
                    </a:ext>
                  </a:extLst>
                </a:gridCol>
                <a:gridCol w="2299447">
                  <a:extLst>
                    <a:ext uri="{9D8B030D-6E8A-4147-A177-3AD203B41FA5}">
                      <a16:colId xmlns:a16="http://schemas.microsoft.com/office/drawing/2014/main" val="1341582937"/>
                    </a:ext>
                  </a:extLst>
                </a:gridCol>
                <a:gridCol w="1538963">
                  <a:extLst>
                    <a:ext uri="{9D8B030D-6E8A-4147-A177-3AD203B41FA5}">
                      <a16:colId xmlns:a16="http://schemas.microsoft.com/office/drawing/2014/main" val="4026314365"/>
                    </a:ext>
                  </a:extLst>
                </a:gridCol>
              </a:tblGrid>
              <a:tr h="385829">
                <a:tc>
                  <a:txBody>
                    <a:bodyPr/>
                    <a:lstStyle/>
                    <a:p>
                      <a:r>
                        <a:rPr lang="en-US" dirty="0"/>
                        <a:t>Current Prod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Prod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Savings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726106"/>
                  </a:ext>
                </a:extLst>
              </a:tr>
              <a:tr h="385829">
                <a:tc>
                  <a:txBody>
                    <a:bodyPr/>
                    <a:lstStyle/>
                    <a:p>
                      <a:r>
                        <a:rPr lang="en-US" dirty="0"/>
                        <a:t>Face Mask, Tissue, Yellow (HCS)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Face Mask, Tissue, Yellow (O&amp;M)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$(238.14)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624941"/>
                  </a:ext>
                </a:extLst>
              </a:tr>
              <a:tr h="385829">
                <a:tc>
                  <a:txBody>
                    <a:bodyPr/>
                    <a:lstStyle/>
                    <a:p>
                      <a:r>
                        <a:rPr lang="en-US" dirty="0"/>
                        <a:t>Shield, Face, Three </a:t>
                      </a:r>
                      <a:r>
                        <a:rPr lang="en-US" dirty="0" err="1"/>
                        <a:t>Qtr</a:t>
                      </a:r>
                      <a:r>
                        <a:rPr lang="en-US" dirty="0"/>
                        <a:t>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Shield, Face, Three </a:t>
                      </a:r>
                      <a:r>
                        <a:rPr lang="en-US" dirty="0" err="1"/>
                        <a:t>Qtr</a:t>
                      </a:r>
                      <a:r>
                        <a:rPr lang="en-US" dirty="0"/>
                        <a:t>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$2,209.48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573939"/>
                  </a:ext>
                </a:extLst>
              </a:tr>
              <a:tr h="3858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505366"/>
                  </a:ext>
                </a:extLst>
              </a:tr>
              <a:tr h="3858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07803"/>
                  </a:ext>
                </a:extLst>
              </a:tr>
              <a:tr h="3858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912814"/>
                  </a:ext>
                </a:extLst>
              </a:tr>
              <a:tr h="3858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141498"/>
                  </a:ext>
                </a:extLst>
              </a:tr>
              <a:tr h="385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797832"/>
                  </a:ext>
                </a:extLst>
              </a:tr>
              <a:tr h="3641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Total Est. Savings: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$1,971.34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644811"/>
                  </a:ext>
                </a:extLst>
              </a:tr>
              <a:tr h="385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570485"/>
                  </a:ext>
                </a:extLst>
              </a:tr>
              <a:tr h="3858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460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95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7ACB06-FF37-20C5-B750-4EF17ABFF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871FB50-0611-45F2-8BF2-739990C2B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A9C932-1785-4A1F-B97A-5248EE0DC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490B7E-8308-49C9-9C90-6752EE13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40D37839-7918-5DD5-6E63-EE9B3525F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348" y="2485998"/>
            <a:ext cx="4010318" cy="188484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7765C21-6EFA-4B34-9F54-9CCD8B95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6B8CCE-6B07-4893-AAA1-800EDAEF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-up of a product&#10;&#10;AI-generated content may be incorrect.">
            <a:extLst>
              <a:ext uri="{FF2B5EF4-FFF2-40B4-BE49-F238E27FC236}">
                <a16:creationId xmlns:a16="http://schemas.microsoft.com/office/drawing/2014/main" id="{EB913C72-75A3-99E4-C6CF-EF95E770B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741" y="2670789"/>
            <a:ext cx="4010318" cy="15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27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1D641-97C3-6035-F39B-CB07840D4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CE1ED2-540E-D832-F756-BDFC5496BC3F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58,100 EA</a:t>
            </a:r>
            <a:endParaRPr lang="en-US" dirty="0"/>
          </a:p>
          <a:p>
            <a:pPr algn="ctr"/>
            <a:r>
              <a:rPr lang="en-US" b="1" dirty="0"/>
              <a:t>Inventory: 140,350 EA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198450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0CB7E5-3696-E0B2-6DC4-5716CD7358C8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Concordance</a:t>
            </a:r>
          </a:p>
          <a:p>
            <a:pPr algn="ctr"/>
            <a:r>
              <a:rPr lang="en-US" dirty="0"/>
              <a:t>Pricing: $.0458/EA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$9,089.01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6BBEBD-0BC1-CC21-42D3-21B4D6508A91}"/>
              </a:ext>
            </a:extLst>
          </p:cNvPr>
          <p:cNvSpPr/>
          <p:nvPr/>
        </p:nvSpPr>
        <p:spPr>
          <a:xfrm>
            <a:off x="8092272" y="703380"/>
            <a:ext cx="3627455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O&amp;M</a:t>
            </a:r>
          </a:p>
          <a:p>
            <a:pPr algn="ctr"/>
            <a:r>
              <a:rPr lang="en-US" dirty="0"/>
              <a:t>Pricing: $.047/EA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$9,327.15</a:t>
            </a:r>
          </a:p>
        </p:txBody>
      </p:sp>
    </p:spTree>
    <p:extLst>
      <p:ext uri="{BB962C8B-B14F-4D97-AF65-F5344CB8AC3E}">
        <p14:creationId xmlns:p14="http://schemas.microsoft.com/office/powerpoint/2010/main" val="91547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27902-3BB9-2D89-ABAD-C6F8AD4F6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689220-9AD7-C958-52A8-1E3D2C1BA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703" y="241844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88B83A-AAAF-8EFD-2F32-893FDE6DB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271" y="241845"/>
            <a:ext cx="2456901" cy="249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DEAC63-4210-9324-5B28-FDBA34890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385" y="619433"/>
            <a:ext cx="4259153" cy="6238566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E99F9E2-F103-D9A2-F4C7-C5C33C7FC3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174117"/>
              </p:ext>
            </p:extLst>
          </p:nvPr>
        </p:nvGraphicFramePr>
        <p:xfrm>
          <a:off x="7153450" y="619433"/>
          <a:ext cx="3192541" cy="6238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3200400" imgH="8391611" progId="Excel.Sheet.12">
                  <p:embed/>
                </p:oleObj>
              </mc:Choice>
              <mc:Fallback>
                <p:oleObj name="Worksheet" r:id="rId6" imgW="3200400" imgH="8391611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E99F9E2-F103-D9A2-F4C7-C5C33C7FC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53450" y="619433"/>
                        <a:ext cx="3192541" cy="6238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1848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82BB11-E0D6-A7D7-9DF1-6B24C910A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71FB50-0611-45F2-8BF2-739990C2B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A9C932-1785-4A1F-B97A-5248EE0DC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490B7E-8308-49C9-9C90-6752EE13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C7EBE4-A3AA-CD2E-B135-9E1F11B37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348" y="2621347"/>
            <a:ext cx="4010318" cy="161415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765C21-6EFA-4B34-9F54-9CCD8B95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6B8CCE-6B07-4893-AAA1-800EDAEF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E33B46-98C8-2B24-A6EA-FAD8C7904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741" y="2695853"/>
            <a:ext cx="4010318" cy="14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92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E6372-B0F5-4190-8541-C431D1FD5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AFA53A-CFAF-D3CE-2D04-7B41B6053A6E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2784 EA</a:t>
            </a:r>
            <a:endParaRPr lang="en-US" dirty="0"/>
          </a:p>
          <a:p>
            <a:pPr algn="ctr"/>
            <a:r>
              <a:rPr lang="en-US" b="1" dirty="0"/>
              <a:t>Inventory: 15 EA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2799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F4DFB1-26B2-2DAB-6578-20BE0ADA231B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Medline</a:t>
            </a:r>
          </a:p>
          <a:p>
            <a:pPr algn="ctr"/>
            <a:r>
              <a:rPr lang="en-US" dirty="0"/>
              <a:t>Pricing: $1.73688/EA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$4,861.53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2B787F-A59D-5110-52F6-1DFC539FD97D}"/>
              </a:ext>
            </a:extLst>
          </p:cNvPr>
          <p:cNvSpPr/>
          <p:nvPr/>
        </p:nvSpPr>
        <p:spPr>
          <a:xfrm>
            <a:off x="8092272" y="703380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O&amp;M</a:t>
            </a:r>
          </a:p>
          <a:p>
            <a:pPr algn="ctr"/>
            <a:r>
              <a:rPr lang="en-US" dirty="0"/>
              <a:t>Pricing: $0.94750/EA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$2,652.05</a:t>
            </a:r>
          </a:p>
        </p:txBody>
      </p:sp>
    </p:spTree>
    <p:extLst>
      <p:ext uri="{BB962C8B-B14F-4D97-AF65-F5344CB8AC3E}">
        <p14:creationId xmlns:p14="http://schemas.microsoft.com/office/powerpoint/2010/main" val="2648867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7CA16-821A-9C13-4927-E5D07C481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9C255-B543-7607-5A63-42110FBF2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AB74C3-8089-1DA1-4BED-BA7FBD3A8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488578-639A-9B40-D271-6DD34E12C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578" y="981161"/>
            <a:ext cx="5116422" cy="14228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724732-AB43-16D5-9C7D-EBAF06086E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9622" y="981161"/>
            <a:ext cx="3456737" cy="14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41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A0A44E0-34CC-D938-E14F-90AAF7D5B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15FFE-AA6F-CAC4-3EDB-634433782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" y="970819"/>
            <a:ext cx="11292839" cy="1253766"/>
          </a:xfrm>
        </p:spPr>
        <p:txBody>
          <a:bodyPr/>
          <a:lstStyle/>
          <a:p>
            <a:r>
              <a:rPr lang="en-US" dirty="0"/>
              <a:t>Personal protection equipment COMMITTEE REVIEW</a:t>
            </a:r>
          </a:p>
        </p:txBody>
      </p:sp>
    </p:spTree>
    <p:extLst>
      <p:ext uri="{BB962C8B-B14F-4D97-AF65-F5344CB8AC3E}">
        <p14:creationId xmlns:p14="http://schemas.microsoft.com/office/powerpoint/2010/main" val="3998075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3B21661-8C9C-9381-C2B0-07A342EA1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05D61-9BDB-EFFF-5173-1F9C0DA1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9"/>
            <a:ext cx="11029616" cy="2916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Personal protection equip. Conversion (x10 Items)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94907C-368C-BF21-4304-A1ACC82CC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22525"/>
              </p:ext>
            </p:extLst>
          </p:nvPr>
        </p:nvGraphicFramePr>
        <p:xfrm>
          <a:off x="2016826" y="1128157"/>
          <a:ext cx="8158348" cy="54864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195254">
                  <a:extLst>
                    <a:ext uri="{9D8B030D-6E8A-4147-A177-3AD203B41FA5}">
                      <a16:colId xmlns:a16="http://schemas.microsoft.com/office/drawing/2014/main" val="266063403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720164794"/>
                    </a:ext>
                  </a:extLst>
                </a:gridCol>
                <a:gridCol w="2758440">
                  <a:extLst>
                    <a:ext uri="{9D8B030D-6E8A-4147-A177-3AD203B41FA5}">
                      <a16:colId xmlns:a16="http://schemas.microsoft.com/office/drawing/2014/main" val="3430682808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771809183"/>
                    </a:ext>
                  </a:extLst>
                </a:gridCol>
                <a:gridCol w="1534094">
                  <a:extLst>
                    <a:ext uri="{9D8B030D-6E8A-4147-A177-3AD203B41FA5}">
                      <a16:colId xmlns:a16="http://schemas.microsoft.com/office/drawing/2014/main" val="696219557"/>
                    </a:ext>
                  </a:extLst>
                </a:gridCol>
              </a:tblGrid>
              <a:tr h="178129">
                <a:tc>
                  <a:txBody>
                    <a:bodyPr/>
                    <a:lstStyle/>
                    <a:p>
                      <a:r>
                        <a:rPr lang="en-US" sz="1600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Savings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592919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r>
                        <a:rPr lang="en-US" sz="1600" dirty="0"/>
                        <a:t>Cap, Surgeon (Medline)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Cap, Surgeon (O&amp;M)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685173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Cover, Shoe, Flu. Bar (S&amp;M)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Cover, Shoe, Flu. Bar. (O&amp;M)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907942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r>
                        <a:rPr lang="en-US" sz="1600" dirty="0"/>
                        <a:t>Cover, Shoe, One-Size (HCS)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Cover, Shoe, One-Size (O&amp;M)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$1276.2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021171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r>
                        <a:rPr lang="en-US" sz="1600" dirty="0"/>
                        <a:t>Cover, Shoe, XL (HCS)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Cover, Shoe, XL (O&amp;M)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$3,204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767845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r>
                        <a:rPr lang="en-US" sz="1600" dirty="0"/>
                        <a:t>Coverall, 2XL, White (HCS)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Coverall, 2XL, White (O&amp;M)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$5,520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717965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Cap, Bouffant, Blue (HCS)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Cap, Bouffant, Blue (O&amp;M)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$4,790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412572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r>
                        <a:rPr lang="en-US" dirty="0"/>
                        <a:t>Jacket, Lab, </a:t>
                      </a:r>
                      <a:r>
                        <a:rPr lang="en-US" dirty="0" err="1"/>
                        <a:t>Disp</a:t>
                      </a:r>
                      <a:r>
                        <a:rPr lang="en-US" dirty="0"/>
                        <a:t>, L (</a:t>
                      </a:r>
                      <a:r>
                        <a:rPr lang="en-US" dirty="0" err="1"/>
                        <a:t>Valuemax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Jacket, Lab, </a:t>
                      </a:r>
                      <a:r>
                        <a:rPr lang="en-US" dirty="0" err="1"/>
                        <a:t>Disp</a:t>
                      </a:r>
                      <a:r>
                        <a:rPr lang="en-US" dirty="0"/>
                        <a:t>, L (O&amp;M)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$399.30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069886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r>
                        <a:rPr lang="en-US" dirty="0"/>
                        <a:t>Jacket, Lab, </a:t>
                      </a:r>
                      <a:r>
                        <a:rPr lang="en-US" dirty="0" err="1"/>
                        <a:t>Disp</a:t>
                      </a:r>
                      <a:r>
                        <a:rPr lang="en-US" dirty="0"/>
                        <a:t>, M (</a:t>
                      </a:r>
                      <a:r>
                        <a:rPr lang="en-US" dirty="0" err="1"/>
                        <a:t>Valuemax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Jacket, Lab, </a:t>
                      </a:r>
                      <a:r>
                        <a:rPr lang="en-US" dirty="0" err="1"/>
                        <a:t>Disp</a:t>
                      </a:r>
                      <a:r>
                        <a:rPr lang="en-US" dirty="0"/>
                        <a:t>, M (O&amp;M)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$471.90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200989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r>
                        <a:rPr lang="en-US" dirty="0"/>
                        <a:t>Jacket, Lab, </a:t>
                      </a:r>
                      <a:r>
                        <a:rPr lang="en-US" dirty="0" err="1"/>
                        <a:t>Disp</a:t>
                      </a:r>
                      <a:r>
                        <a:rPr lang="en-US" dirty="0"/>
                        <a:t>, S (</a:t>
                      </a:r>
                      <a:r>
                        <a:rPr lang="en-US" dirty="0" err="1"/>
                        <a:t>Valuemax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Jacket, Lab, </a:t>
                      </a:r>
                      <a:r>
                        <a:rPr lang="en-US" dirty="0" err="1"/>
                        <a:t>Disp</a:t>
                      </a:r>
                      <a:r>
                        <a:rPr lang="en-US" dirty="0"/>
                        <a:t>, S (O&amp;M)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513157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r>
                        <a:rPr lang="en-US" dirty="0"/>
                        <a:t>Jacket, Lab, </a:t>
                      </a:r>
                      <a:r>
                        <a:rPr lang="en-US" dirty="0" err="1"/>
                        <a:t>Disp</a:t>
                      </a:r>
                      <a:r>
                        <a:rPr lang="en-US" dirty="0"/>
                        <a:t>, XL (</a:t>
                      </a:r>
                      <a:r>
                        <a:rPr lang="en-US" dirty="0" err="1"/>
                        <a:t>Valuemax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Jacket, Lab, </a:t>
                      </a:r>
                      <a:r>
                        <a:rPr lang="en-US" dirty="0" err="1"/>
                        <a:t>Disp</a:t>
                      </a:r>
                      <a:r>
                        <a:rPr lang="en-US" dirty="0"/>
                        <a:t>, XL (O&amp;M)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$350.90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197447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025621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 Est. Savings: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</a:t>
                      </a:r>
                      <a:r>
                        <a:rPr lang="en-US" b="1" u="sng" dirty="0"/>
                        <a:t>17,038.30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618791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640966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398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44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C21844-EDA2-3F52-3443-98A0DFC6B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E0A980A-C795-DD0A-BE61-661524CC4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NOVEMBER</a:t>
            </a:r>
            <a:r>
              <a:rPr lang="en-US" b="0" kern="1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recap	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3A201B-00CC-4324-B928-3766C9E0C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513" y="2536031"/>
            <a:ext cx="3123783" cy="3671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rgbClr val="FFFFFF"/>
                </a:solidFill>
              </a:rPr>
              <a:t>3M CHG DRESSING (APPROVED)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rgbClr val="FFFFFF"/>
                </a:solidFill>
              </a:rPr>
              <a:t>SPECIALTY BAGS (APPROVED)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rgbClr val="FFFFFF"/>
                </a:solidFill>
              </a:rPr>
              <a:t>IV CATHETERS (SUBCOMMITTEE REQ)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4" name="Picture Placeholder 21" descr="A close-up of a stethoscope">
            <a:extLst>
              <a:ext uri="{FF2B5EF4-FFF2-40B4-BE49-F238E27FC236}">
                <a16:creationId xmlns:a16="http://schemas.microsoft.com/office/drawing/2014/main" id="{D73CF9E6-89ED-11C0-1622-9CCD85D2A4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r="845" b="-3"/>
          <a:stretch>
            <a:fillRect/>
          </a:stretch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95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882262-D4FC-7C32-9D28-4BAE18768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71FB50-0611-45F2-8BF2-739990C2B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A9C932-1785-4A1F-B97A-5248EE0DC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490B7E-8308-49C9-9C90-6752EE13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459762-F1C8-6003-70A6-0631C1A33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348" y="2425843"/>
            <a:ext cx="4010318" cy="200515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765C21-6EFA-4B34-9F54-9CCD8B95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6B8CCE-6B07-4893-AAA1-800EDAEF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9DE901-1B07-E369-7B13-3D4920155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741" y="2635699"/>
            <a:ext cx="4010318" cy="1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34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D091C55-6650-6F5F-8F40-4608945B0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99BD9D-8485-0827-7FA0-F4118B82C423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19,100 EA</a:t>
            </a:r>
            <a:endParaRPr lang="en-US" dirty="0"/>
          </a:p>
          <a:p>
            <a:pPr algn="ctr"/>
            <a:r>
              <a:rPr lang="en-US" b="1" dirty="0"/>
              <a:t>Inventory: 500 EA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19,600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3B8366-1A75-F6CA-A028-427BA031CC92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Medline</a:t>
            </a:r>
          </a:p>
          <a:p>
            <a:pPr algn="ctr"/>
            <a:r>
              <a:rPr lang="en-US" dirty="0"/>
              <a:t>Pricing: $0.17/EA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$3,332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E6C17-59F4-56F3-E48A-EC84FE7C7EEF}"/>
              </a:ext>
            </a:extLst>
          </p:cNvPr>
          <p:cNvSpPr/>
          <p:nvPr/>
        </p:nvSpPr>
        <p:spPr>
          <a:xfrm>
            <a:off x="8020260" y="703380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O&amp;M</a:t>
            </a:r>
          </a:p>
          <a:p>
            <a:pPr algn="ctr"/>
            <a:r>
              <a:rPr lang="en-US" dirty="0"/>
              <a:t>Pricing: $0.13/EA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$2,548</a:t>
            </a:r>
          </a:p>
        </p:txBody>
      </p:sp>
    </p:spTree>
    <p:extLst>
      <p:ext uri="{BB962C8B-B14F-4D97-AF65-F5344CB8AC3E}">
        <p14:creationId xmlns:p14="http://schemas.microsoft.com/office/powerpoint/2010/main" val="3873033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CFB2D00-9BAF-6536-6375-2DADCF0E8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DAAD43-F40D-B48B-7C0A-630FE6C36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28D696-7494-5844-FD22-8B26CF4AF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51A714-C1AD-57AB-7BD1-3B89303E1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79" y="1022723"/>
            <a:ext cx="5557722" cy="2271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F44C47-EC9A-D18F-1BDA-1E2BA53A1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4929" y="1024993"/>
            <a:ext cx="5158793" cy="226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13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490E9E-9FE3-0FE2-65D6-D0A336CD7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71FB50-0611-45F2-8BF2-739990C2B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A9C932-1785-4A1F-B97A-5248EE0DC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490B7E-8308-49C9-9C90-6752EE13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D2E4E0-0550-7A9F-2A23-E7E7E8175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00" y="1867711"/>
            <a:ext cx="4292066" cy="289428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765C21-6EFA-4B34-9F54-9CCD8B95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6B8CCE-6B07-4893-AAA1-800EDAEF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41DDA3-ED88-1357-992F-CCD516597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741" y="1867711"/>
            <a:ext cx="4292068" cy="289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45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B1280-E116-2093-6433-268883F87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080517-74DD-CDF8-F06A-D8D443E78E18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0 EA</a:t>
            </a:r>
            <a:endParaRPr lang="en-US" dirty="0"/>
          </a:p>
          <a:p>
            <a:pPr algn="ctr"/>
            <a:r>
              <a:rPr lang="en-US" b="1" dirty="0"/>
              <a:t>Inventory: 300 EA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300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E5840B-2043-CA5C-962E-61D45E800469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Concordance</a:t>
            </a:r>
          </a:p>
          <a:p>
            <a:pPr algn="ctr"/>
            <a:r>
              <a:rPr lang="en-US" dirty="0"/>
              <a:t>Pricing: $4.20/EA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$1,260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59D281-3A93-3DF6-9E62-BA359D411787}"/>
              </a:ext>
            </a:extLst>
          </p:cNvPr>
          <p:cNvSpPr/>
          <p:nvPr/>
        </p:nvSpPr>
        <p:spPr>
          <a:xfrm>
            <a:off x="8020260" y="703380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O&amp;M</a:t>
            </a:r>
          </a:p>
          <a:p>
            <a:pPr algn="ctr"/>
            <a:r>
              <a:rPr lang="en-US" dirty="0"/>
              <a:t>Pricing: $0.60/EA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</a:t>
            </a:r>
          </a:p>
        </p:txBody>
      </p:sp>
    </p:spTree>
    <p:extLst>
      <p:ext uri="{BB962C8B-B14F-4D97-AF65-F5344CB8AC3E}">
        <p14:creationId xmlns:p14="http://schemas.microsoft.com/office/powerpoint/2010/main" val="2265257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5F838A7-4207-BFC4-4C42-D9CBA5F06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AFB481-7700-3428-B7AB-F321DB57A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D3E770-93C4-7DC6-FDCE-869030675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7792DE-39B2-0A8B-46BE-863A50D22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660" y="1103951"/>
            <a:ext cx="5680662" cy="1765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D68532-34BE-D3A5-326E-7F89E04EB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552" y="1103951"/>
            <a:ext cx="207282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52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3A3327-CE7C-D824-FBA5-49314A66B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71FB50-0611-45F2-8BF2-739990C2B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A9C932-1785-4A1F-B97A-5248EE0DC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490B7E-8308-49C9-9C90-6752EE13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FB24F1-BC95-099D-C835-A1765E359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348" y="2450908"/>
            <a:ext cx="4010318" cy="195502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765C21-6EFA-4B34-9F54-9CCD8B95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6B8CCE-6B07-4893-AAA1-800EDAEF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3D906-948C-0012-C8FB-FA93AA552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741" y="2645724"/>
            <a:ext cx="4010318" cy="157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94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5BB1008-4265-C047-C92F-ED0125865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8E4523-CA19-00CA-C875-ED046712EC4E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13,000 EA</a:t>
            </a:r>
            <a:endParaRPr lang="en-US" dirty="0"/>
          </a:p>
          <a:p>
            <a:pPr algn="ctr"/>
            <a:r>
              <a:rPr lang="en-US" b="1" dirty="0"/>
              <a:t>Inventory: 8,300 EA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21,300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5D8092-0082-F0E5-BF18-8C0591EB295D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HCS</a:t>
            </a:r>
          </a:p>
          <a:p>
            <a:pPr algn="ctr"/>
            <a:r>
              <a:rPr lang="en-US" dirty="0"/>
              <a:t>Pricing: $0.15/EA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$3,195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DCC397-02E0-E91A-8C15-BE2FB86509BA}"/>
              </a:ext>
            </a:extLst>
          </p:cNvPr>
          <p:cNvSpPr/>
          <p:nvPr/>
        </p:nvSpPr>
        <p:spPr>
          <a:xfrm>
            <a:off x="8020260" y="703380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O&amp;M</a:t>
            </a:r>
          </a:p>
          <a:p>
            <a:pPr algn="ctr"/>
            <a:r>
              <a:rPr lang="en-US" dirty="0"/>
              <a:t>Pricing: $.09/EA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$1,918.8</a:t>
            </a:r>
          </a:p>
        </p:txBody>
      </p:sp>
    </p:spTree>
    <p:extLst>
      <p:ext uri="{BB962C8B-B14F-4D97-AF65-F5344CB8AC3E}">
        <p14:creationId xmlns:p14="http://schemas.microsoft.com/office/powerpoint/2010/main" val="3814157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C1F9127-9C3B-DA9A-9AF2-CE72F9ECF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D5CFD4-30DB-CF2F-D6EC-84F8E951F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642127-DF52-71E5-6CE5-D8256B0A4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88352-6435-B404-3D59-29D329443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505" y="1038146"/>
            <a:ext cx="5042913" cy="1705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6D05EA-92B7-1B38-25E4-2E9D18BB7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9842" y="1038146"/>
            <a:ext cx="4284340" cy="412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27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E06428-2AF6-E7AC-DE1D-C6E4C6673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871FB50-0611-45F2-8BF2-739990C2B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FA9C932-1785-4A1F-B97A-5248EE0DC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490B7E-8308-49C9-9C90-6752EE13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9D6D8A-A47B-34AA-71CD-E3CE75D7A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348" y="2506050"/>
            <a:ext cx="4010318" cy="184474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C7765C21-6EFA-4B34-9F54-9CCD8B95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6B8CCE-6B07-4893-AAA1-800EDAEF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413AD-B367-9DA7-C6B1-7B1ED4F3A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741" y="2625673"/>
            <a:ext cx="4010318" cy="16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49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910015B9-6046-41B8-83BD-71778D2F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3908232-52E2-4794-A6C1-54300FB98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2B9299F-BED7-44C5-9CC5-E542F919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EE3F140-02CB-4BBC-ABC0-8BF046C9D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36050"/>
            <a:ext cx="0" cy="1645920"/>
          </a:xfrm>
          <a:prstGeom prst="line">
            <a:avLst/>
          </a:prstGeom>
          <a:ln w="19050">
            <a:solidFill>
              <a:srgbClr val="4653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Placeholder 21" descr="A close-up of a stethoscope">
            <a:extLst>
              <a:ext uri="{FF2B5EF4-FFF2-40B4-BE49-F238E27FC236}">
                <a16:creationId xmlns:a16="http://schemas.microsoft.com/office/drawing/2014/main" id="{63F55FD3-B051-BD22-347E-065B72C87E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r="845" b="-3"/>
          <a:stretch>
            <a:fillRect/>
          </a:stretch>
        </p:blipFill>
        <p:spPr>
          <a:xfrm>
            <a:off x="6417735" y="541064"/>
            <a:ext cx="4453276" cy="3435892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31204A01-935B-383F-FFC7-25823652D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20989" y="1371600"/>
            <a:ext cx="4453276" cy="26053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/>
                </a:solidFill>
              </a:rPr>
              <a:t>SACRUM DRESSING (Trial Request)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/>
                </a:solidFill>
              </a:rPr>
              <a:t>FACIAL PROTECTION (Category Review)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/>
                </a:solidFill>
              </a:rPr>
              <a:t>OXIVIR TRIAL (Trial Update)</a:t>
            </a:r>
            <a:r>
              <a:rPr lang="en-US" sz="1100" dirty="0">
                <a:solidFill>
                  <a:srgbClr val="FFFFFF"/>
                </a:solidFill>
              </a:rPr>
              <a:t>Q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/>
                </a:solidFill>
              </a:rPr>
              <a:t>MEDLINE CHG WIPES (Committee Notice)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696D64D-5F33-1C78-2990-76F420B6680B}"/>
              </a:ext>
            </a:extLst>
          </p:cNvPr>
          <p:cNvSpPr txBox="1">
            <a:spLocks/>
          </p:cNvSpPr>
          <p:nvPr/>
        </p:nvSpPr>
        <p:spPr>
          <a:xfrm>
            <a:off x="1320989" y="594026"/>
            <a:ext cx="4453276" cy="4118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DECEMBER AGENDA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25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2496E77-FBFA-3FE8-A2F0-D66589206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097B51-62A9-9B1A-7DCF-AE632EFF3C05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47,600 EA</a:t>
            </a:r>
            <a:endParaRPr lang="en-US" dirty="0"/>
          </a:p>
          <a:p>
            <a:pPr algn="ctr"/>
            <a:r>
              <a:rPr lang="en-US" b="1" dirty="0"/>
              <a:t>Inventory: 5,800 EA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53,400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579047-62B3-D517-149A-45E6C341311E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HCS</a:t>
            </a:r>
          </a:p>
          <a:p>
            <a:pPr algn="ctr"/>
            <a:r>
              <a:rPr lang="en-US" dirty="0"/>
              <a:t>Pricing: $0.15/EA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$8,010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3189E7-7A70-A461-8970-004FAE944ABE}"/>
              </a:ext>
            </a:extLst>
          </p:cNvPr>
          <p:cNvSpPr/>
          <p:nvPr/>
        </p:nvSpPr>
        <p:spPr>
          <a:xfrm>
            <a:off x="8020260" y="703380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O&amp;M</a:t>
            </a:r>
          </a:p>
          <a:p>
            <a:pPr algn="ctr"/>
            <a:r>
              <a:rPr lang="en-US" dirty="0"/>
              <a:t>Pricing: $0.09/EA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$4,806</a:t>
            </a:r>
          </a:p>
        </p:txBody>
      </p:sp>
    </p:spTree>
    <p:extLst>
      <p:ext uri="{BB962C8B-B14F-4D97-AF65-F5344CB8AC3E}">
        <p14:creationId xmlns:p14="http://schemas.microsoft.com/office/powerpoint/2010/main" val="4182357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4829D90-8CF9-EF74-053F-7FA088600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F63D45-4A90-C3BE-3CD1-842D80F50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8E5C12-B90B-2E18-9941-8FB401CFC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2EF6CA-2121-2AC9-F31F-38BE7E930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793" y="1010637"/>
            <a:ext cx="4522338" cy="2418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365426-344F-DA25-8341-5AB9A9A90F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4287" y="1010637"/>
            <a:ext cx="3855014" cy="241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45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F6F58C-C51B-89D2-59B2-9B582D882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871FB50-0611-45F2-8BF2-739990C2B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A9C932-1785-4A1F-B97A-5248EE0DC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490B7E-8308-49C9-9C90-6752EE13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A0D1FC-86D0-542F-7EBA-6BFA49877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348" y="2656437"/>
            <a:ext cx="4010318" cy="154397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7765C21-6EFA-4B34-9F54-9CCD8B95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6B8CCE-6B07-4893-AAA1-800EDAEF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976F3F-806E-58BA-28BF-90E48A9B2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741" y="2806137"/>
            <a:ext cx="4010318" cy="125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23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DA01D34-77AD-A18C-84D5-0489562F1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6E192F-21B8-59E6-3CDF-6EC9A9614461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5,175 EA</a:t>
            </a:r>
            <a:endParaRPr lang="en-US" dirty="0"/>
          </a:p>
          <a:p>
            <a:pPr algn="ctr"/>
            <a:r>
              <a:rPr lang="en-US" b="1" dirty="0"/>
              <a:t>Inventory: 1,725 EA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6,900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FC0567-4F9A-0E1C-C775-6D781FAF3A7A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HCS</a:t>
            </a:r>
          </a:p>
          <a:p>
            <a:pPr algn="ctr"/>
            <a:r>
              <a:rPr lang="en-US" dirty="0"/>
              <a:t>Pricing: $2.03/EA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$14,007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E26D29-0C00-DF91-6B5A-0E498FEF7AF4}"/>
              </a:ext>
            </a:extLst>
          </p:cNvPr>
          <p:cNvSpPr/>
          <p:nvPr/>
        </p:nvSpPr>
        <p:spPr>
          <a:xfrm>
            <a:off x="8092272" y="703380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O&amp;M</a:t>
            </a:r>
          </a:p>
          <a:p>
            <a:pPr algn="ctr"/>
            <a:r>
              <a:rPr lang="en-US" dirty="0"/>
              <a:t>Pricing: $1.23/EA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$8,487</a:t>
            </a:r>
          </a:p>
        </p:txBody>
      </p:sp>
    </p:spTree>
    <p:extLst>
      <p:ext uri="{BB962C8B-B14F-4D97-AF65-F5344CB8AC3E}">
        <p14:creationId xmlns:p14="http://schemas.microsoft.com/office/powerpoint/2010/main" val="2184345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58AD69C-6E50-F92D-B670-6A6710172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B0199A-94AF-53BB-9BA7-BD23CCAD5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F7DF1B-71C4-69F6-7A2F-15E35FC9F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93735E-003D-6A0F-39B3-8A8DB72BC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666" y="1051885"/>
            <a:ext cx="5054334" cy="14627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5D1FA8-7F39-3EF4-9541-589705962F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7477" y="1051885"/>
            <a:ext cx="4101027" cy="318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6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3D4CC-EC6A-5D5F-28D0-36DCD4168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71FB50-0611-45F2-8BF2-739990C2B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A9C932-1785-4A1F-B97A-5248EE0DC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490B7E-8308-49C9-9C90-6752EE13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862617-C7D2-22F1-C31D-98E740852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348" y="2556179"/>
            <a:ext cx="4010318" cy="174448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765C21-6EFA-4B34-9F54-9CCD8B95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6B8CCE-6B07-4893-AAA1-800EDAEF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F20C22-C4F6-949F-58A4-40906D0C6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741" y="2605621"/>
            <a:ext cx="4010318" cy="165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55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5DF3E6C-029C-676C-F9E1-954D3C192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1CA4C4-877F-C56B-50E2-52E4CFE5974F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73,400</a:t>
            </a:r>
            <a:endParaRPr lang="en-US" dirty="0"/>
          </a:p>
          <a:p>
            <a:pPr algn="ctr"/>
            <a:r>
              <a:rPr lang="en-US" b="1" dirty="0"/>
              <a:t>Inventory: 22,400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95,800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CEF72D-6D7B-24E5-55DF-492DAA4270E8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HCS</a:t>
            </a:r>
          </a:p>
          <a:p>
            <a:pPr algn="ctr"/>
            <a:r>
              <a:rPr lang="en-US" dirty="0"/>
              <a:t>Pricing: $0.10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$9,580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A0CF1D-3AE3-A4F9-C55F-DB001F55FE07}"/>
              </a:ext>
            </a:extLst>
          </p:cNvPr>
          <p:cNvSpPr/>
          <p:nvPr/>
        </p:nvSpPr>
        <p:spPr>
          <a:xfrm>
            <a:off x="8092272" y="703379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O&amp;M</a:t>
            </a:r>
          </a:p>
          <a:p>
            <a:pPr algn="ctr"/>
            <a:r>
              <a:rPr lang="en-US" dirty="0"/>
              <a:t>Pricing: $0.05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$4,790</a:t>
            </a:r>
          </a:p>
        </p:txBody>
      </p:sp>
    </p:spTree>
    <p:extLst>
      <p:ext uri="{BB962C8B-B14F-4D97-AF65-F5344CB8AC3E}">
        <p14:creationId xmlns:p14="http://schemas.microsoft.com/office/powerpoint/2010/main" val="815090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A6DE054-1389-F64C-6C77-92BBE19CB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355505-211C-2A67-C703-1C4F28037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4D88D9-77AF-626C-AA19-ABFECDA0D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66F55-A90E-016C-0B32-D0E864C4B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237" y="1107856"/>
            <a:ext cx="4565450" cy="3405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1160D5-EA92-BC93-5981-5B28A5451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7470" y="1107641"/>
            <a:ext cx="3876669" cy="46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99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831888-CAC2-B78D-6339-E7570F473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080FE4-D80B-B12A-CE92-646368341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90C3C6-BA5D-E897-C176-01A2E9C5E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B4314-90FF-28EE-1EE5-84303700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E4DA983-47DB-6F86-DA40-7B69F4E7D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C32688-EEA1-DA14-2DFE-89D3141C4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573CB7-D978-C3DC-0D2D-DC7FE9FBF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845C62-7861-DF40-CDB3-5A090F74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C0EE9D-AD46-0FB4-046D-C94F72676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503C0-4B89-3481-B2B3-0BFADCD79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35" y="640970"/>
            <a:ext cx="4993699" cy="5571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E86C38-9C40-521A-E0A4-8869F60D1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883" y="718785"/>
            <a:ext cx="4980781" cy="554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1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B949CCF-1C0F-7D5A-AB0C-97229B07C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F1AE16-32A0-9E0B-C9CB-E864E16379A8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0</a:t>
            </a:r>
            <a:endParaRPr lang="en-US" dirty="0"/>
          </a:p>
          <a:p>
            <a:pPr algn="ctr"/>
            <a:r>
              <a:rPr lang="en-US" b="1" dirty="0"/>
              <a:t>Inventory: 330 EA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330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278181-CE34-5B9B-A54B-0A82CDFE9612}"/>
              </a:ext>
            </a:extLst>
          </p:cNvPr>
          <p:cNvSpPr/>
          <p:nvPr/>
        </p:nvSpPr>
        <p:spPr>
          <a:xfrm>
            <a:off x="4246266" y="703379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</a:t>
            </a:r>
            <a:r>
              <a:rPr lang="en-US" dirty="0" err="1"/>
              <a:t>Valuemax</a:t>
            </a:r>
            <a:endParaRPr lang="en-US" dirty="0"/>
          </a:p>
          <a:p>
            <a:pPr algn="ctr"/>
            <a:r>
              <a:rPr lang="en-US" dirty="0"/>
              <a:t>Pricing: $3.62/EA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$1,194.6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0C7CE1-0FC3-D4CC-1688-D14F6645FC50}"/>
              </a:ext>
            </a:extLst>
          </p:cNvPr>
          <p:cNvSpPr/>
          <p:nvPr/>
        </p:nvSpPr>
        <p:spPr>
          <a:xfrm>
            <a:off x="8092272" y="703379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</a:t>
            </a:r>
          </a:p>
          <a:p>
            <a:pPr algn="ctr"/>
            <a:r>
              <a:rPr lang="en-US" dirty="0"/>
              <a:t>Pricing: $2.41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$795.3</a:t>
            </a:r>
          </a:p>
        </p:txBody>
      </p:sp>
    </p:spTree>
    <p:extLst>
      <p:ext uri="{BB962C8B-B14F-4D97-AF65-F5344CB8AC3E}">
        <p14:creationId xmlns:p14="http://schemas.microsoft.com/office/powerpoint/2010/main" val="1706533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49B99AB-477C-DAC1-649C-0FB1CDCBF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6BF00-7EC3-B66F-F68F-14379DBA3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" y="984467"/>
            <a:ext cx="11292839" cy="1550378"/>
          </a:xfrm>
        </p:spPr>
        <p:txBody>
          <a:bodyPr/>
          <a:lstStyle/>
          <a:p>
            <a:r>
              <a:rPr lang="en-US" dirty="0"/>
              <a:t>Urine output system – trial request</a:t>
            </a:r>
          </a:p>
        </p:txBody>
      </p:sp>
    </p:spTree>
    <p:extLst>
      <p:ext uri="{BB962C8B-B14F-4D97-AF65-F5344CB8AC3E}">
        <p14:creationId xmlns:p14="http://schemas.microsoft.com/office/powerpoint/2010/main" val="3874680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661934B-CCF1-6D7D-AC83-9BE077A1F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FD1EC5-3D67-F217-0011-C59D5C438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3A8DDA-4FE5-E172-0F9E-7CA9EBA98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D6C211-5558-683B-2FC0-CDA4105C0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036" y="1106590"/>
            <a:ext cx="4633909" cy="1381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786262-A60C-B86B-C331-D353069D4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552" y="1106590"/>
            <a:ext cx="207282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476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332F46-0D43-056C-D47D-827BBEBE4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FE9A833-7344-DA59-2892-F69946504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F5733B-E0CF-F62B-329B-8E8FA9CDD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859A59-C3A7-EEAE-49DB-711CB7775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90B42AF-A00B-8BD4-7CE9-4327B869D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69CC1C-B71C-A6D7-9F89-2B46B2AC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56A3F1-1809-CC30-DD24-5F991353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CAD0DD-314E-05C3-8D6D-E391DE832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E1A99D-2F6E-0569-6040-6C472310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41FB6E-8EB1-7323-5C39-83E034F20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36" y="661433"/>
            <a:ext cx="4993699" cy="55710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046A57-D183-7E5A-98A8-306B4B31C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883" y="661433"/>
            <a:ext cx="498078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31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471AD53-DA45-12D8-76DD-67D670325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0600FC-06FC-D3CB-6DA8-510064F00292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0</a:t>
            </a:r>
            <a:endParaRPr lang="en-US" dirty="0"/>
          </a:p>
          <a:p>
            <a:pPr algn="ctr"/>
            <a:r>
              <a:rPr lang="en-US" b="1" dirty="0"/>
              <a:t>Inventory: 390 EA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390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E58F2-A633-84A0-FEFB-54C87F11F9A5}"/>
              </a:ext>
            </a:extLst>
          </p:cNvPr>
          <p:cNvSpPr/>
          <p:nvPr/>
        </p:nvSpPr>
        <p:spPr>
          <a:xfrm>
            <a:off x="4246266" y="703379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</a:t>
            </a:r>
            <a:r>
              <a:rPr lang="en-US" dirty="0" err="1"/>
              <a:t>Valuemax</a:t>
            </a:r>
            <a:endParaRPr lang="en-US" dirty="0"/>
          </a:p>
          <a:p>
            <a:pPr algn="ctr"/>
            <a:r>
              <a:rPr lang="en-US" dirty="0"/>
              <a:t>Pricing: $3.62/EA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$1,411.80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5AC763-E2B1-EDFE-CF0A-B9A0FB3B5E5B}"/>
              </a:ext>
            </a:extLst>
          </p:cNvPr>
          <p:cNvSpPr/>
          <p:nvPr/>
        </p:nvSpPr>
        <p:spPr>
          <a:xfrm>
            <a:off x="8092272" y="703379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</a:t>
            </a:r>
          </a:p>
          <a:p>
            <a:pPr algn="ctr"/>
            <a:r>
              <a:rPr lang="en-US" dirty="0"/>
              <a:t>Pricing: $2.41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$939.90</a:t>
            </a:r>
          </a:p>
        </p:txBody>
      </p:sp>
    </p:spTree>
    <p:extLst>
      <p:ext uri="{BB962C8B-B14F-4D97-AF65-F5344CB8AC3E}">
        <p14:creationId xmlns:p14="http://schemas.microsoft.com/office/powerpoint/2010/main" val="16580301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259555-BB61-9F31-1228-75E43D182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F31F32-7FC6-E6E1-89AB-4977B8430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6289B4-1B32-F87F-991C-FD6D1E255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8B0A78-D28A-D6F8-4DA1-6E3C8C649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244" y="1058192"/>
            <a:ext cx="4023535" cy="11580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99CB8C-50E5-C6EF-2FEB-0851E82711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552" y="1058192"/>
            <a:ext cx="207282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822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EB9460-4D03-C1D9-D9DD-EF7ED3BE5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8C605B-3935-D6D4-4C81-473661F24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4CFD66-FAE0-EFD0-04EC-D18DFD29C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C068AE-5E3E-4D10-611D-52C2967D0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DA16FB-695A-8A4A-76A9-308F90309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5DE3DA-77A0-6336-256D-A7ACAD265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CFF400-8928-9D31-5230-AE4769092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207711-3795-A367-B723-40BBA8360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01350C-E494-CC57-2097-10CFE3770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605EC3-F703-0EBE-BD07-DB4C5E0D7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95" y="649520"/>
            <a:ext cx="4987839" cy="55625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A4865B-B38A-BA72-7046-76F9DB2DB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883" y="663257"/>
            <a:ext cx="4974922" cy="55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56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BDAFDC4-35CF-49D3-ED63-86B9D5B68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5AA8F3-3F68-495C-8896-77179B8C56F7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0</a:t>
            </a:r>
            <a:endParaRPr lang="en-US" dirty="0"/>
          </a:p>
          <a:p>
            <a:pPr algn="ctr"/>
            <a:r>
              <a:rPr lang="en-US" b="1" dirty="0"/>
              <a:t>Inventory: 200 EA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200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5FE04E-7F61-B2F6-8CE9-A92583E0C1FC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</a:t>
            </a:r>
            <a:r>
              <a:rPr lang="en-US" dirty="0" err="1"/>
              <a:t>Valuemax</a:t>
            </a:r>
            <a:endParaRPr lang="en-US" dirty="0"/>
          </a:p>
          <a:p>
            <a:pPr algn="ctr"/>
            <a:r>
              <a:rPr lang="en-US" dirty="0"/>
              <a:t>Pricing: $3.62/EA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$724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BA042D-7D57-2E29-9CBE-D866F8053D47}"/>
              </a:ext>
            </a:extLst>
          </p:cNvPr>
          <p:cNvSpPr/>
          <p:nvPr/>
        </p:nvSpPr>
        <p:spPr>
          <a:xfrm>
            <a:off x="8092272" y="703379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</a:t>
            </a:r>
          </a:p>
          <a:p>
            <a:pPr algn="ctr"/>
            <a:r>
              <a:rPr lang="en-US" dirty="0"/>
              <a:t>Pricing: $2.41/EA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$482</a:t>
            </a:r>
          </a:p>
        </p:txBody>
      </p:sp>
    </p:spTree>
    <p:extLst>
      <p:ext uri="{BB962C8B-B14F-4D97-AF65-F5344CB8AC3E}">
        <p14:creationId xmlns:p14="http://schemas.microsoft.com/office/powerpoint/2010/main" val="17156208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241CA64-D43E-C6D0-A41B-6CE0299CB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DDCE10-EA4A-EDE7-E363-4773C78A4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D48A0B-3A80-E00B-574E-29B307B7E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B30F42-91AB-3A89-6655-852E7EC02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552" y="1058192"/>
            <a:ext cx="2072820" cy="823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AFB39E-D403-388D-A8F4-F6BE7059C3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85" y="1058192"/>
            <a:ext cx="4613811" cy="140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284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985BDC-3C83-A0A3-68DF-003D0FB18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61DA17-01A0-3110-051B-6C9D16A06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8B0D1B-D82E-8027-FDA1-82A665813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799D31-2B92-0FDF-16A0-4CC4E0A71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E6253CE-F742-7185-DE42-B5E12A3C9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8C1B33-2C2A-05CF-7175-28DEB9664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9D32E1-2663-E333-4F90-B1C7DB4F6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A78622-6A54-DF99-83E2-0068A6AA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48EB13-866E-2D72-6920-BBFC1F879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9DA570-7540-DC73-FA01-44E5B5ADD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18" y="649522"/>
            <a:ext cx="4993699" cy="5545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B5EB5E-389D-DAAE-AB09-0FFA238EF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882" y="623676"/>
            <a:ext cx="4980781" cy="559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96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2FD1DFD-994B-0514-1A07-D98CF9228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7CDEF6-302F-DFB2-20AC-B28697A8849D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0</a:t>
            </a:r>
            <a:endParaRPr lang="en-US" dirty="0"/>
          </a:p>
          <a:p>
            <a:pPr algn="ctr"/>
            <a:r>
              <a:rPr lang="en-US" b="1" dirty="0"/>
              <a:t>Inventory: 290 EA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290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916EDF-2542-727C-51B7-A13FA4D85267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</a:t>
            </a:r>
            <a:r>
              <a:rPr lang="en-US" dirty="0" err="1"/>
              <a:t>Valuemax</a:t>
            </a:r>
            <a:endParaRPr lang="en-US" dirty="0"/>
          </a:p>
          <a:p>
            <a:pPr algn="ctr"/>
            <a:r>
              <a:rPr lang="en-US" dirty="0"/>
              <a:t>Pricing: $3.62/EA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$1,049.80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91085D-FCAD-BE07-7FBE-2CD684DC95D1}"/>
              </a:ext>
            </a:extLst>
          </p:cNvPr>
          <p:cNvSpPr/>
          <p:nvPr/>
        </p:nvSpPr>
        <p:spPr>
          <a:xfrm>
            <a:off x="8092272" y="703379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</a:t>
            </a:r>
          </a:p>
          <a:p>
            <a:pPr algn="ctr"/>
            <a:r>
              <a:rPr lang="en-US" dirty="0"/>
              <a:t>Pricing: $2.41/EA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$698.90</a:t>
            </a:r>
          </a:p>
        </p:txBody>
      </p:sp>
    </p:spTree>
    <p:extLst>
      <p:ext uri="{BB962C8B-B14F-4D97-AF65-F5344CB8AC3E}">
        <p14:creationId xmlns:p14="http://schemas.microsoft.com/office/powerpoint/2010/main" val="17367744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73DF26F-F795-7260-A2CF-4EE802DB1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2BB4BE-36FC-5582-DE62-AC86C7BDE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7E5707-9906-461F-D4A1-E86CF8F17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5C10B2-697D-3DF0-DE79-26A797EB0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552" y="1058192"/>
            <a:ext cx="2072820" cy="823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BFAA74-69EA-3362-04C8-99A9DF4AD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659" y="1054217"/>
            <a:ext cx="4614691" cy="165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7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D960E21-1D74-3541-2C0C-C5A6FEE67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F4F72-0BCE-2D9B-7036-202201951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Sensica</a:t>
            </a:r>
            <a:r>
              <a:rPr lang="en-US" dirty="0"/>
              <a:t> Urine Output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1E8A2-D215-511E-5F85-D321A00F9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14217-C6C7-56FB-5645-71CBEADC01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ED3F7-9B6F-893B-CF1F-72A2BA737F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6039" y="2250891"/>
            <a:ext cx="5194770" cy="553373"/>
          </a:xfrm>
        </p:spPr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500E3F-6624-331F-86D3-F14925D24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6039" y="3218751"/>
            <a:ext cx="5194771" cy="3195674"/>
          </a:xfrm>
        </p:spPr>
        <p:txBody>
          <a:bodyPr/>
          <a:lstStyle/>
          <a:p>
            <a:pPr algn="just"/>
            <a:r>
              <a:rPr lang="en-US" dirty="0"/>
              <a:t>The </a:t>
            </a:r>
            <a:r>
              <a:rPr lang="en-US" dirty="0" err="1"/>
              <a:t>Sensica</a:t>
            </a:r>
            <a:r>
              <a:rPr lang="en-US" dirty="0"/>
              <a:t>™ Urine Output System is an automated system for continuous monitoring of urine output (UO) and core bladder temperature when connected to a temperature-sensing Foley catheter.</a:t>
            </a:r>
          </a:p>
          <a:p>
            <a:pPr algn="just"/>
            <a:r>
              <a:rPr lang="en-US" dirty="0"/>
              <a:t>The </a:t>
            </a:r>
            <a:r>
              <a:rPr lang="en-US" dirty="0" err="1"/>
              <a:t>Sensica</a:t>
            </a:r>
            <a:r>
              <a:rPr lang="en-US" dirty="0"/>
              <a:t>™ Urine Output System is intended for bedside monitoring of urine output for any patient with an indwelling, urological catheter, drainage tubing and collection bag.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BB9645-B8E3-0F3E-9663-FE071970E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9" y="2660133"/>
            <a:ext cx="4679577" cy="299295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52025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6B5F4-807E-8E19-A286-91DA21CE1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ABAA-CE67-3824-8536-E98CB6CCC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79" y="845089"/>
            <a:ext cx="11292839" cy="697961"/>
          </a:xfrm>
        </p:spPr>
        <p:txBody>
          <a:bodyPr/>
          <a:lstStyle/>
          <a:p>
            <a:r>
              <a:rPr lang="en-US" dirty="0"/>
              <a:t>OXIVIR – TRIAL UPDATE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C961BA0-D40A-729D-7DAB-9FCE7055AA5B}"/>
              </a:ext>
            </a:extLst>
          </p:cNvPr>
          <p:cNvSpPr txBox="1">
            <a:spLocks/>
          </p:cNvSpPr>
          <p:nvPr/>
        </p:nvSpPr>
        <p:spPr>
          <a:xfrm>
            <a:off x="1091731" y="1840230"/>
            <a:ext cx="5004268" cy="48277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  <a:p>
            <a:r>
              <a:rPr lang="en-US" sz="2900" b="1" dirty="0"/>
              <a:t>TRIAL LOCATIONS: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	</a:t>
            </a:r>
            <a:r>
              <a:rPr lang="en-US" sz="2500" dirty="0"/>
              <a:t>SICU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	MICU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	Senior Behavioral Health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900" dirty="0"/>
          </a:p>
          <a:p>
            <a:r>
              <a:rPr lang="en-US" sz="2900" b="1" dirty="0"/>
              <a:t>TRIAL DURACTION</a:t>
            </a:r>
            <a:r>
              <a:rPr lang="en-US" sz="2500" b="1" dirty="0"/>
              <a:t>:</a:t>
            </a:r>
            <a:r>
              <a:rPr lang="en-US" sz="2500" dirty="0"/>
              <a:t> 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2500" dirty="0"/>
              <a:t>One Month; Estimated Start: Early-Mid January</a:t>
            </a:r>
          </a:p>
          <a:p>
            <a:r>
              <a:rPr lang="en-US" sz="2900" b="1" dirty="0"/>
              <a:t>MONTHLY USAGE: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	</a:t>
            </a:r>
            <a:r>
              <a:rPr lang="en-US" sz="2500" dirty="0"/>
              <a:t>SICU: 11 TB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	MICU: 25 TB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	Senior Behavioral Health: 16 TB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500" dirty="0"/>
          </a:p>
          <a:p>
            <a:r>
              <a:rPr lang="en-US" sz="2900" b="1" dirty="0"/>
              <a:t>DIVERSEY SUPPORT: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	</a:t>
            </a:r>
            <a:r>
              <a:rPr lang="en-US" sz="2500" dirty="0"/>
              <a:t>72 free canisters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	In Person Trial Support </a:t>
            </a:r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indent="0">
              <a:buNone/>
            </a:pPr>
            <a:endParaRPr lang="en-US" sz="1400" dirty="0"/>
          </a:p>
          <a:p>
            <a:pPr marL="324000" lvl="1" indent="0">
              <a:buNone/>
            </a:pPr>
            <a:endParaRPr lang="en-US" sz="1400" dirty="0"/>
          </a:p>
          <a:p>
            <a:endParaRPr lang="en-US" sz="1600" dirty="0"/>
          </a:p>
          <a:p>
            <a:pPr marL="0" indent="0">
              <a:buFont typeface="Wingdings 2" panose="05020102010507070707" pitchFamily="18" charset="2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298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DCA4-DDE4-E765-4C72-CCA7367C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15603"/>
            <a:ext cx="11029616" cy="642550"/>
          </a:xfrm>
        </p:spPr>
        <p:txBody>
          <a:bodyPr/>
          <a:lstStyle/>
          <a:p>
            <a:pPr algn="ctr"/>
            <a:r>
              <a:rPr lang="en-US" dirty="0"/>
              <a:t>TRIAL 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2BDFF-D2D0-4321-7707-A232594C4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20470"/>
            <a:ext cx="11029615" cy="2178423"/>
          </a:xfrm>
        </p:spPr>
        <p:txBody>
          <a:bodyPr>
            <a:norm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FLOOR ICU</a:t>
            </a:r>
          </a:p>
          <a:p>
            <a:r>
              <a:rPr lang="en-US" sz="2400" dirty="0"/>
              <a:t>4</a:t>
            </a:r>
            <a:r>
              <a:rPr lang="en-US" sz="2400" baseline="30000" dirty="0"/>
              <a:t>TH</a:t>
            </a:r>
            <a:r>
              <a:rPr lang="en-US" sz="2400" dirty="0"/>
              <a:t> FLOOR</a:t>
            </a:r>
          </a:p>
        </p:txBody>
      </p:sp>
    </p:spTree>
    <p:extLst>
      <p:ext uri="{BB962C8B-B14F-4D97-AF65-F5344CB8AC3E}">
        <p14:creationId xmlns:p14="http://schemas.microsoft.com/office/powerpoint/2010/main" val="374015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E5B14C8-EDC9-7853-FB05-40925B90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18564"/>
            <a:ext cx="11029616" cy="588437"/>
          </a:xfrm>
        </p:spPr>
        <p:txBody>
          <a:bodyPr/>
          <a:lstStyle/>
          <a:p>
            <a:pPr algn="ctr"/>
            <a:r>
              <a:rPr lang="en-US" dirty="0"/>
              <a:t>Capital pricing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851BD5C-BDCE-8B9C-03FA-C897FCA3F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760" y="1207001"/>
            <a:ext cx="9916480" cy="2618656"/>
          </a:xfrm>
          <a:prstGeom prst="rect">
            <a:avLst/>
          </a:prstGeom>
        </p:spPr>
      </p:pic>
      <p:sp>
        <p:nvSpPr>
          <p:cNvPr id="38" name="Title 10">
            <a:extLst>
              <a:ext uri="{FF2B5EF4-FFF2-40B4-BE49-F238E27FC236}">
                <a16:creationId xmlns:a16="http://schemas.microsoft.com/office/drawing/2014/main" id="{7D3D81CF-E426-DB7D-1869-7602109BE031}"/>
              </a:ext>
            </a:extLst>
          </p:cNvPr>
          <p:cNvSpPr txBox="1">
            <a:spLocks/>
          </p:cNvSpPr>
          <p:nvPr/>
        </p:nvSpPr>
        <p:spPr>
          <a:xfrm>
            <a:off x="581192" y="3825657"/>
            <a:ext cx="11029616" cy="588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CONSUMABLE pricing</a:t>
            </a:r>
          </a:p>
        </p:txBody>
      </p:sp>
      <p:sp>
        <p:nvSpPr>
          <p:cNvPr id="39" name="Title 10">
            <a:extLst>
              <a:ext uri="{FF2B5EF4-FFF2-40B4-BE49-F238E27FC236}">
                <a16:creationId xmlns:a16="http://schemas.microsoft.com/office/drawing/2014/main" id="{81A6490E-B12E-F28A-A785-0BE0E06938FB}"/>
              </a:ext>
            </a:extLst>
          </p:cNvPr>
          <p:cNvSpPr txBox="1">
            <a:spLocks/>
          </p:cNvSpPr>
          <p:nvPr/>
        </p:nvSpPr>
        <p:spPr>
          <a:xfrm>
            <a:off x="581192" y="4414094"/>
            <a:ext cx="11029616" cy="588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dirty="0"/>
              <a:t>Disposable Rings: $25/single patient use for 29 days</a:t>
            </a:r>
          </a:p>
        </p:txBody>
      </p:sp>
    </p:spTree>
    <p:extLst>
      <p:ext uri="{BB962C8B-B14F-4D97-AF65-F5344CB8AC3E}">
        <p14:creationId xmlns:p14="http://schemas.microsoft.com/office/powerpoint/2010/main" val="3265782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F452D5D-28CF-5CE7-5CAA-55A23E055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41869-0CDB-F82E-28EE-32959E441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" y="984467"/>
            <a:ext cx="11292839" cy="1550378"/>
          </a:xfrm>
        </p:spPr>
        <p:txBody>
          <a:bodyPr/>
          <a:lstStyle/>
          <a:p>
            <a:r>
              <a:rPr lang="en-US" dirty="0"/>
              <a:t>RESPIRATORY DISPOSABLES (ROUTINE) – COMMITTEE NOTICE</a:t>
            </a:r>
          </a:p>
        </p:txBody>
      </p:sp>
    </p:spTree>
    <p:extLst>
      <p:ext uri="{BB962C8B-B14F-4D97-AF65-F5344CB8AC3E}">
        <p14:creationId xmlns:p14="http://schemas.microsoft.com/office/powerpoint/2010/main" val="3012800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B6C7D06-F6E6-8380-B729-D4008C31A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AC4FF-F4C6-F456-BF99-1724D3B4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DISPOSABLES (ROUTINE) conversion Savings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F330BF-8E71-E311-7E7C-13A3BC527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48" y="2258842"/>
            <a:ext cx="5194770" cy="553373"/>
          </a:xfrm>
        </p:spPr>
        <p:txBody>
          <a:bodyPr/>
          <a:lstStyle/>
          <a:p>
            <a:r>
              <a:rPr lang="en-US" u="sng" dirty="0"/>
              <a:t>Conversion Items</a:t>
            </a:r>
            <a:r>
              <a:rPr lang="en-US" dirty="0"/>
              <a:t>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ACA2DB1-7E10-0A42-BF02-241D20306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6260" y="2258842"/>
            <a:ext cx="4333381" cy="557784"/>
          </a:xfrm>
        </p:spPr>
        <p:txBody>
          <a:bodyPr/>
          <a:lstStyle/>
          <a:p>
            <a:r>
              <a:rPr lang="en-US" dirty="0"/>
              <a:t>Est. Annual Savings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22F7B7F-65DF-67D1-22CA-9B80A3A916C7}"/>
              </a:ext>
            </a:extLst>
          </p:cNvPr>
          <p:cNvSpPr txBox="1">
            <a:spLocks/>
          </p:cNvSpPr>
          <p:nvPr/>
        </p:nvSpPr>
        <p:spPr>
          <a:xfrm>
            <a:off x="6997231" y="4949156"/>
            <a:ext cx="5022410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Est. Conversion Savings: $1037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F4B2CF-33FB-6822-5E59-23FB6B8A5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6260" y="2914452"/>
            <a:ext cx="2292627" cy="1681293"/>
          </a:xfrm>
        </p:spPr>
        <p:txBody>
          <a:bodyPr>
            <a:normAutofit/>
          </a:bodyPr>
          <a:lstStyle/>
          <a:p>
            <a:r>
              <a:rPr lang="en-US" sz="1600" dirty="0"/>
              <a:t>$1</a:t>
            </a:r>
          </a:p>
          <a:p>
            <a:r>
              <a:rPr lang="en-US" sz="1600" dirty="0"/>
              <a:t>$193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/>
              <a:t>$162</a:t>
            </a:r>
          </a:p>
          <a:p>
            <a:r>
              <a:rPr lang="en-US" sz="1600" dirty="0"/>
              <a:t>$681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C383095-0F1B-44A5-43BB-2290708EE1AD}"/>
              </a:ext>
            </a:extLst>
          </p:cNvPr>
          <p:cNvSpPr txBox="1">
            <a:spLocks/>
          </p:cNvSpPr>
          <p:nvPr/>
        </p:nvSpPr>
        <p:spPr>
          <a:xfrm>
            <a:off x="581192" y="2910040"/>
            <a:ext cx="4200938" cy="16812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Peak Flow Meter </a:t>
            </a:r>
            <a:r>
              <a:rPr lang="en-US" sz="1600" dirty="0" err="1"/>
              <a:t>Asthmamd</a:t>
            </a:r>
            <a:r>
              <a:rPr lang="en-US" sz="1600" dirty="0"/>
              <a:t> </a:t>
            </a:r>
          </a:p>
          <a:p>
            <a:r>
              <a:rPr lang="en-US" sz="1600" dirty="0"/>
              <a:t>Inhalation Solution, Sterile Saline</a:t>
            </a:r>
          </a:p>
          <a:p>
            <a:r>
              <a:rPr lang="en-US" sz="1600" dirty="0"/>
              <a:t>Oxygen Nasal Cannula, Standard</a:t>
            </a:r>
          </a:p>
          <a:p>
            <a:r>
              <a:rPr lang="en-US" sz="1600" dirty="0"/>
              <a:t>Oxygen Connectors, Disposable</a:t>
            </a:r>
          </a:p>
          <a:p>
            <a:endParaRPr lang="en-US" sz="1600" dirty="0"/>
          </a:p>
          <a:p>
            <a:pPr marL="0" indent="0">
              <a:buFont typeface="Wingdings 2" panose="05020102010507070707" pitchFamily="18" charset="2"/>
              <a:buNone/>
            </a:pPr>
            <a:endParaRPr lang="en-US" sz="140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E5E0901-F501-A87F-9705-461117283159}"/>
              </a:ext>
            </a:extLst>
          </p:cNvPr>
          <p:cNvSpPr txBox="1">
            <a:spLocks/>
          </p:cNvSpPr>
          <p:nvPr/>
        </p:nvSpPr>
        <p:spPr>
          <a:xfrm>
            <a:off x="6997231" y="5302567"/>
            <a:ext cx="5022410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Additional</a:t>
            </a:r>
            <a:r>
              <a:rPr lang="en-US" dirty="0"/>
              <a:t> </a:t>
            </a:r>
            <a:r>
              <a:rPr lang="en-US" sz="1800" dirty="0"/>
              <a:t>Commit Savings: $720.18 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6FE3B72-0EC7-4345-D746-2A1D217362F4}"/>
              </a:ext>
            </a:extLst>
          </p:cNvPr>
          <p:cNvSpPr txBox="1">
            <a:spLocks/>
          </p:cNvSpPr>
          <p:nvPr/>
        </p:nvSpPr>
        <p:spPr>
          <a:xfrm>
            <a:off x="6997231" y="6001105"/>
            <a:ext cx="5022410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Total Est. Savings: $1,757.18 </a:t>
            </a:r>
          </a:p>
        </p:txBody>
      </p:sp>
    </p:spTree>
    <p:extLst>
      <p:ext uri="{BB962C8B-B14F-4D97-AF65-F5344CB8AC3E}">
        <p14:creationId xmlns:p14="http://schemas.microsoft.com/office/powerpoint/2010/main" val="223970211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00B2AC-C335-4100-B8B3-2D9F49A729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037C456-A6DA-4DEE-A3FB-4EC3058F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5618</TotalTime>
  <Words>1253</Words>
  <Application>Microsoft Office PowerPoint</Application>
  <PresentationFormat>Widescreen</PresentationFormat>
  <Paragraphs>332</Paragraphs>
  <Slides>50</Slides>
  <Notes>39</Notes>
  <HiddenSlides>38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Gill Sans MT</vt:lpstr>
      <vt:lpstr>Wingdings 2</vt:lpstr>
      <vt:lpstr>DividendVTI</vt:lpstr>
      <vt:lpstr>Worksheet</vt:lpstr>
      <vt:lpstr>Nursing and patient care cva DECEMBER 2025 meeting</vt:lpstr>
      <vt:lpstr>NOVEMBER recap </vt:lpstr>
      <vt:lpstr>PowerPoint Presentation</vt:lpstr>
      <vt:lpstr>Urine output system – trial request</vt:lpstr>
      <vt:lpstr>Sensica Urine Output system</vt:lpstr>
      <vt:lpstr>TRIAL LOCATIONS</vt:lpstr>
      <vt:lpstr>Capital pricing</vt:lpstr>
      <vt:lpstr>RESPIRATORY DISPOSABLES (ROUTINE) – COMMITTEE NOTICE</vt:lpstr>
      <vt:lpstr>RESPIRATORY DISPOSABLES (ROUTINE) conversion Savings</vt:lpstr>
      <vt:lpstr>FACIAL PROTECTION COMMITTEE REVIEW</vt:lpstr>
      <vt:lpstr>Facial protection Conversion (x2 Items)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 protection equipment COMMITTEE REVIEW</vt:lpstr>
      <vt:lpstr>Personal protection equip. Conversion (x10 Items)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OXIVIR – TRIAL 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Spotts, Tyler D</dc:creator>
  <cp:lastModifiedBy>Spotts, Tyler D</cp:lastModifiedBy>
  <cp:revision>2</cp:revision>
  <dcterms:created xsi:type="dcterms:W3CDTF">2025-07-25T20:48:48Z</dcterms:created>
  <dcterms:modified xsi:type="dcterms:W3CDTF">2025-12-09T19:17:00Z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