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45"/>
  </p:notesMasterIdLst>
  <p:handoutMasterIdLst>
    <p:handoutMasterId r:id="rId46"/>
  </p:handoutMasterIdLst>
  <p:sldIdLst>
    <p:sldId id="256" r:id="rId5"/>
    <p:sldId id="314" r:id="rId6"/>
    <p:sldId id="292" r:id="rId7"/>
    <p:sldId id="447" r:id="rId8"/>
    <p:sldId id="446" r:id="rId9"/>
    <p:sldId id="398" r:id="rId10"/>
    <p:sldId id="466" r:id="rId11"/>
    <p:sldId id="438" r:id="rId12"/>
    <p:sldId id="440" r:id="rId13"/>
    <p:sldId id="460" r:id="rId14"/>
    <p:sldId id="462" r:id="rId15"/>
    <p:sldId id="463" r:id="rId16"/>
    <p:sldId id="465" r:id="rId17"/>
    <p:sldId id="443" r:id="rId18"/>
    <p:sldId id="467" r:id="rId19"/>
    <p:sldId id="435" r:id="rId20"/>
    <p:sldId id="437" r:id="rId21"/>
    <p:sldId id="454" r:id="rId22"/>
    <p:sldId id="456" r:id="rId23"/>
    <p:sldId id="457" r:id="rId24"/>
    <p:sldId id="459" r:id="rId25"/>
    <p:sldId id="444" r:id="rId26"/>
    <p:sldId id="441" r:id="rId27"/>
    <p:sldId id="402" r:id="rId28"/>
    <p:sldId id="404" r:id="rId29"/>
    <p:sldId id="468" r:id="rId30"/>
    <p:sldId id="471" r:id="rId31"/>
    <p:sldId id="470" r:id="rId32"/>
    <p:sldId id="469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34" r:id="rId4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F5F05-9676-4274-82B6-AA503BD3A521}" v="4" dt="2026-02-10T17:44:53.398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6" autoAdjust="0"/>
    <p:restoredTop sz="95388" autoAdjust="0"/>
  </p:normalViewPr>
  <p:slideViewPr>
    <p:cSldViewPr snapToGrid="0" showGuides="1">
      <p:cViewPr varScale="1">
        <p:scale>
          <a:sx n="75" d="100"/>
          <a:sy n="75" d="100"/>
        </p:scale>
        <p:origin x="84" y="420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custSel addSld delSld modSld sldOrd">
      <pc:chgData name="Spotts, Tyler D" userId="fe67611b-e886-4976-a74f-32f5d442ddd5" providerId="ADAL" clId="{A31CDC42-05B3-4342-821E-F5B67FD7AD23}" dt="2026-02-10T17:52:34.483" v="4379" actId="14100"/>
      <pc:docMkLst>
        <pc:docMk/>
      </pc:docMkLst>
      <pc:sldChg chg="modSp mod">
        <pc:chgData name="Spotts, Tyler D" userId="fe67611b-e886-4976-a74f-32f5d442ddd5" providerId="ADAL" clId="{A31CDC42-05B3-4342-821E-F5B67FD7AD23}" dt="2026-01-20T16:54:38.583" v="715" actId="20577"/>
        <pc:sldMkLst>
          <pc:docMk/>
          <pc:sldMk cId="1039759085" sldId="256"/>
        </pc:sldMkLst>
        <pc:spChg chg="mod">
          <ac:chgData name="Spotts, Tyler D" userId="fe67611b-e886-4976-a74f-32f5d442ddd5" providerId="ADAL" clId="{A31CDC42-05B3-4342-821E-F5B67FD7AD23}" dt="2026-01-20T16:54:38.583" v="715" actId="20577"/>
          <ac:spMkLst>
            <pc:docMk/>
            <pc:sldMk cId="1039759085" sldId="256"/>
            <ac:spMk id="8" creationId="{479F0267-9D1C-BDA9-A152-B01CD379FC92}"/>
          </ac:spMkLst>
        </pc:spChg>
      </pc:sldChg>
      <pc:sldChg chg="modSp mod">
        <pc:chgData name="Spotts, Tyler D" userId="fe67611b-e886-4976-a74f-32f5d442ddd5" providerId="ADAL" clId="{A31CDC42-05B3-4342-821E-F5B67FD7AD23}" dt="2026-02-09T21:52:05.867" v="4088" actId="20577"/>
        <pc:sldMkLst>
          <pc:docMk/>
          <pc:sldMk cId="2201125929" sldId="292"/>
        </pc:sldMkLst>
        <pc:spChg chg="mod">
          <ac:chgData name="Spotts, Tyler D" userId="fe67611b-e886-4976-a74f-32f5d442ddd5" providerId="ADAL" clId="{A31CDC42-05B3-4342-821E-F5B67FD7AD23}" dt="2026-02-09T21:52:05.867" v="4088" actId="20577"/>
          <ac:spMkLst>
            <pc:docMk/>
            <pc:sldMk cId="2201125929" sldId="292"/>
            <ac:spMk id="5" creationId="{31204A01-935B-383F-FFC7-25823652DB2E}"/>
          </ac:spMkLst>
        </pc:spChg>
        <pc:spChg chg="mod">
          <ac:chgData name="Spotts, Tyler D" userId="fe67611b-e886-4976-a74f-32f5d442ddd5" providerId="ADAL" clId="{A31CDC42-05B3-4342-821E-F5B67FD7AD23}" dt="2026-01-20T16:47:04.236" v="119" actId="20577"/>
          <ac:spMkLst>
            <pc:docMk/>
            <pc:sldMk cId="2201125929" sldId="292"/>
            <ac:spMk id="6" creationId="{9696D64D-5F33-1C78-2990-76F420B6680B}"/>
          </ac:spMkLst>
        </pc:spChg>
      </pc:sldChg>
      <pc:sldChg chg="modSp mod">
        <pc:chgData name="Spotts, Tyler D" userId="fe67611b-e886-4976-a74f-32f5d442ddd5" providerId="ADAL" clId="{A31CDC42-05B3-4342-821E-F5B67FD7AD23}" dt="2026-01-21T21:15:51.635" v="3305" actId="20577"/>
        <pc:sldMkLst>
          <pc:docMk/>
          <pc:sldMk cId="4142095865" sldId="314"/>
        </pc:sldMkLst>
        <pc:spChg chg="mod">
          <ac:chgData name="Spotts, Tyler D" userId="fe67611b-e886-4976-a74f-32f5d442ddd5" providerId="ADAL" clId="{A31CDC42-05B3-4342-821E-F5B67FD7AD23}" dt="2026-01-21T21:15:51.635" v="3305" actId="20577"/>
          <ac:spMkLst>
            <pc:docMk/>
            <pc:sldMk cId="4142095865" sldId="314"/>
            <ac:spMk id="8" creationId="{873A201B-00CC-4324-B928-3766C9E0C4E4}"/>
          </ac:spMkLst>
        </pc:spChg>
        <pc:spChg chg="mod">
          <ac:chgData name="Spotts, Tyler D" userId="fe67611b-e886-4976-a74f-32f5d442ddd5" providerId="ADAL" clId="{A31CDC42-05B3-4342-821E-F5B67FD7AD23}" dt="2026-01-20T16:45:57.321" v="16" actId="20577"/>
          <ac:spMkLst>
            <pc:docMk/>
            <pc:sldMk cId="4142095865" sldId="314"/>
            <ac:spMk id="13" creationId="{7E0A980A-C795-DD0A-BE61-661524CC442E}"/>
          </ac:spMkLst>
        </pc:spChg>
      </pc:sldChg>
      <pc:sldChg chg="modSp mod ord">
        <pc:chgData name="Spotts, Tyler D" userId="fe67611b-e886-4976-a74f-32f5d442ddd5" providerId="ADAL" clId="{A31CDC42-05B3-4342-821E-F5B67FD7AD23}" dt="2026-01-20T21:29:01.490" v="2376"/>
        <pc:sldMkLst>
          <pc:docMk/>
          <pc:sldMk cId="3998075175" sldId="398"/>
        </pc:sldMkLst>
        <pc:spChg chg="mod">
          <ac:chgData name="Spotts, Tyler D" userId="fe67611b-e886-4976-a74f-32f5d442ddd5" providerId="ADAL" clId="{A31CDC42-05B3-4342-821E-F5B67FD7AD23}" dt="2026-01-20T16:49:34.323" v="320" actId="20577"/>
          <ac:spMkLst>
            <pc:docMk/>
            <pc:sldMk cId="3998075175" sldId="398"/>
            <ac:spMk id="2" creationId="{16515FFE-AA6F-CAC4-3EDB-634433782F6A}"/>
          </ac:spMkLst>
        </pc:spChg>
      </pc:sldChg>
      <pc:sldChg chg="addSp delSp modSp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4244134934" sldId="402"/>
        </pc:sldMkLst>
        <pc:picChg chg="add del mod">
          <ac:chgData name="Spotts, Tyler D" userId="fe67611b-e886-4976-a74f-32f5d442ddd5" providerId="ADAL" clId="{A31CDC42-05B3-4342-821E-F5B67FD7AD23}" dt="2026-02-09T20:57:49.725" v="4016" actId="478"/>
          <ac:picMkLst>
            <pc:docMk/>
            <pc:sldMk cId="4244134934" sldId="402"/>
            <ac:picMk id="3" creationId="{AA08BDFB-868B-9EB5-2995-C47A659E8962}"/>
          </ac:picMkLst>
        </pc:picChg>
        <pc:picChg chg="add del mod">
          <ac:chgData name="Spotts, Tyler D" userId="fe67611b-e886-4976-a74f-32f5d442ddd5" providerId="ADAL" clId="{A31CDC42-05B3-4342-821E-F5B67FD7AD23}" dt="2026-02-09T21:01:18.933" v="4023" actId="478"/>
          <ac:picMkLst>
            <pc:docMk/>
            <pc:sldMk cId="4244134934" sldId="402"/>
            <ac:picMk id="5" creationId="{A64E178C-F371-3286-FD88-341E4DB57A58}"/>
          </ac:picMkLst>
        </pc:picChg>
        <pc:picChg chg="add mod">
          <ac:chgData name="Spotts, Tyler D" userId="fe67611b-e886-4976-a74f-32f5d442ddd5" providerId="ADAL" clId="{A31CDC42-05B3-4342-821E-F5B67FD7AD23}" dt="2026-02-09T21:02:02.763" v="4027" actId="14100"/>
          <ac:picMkLst>
            <pc:docMk/>
            <pc:sldMk cId="4244134934" sldId="402"/>
            <ac:picMk id="7" creationId="{84D1941B-CB7B-FFCC-DD6C-7CA71C5DC403}"/>
          </ac:picMkLst>
        </pc:picChg>
        <pc:picChg chg="add mod">
          <ac:chgData name="Spotts, Tyler D" userId="fe67611b-e886-4976-a74f-32f5d442ddd5" providerId="ADAL" clId="{A31CDC42-05B3-4342-821E-F5B67FD7AD23}" dt="2026-02-09T21:03:39.375" v="4033" actId="14100"/>
          <ac:picMkLst>
            <pc:docMk/>
            <pc:sldMk cId="4244134934" sldId="402"/>
            <ac:picMk id="9" creationId="{ACE9FFD4-303A-2260-2801-7CE837831D78}"/>
          </ac:picMkLst>
        </pc:picChg>
      </pc:sldChg>
      <pc:sldChg chg="modSp del mod">
        <pc:chgData name="Spotts, Tyler D" userId="fe67611b-e886-4976-a74f-32f5d442ddd5" providerId="ADAL" clId="{A31CDC42-05B3-4342-821E-F5B67FD7AD23}" dt="2026-02-09T20:55:45.335" v="4012" actId="2696"/>
        <pc:sldMkLst>
          <pc:docMk/>
          <pc:sldMk cId="3873033704" sldId="403"/>
        </pc:sldMkLst>
      </pc:sldChg>
      <pc:sldChg chg="delSp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653513844" sldId="404"/>
        </pc:sldMkLst>
      </pc:sldChg>
      <pc:sldChg chg="modSp del mod ord">
        <pc:chgData name="Spotts, Tyler D" userId="fe67611b-e886-4976-a74f-32f5d442ddd5" providerId="ADAL" clId="{A31CDC42-05B3-4342-821E-F5B67FD7AD23}" dt="2026-02-09T17:51:37.969" v="3829" actId="2696"/>
        <pc:sldMkLst>
          <pc:docMk/>
          <pc:sldMk cId="4047449206" sldId="421"/>
        </pc:sldMkLst>
      </pc:sldChg>
      <pc:sldChg chg="ord">
        <pc:chgData name="Spotts, Tyler D" userId="fe67611b-e886-4976-a74f-32f5d442ddd5" providerId="ADAL" clId="{A31CDC42-05B3-4342-821E-F5B67FD7AD23}" dt="2026-02-04T18:16:20.876" v="3794"/>
        <pc:sldMkLst>
          <pc:docMk/>
          <pc:sldMk cId="2652984177" sldId="434"/>
        </pc:sldMkLst>
      </pc:sldChg>
      <pc:sldChg chg="addSp delSp modSp mod ord modShow">
        <pc:chgData name="Spotts, Tyler D" userId="fe67611b-e886-4976-a74f-32f5d442ddd5" providerId="ADAL" clId="{A31CDC42-05B3-4342-821E-F5B67FD7AD23}" dt="2026-02-09T19:23:21.685" v="3877"/>
        <pc:sldMkLst>
          <pc:docMk/>
          <pc:sldMk cId="3740482817" sldId="435"/>
        </pc:sldMkLst>
        <pc:picChg chg="add mod">
          <ac:chgData name="Spotts, Tyler D" userId="fe67611b-e886-4976-a74f-32f5d442ddd5" providerId="ADAL" clId="{A31CDC42-05B3-4342-821E-F5B67FD7AD23}" dt="2026-01-20T17:28:06.774" v="1099" actId="14100"/>
          <ac:picMkLst>
            <pc:docMk/>
            <pc:sldMk cId="3740482817" sldId="435"/>
            <ac:picMk id="4" creationId="{E509231B-5860-E3A7-F41C-6D0A0F548922}"/>
          </ac:picMkLst>
        </pc:picChg>
        <pc:picChg chg="add mod">
          <ac:chgData name="Spotts, Tyler D" userId="fe67611b-e886-4976-a74f-32f5d442ddd5" providerId="ADAL" clId="{A31CDC42-05B3-4342-821E-F5B67FD7AD23}" dt="2026-01-20T19:58:49.943" v="1644" actId="1076"/>
          <ac:picMkLst>
            <pc:docMk/>
            <pc:sldMk cId="3740482817" sldId="435"/>
            <ac:picMk id="7" creationId="{90C2DB96-A54E-CB61-A24C-27D25F85B899}"/>
          </ac:picMkLst>
        </pc:picChg>
        <pc:picChg chg="add mod">
          <ac:chgData name="Spotts, Tyler D" userId="fe67611b-e886-4976-a74f-32f5d442ddd5" providerId="ADAL" clId="{A31CDC42-05B3-4342-821E-F5B67FD7AD23}" dt="2026-01-20T20:10:56.460" v="1813" actId="14100"/>
          <ac:picMkLst>
            <pc:docMk/>
            <pc:sldMk cId="3740482817" sldId="435"/>
            <ac:picMk id="8" creationId="{E3631079-2E23-274C-BC66-36F9588482F6}"/>
          </ac:picMkLst>
        </pc:picChg>
      </pc:sldChg>
      <pc:sldChg chg="addSp delSp modSp del mod ord modShow">
        <pc:chgData name="Spotts, Tyler D" userId="fe67611b-e886-4976-a74f-32f5d442ddd5" providerId="ADAL" clId="{A31CDC42-05B3-4342-821E-F5B67FD7AD23}" dt="2026-02-09T20:53:46.125" v="4007" actId="2696"/>
        <pc:sldMkLst>
          <pc:docMk/>
          <pc:sldMk cId="3818051819" sldId="436"/>
        </pc:sldMkLst>
        <pc:spChg chg="mod">
          <ac:chgData name="Spotts, Tyler D" userId="fe67611b-e886-4976-a74f-32f5d442ddd5" providerId="ADAL" clId="{A31CDC42-05B3-4342-821E-F5B67FD7AD23}" dt="2026-02-09T20:52:27.295" v="4005" actId="20577"/>
          <ac:spMkLst>
            <pc:docMk/>
            <pc:sldMk cId="3818051819" sldId="436"/>
            <ac:spMk id="5" creationId="{9BDE78CD-0776-ED59-C802-BB68A9E85BC9}"/>
          </ac:spMkLst>
        </pc:spChg>
      </pc:sldChg>
      <pc:sldChg chg="addSp delSp modSp mod ord modShow">
        <pc:chgData name="Spotts, Tyler D" userId="fe67611b-e886-4976-a74f-32f5d442ddd5" providerId="ADAL" clId="{A31CDC42-05B3-4342-821E-F5B67FD7AD23}" dt="2026-02-09T19:23:21.685" v="3877"/>
        <pc:sldMkLst>
          <pc:docMk/>
          <pc:sldMk cId="3520615923" sldId="437"/>
        </pc:sldMkLst>
        <pc:picChg chg="add mod">
          <ac:chgData name="Spotts, Tyler D" userId="fe67611b-e886-4976-a74f-32f5d442ddd5" providerId="ADAL" clId="{A31CDC42-05B3-4342-821E-F5B67FD7AD23}" dt="2026-01-20T17:36:11.186" v="1120" actId="1076"/>
          <ac:picMkLst>
            <pc:docMk/>
            <pc:sldMk cId="3520615923" sldId="437"/>
            <ac:picMk id="6" creationId="{64DAD6AB-A7DE-98E9-5B82-8B426732F64E}"/>
          </ac:picMkLst>
        </pc:picChg>
        <pc:picChg chg="add mod">
          <ac:chgData name="Spotts, Tyler D" userId="fe67611b-e886-4976-a74f-32f5d442ddd5" providerId="ADAL" clId="{A31CDC42-05B3-4342-821E-F5B67FD7AD23}" dt="2026-01-20T17:36:06.037" v="1119" actId="1076"/>
          <ac:picMkLst>
            <pc:docMk/>
            <pc:sldMk cId="3520615923" sldId="437"/>
            <ac:picMk id="8" creationId="{24A451B0-7A35-B0BB-2EDB-A54CB32F12A4}"/>
          </ac:picMkLst>
        </pc:picChg>
      </pc:sldChg>
      <pc:sldChg chg="addSp delSp modSp mod ord setBg setClrOvrMap">
        <pc:chgData name="Spotts, Tyler D" userId="fe67611b-e886-4976-a74f-32f5d442ddd5" providerId="ADAL" clId="{A31CDC42-05B3-4342-821E-F5B67FD7AD23}" dt="2026-02-09T20:11:41.602" v="3883" actId="478"/>
        <pc:sldMkLst>
          <pc:docMk/>
          <pc:sldMk cId="3331238449" sldId="438"/>
        </pc:sldMkLst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11" creationId="{C76EB66F-819B-D83B-0F29-AE8EF6F31DB5}"/>
          </ac:spMkLst>
        </pc:spChg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13" creationId="{3A50DE52-66DA-246C-831C-7B4A9C26E5D6}"/>
          </ac:spMkLst>
        </pc:spChg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15" creationId="{CA8E322C-2611-3B74-DE48-B58FA9921699}"/>
          </ac:spMkLst>
        </pc:spChg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17" creationId="{ED052141-54BA-209B-E62E-D764A1E23EB4}"/>
          </ac:spMkLst>
        </pc:spChg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19" creationId="{8C78CDB6-76B2-CA31-BC0D-10117FEEE362}"/>
          </ac:spMkLst>
        </pc:spChg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21" creationId="{97795D71-A44D-5B50-4981-0CF52ED2D7B6}"/>
          </ac:spMkLst>
        </pc:spChg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23" creationId="{78253E4F-D699-72FB-6E00-7A68E03ABBE6}"/>
          </ac:spMkLst>
        </pc:spChg>
        <pc:spChg chg="add del">
          <ac:chgData name="Spotts, Tyler D" userId="fe67611b-e886-4976-a74f-32f5d442ddd5" providerId="ADAL" clId="{A31CDC42-05B3-4342-821E-F5B67FD7AD23}" dt="2026-02-09T19:16:16.807" v="3860" actId="26606"/>
          <ac:spMkLst>
            <pc:docMk/>
            <pc:sldMk cId="3331238449" sldId="438"/>
            <ac:spMk id="25" creationId="{B8C055B4-6EE5-1F7A-B72D-CD426824E127}"/>
          </ac:spMkLst>
        </pc:spChg>
        <pc:spChg chg="add del">
          <ac:chgData name="Spotts, Tyler D" userId="fe67611b-e886-4976-a74f-32f5d442ddd5" providerId="ADAL" clId="{A31CDC42-05B3-4342-821E-F5B67FD7AD23}" dt="2026-02-09T19:15:59.098" v="3858" actId="26606"/>
          <ac:spMkLst>
            <pc:docMk/>
            <pc:sldMk cId="3331238449" sldId="438"/>
            <ac:spMk id="28" creationId="{97AAAF8E-31DB-4148-8FCA-4D8233D691C6}"/>
          </ac:spMkLst>
        </pc:spChg>
        <pc:spChg chg="add del">
          <ac:chgData name="Spotts, Tyler D" userId="fe67611b-e886-4976-a74f-32f5d442ddd5" providerId="ADAL" clId="{A31CDC42-05B3-4342-821E-F5B67FD7AD23}" dt="2026-02-09T19:15:59.098" v="3858" actId="26606"/>
          <ac:spMkLst>
            <pc:docMk/>
            <pc:sldMk cId="3331238449" sldId="438"/>
            <ac:spMk id="29" creationId="{AA274328-4774-4DF9-BA53-452565122FBB}"/>
          </ac:spMkLst>
        </pc:spChg>
        <pc:spChg chg="add del">
          <ac:chgData name="Spotts, Tyler D" userId="fe67611b-e886-4976-a74f-32f5d442ddd5" providerId="ADAL" clId="{A31CDC42-05B3-4342-821E-F5B67FD7AD23}" dt="2026-02-09T19:15:33.979" v="3852" actId="26606"/>
          <ac:spMkLst>
            <pc:docMk/>
            <pc:sldMk cId="3331238449" sldId="438"/>
            <ac:spMk id="30" creationId="{BFDC535F-AC0A-417D-96AB-6706BECACD95}"/>
          </ac:spMkLst>
        </pc:spChg>
        <pc:spChg chg="add del">
          <ac:chgData name="Spotts, Tyler D" userId="fe67611b-e886-4976-a74f-32f5d442ddd5" providerId="ADAL" clId="{A31CDC42-05B3-4342-821E-F5B67FD7AD23}" dt="2026-02-09T19:15:59.098" v="3858" actId="26606"/>
          <ac:spMkLst>
            <pc:docMk/>
            <pc:sldMk cId="3331238449" sldId="438"/>
            <ac:spMk id="31" creationId="{01C7B46D-2FEF-4FAA-915B-8B21A66BB647}"/>
          </ac:spMkLst>
        </pc:spChg>
        <pc:spChg chg="add del">
          <ac:chgData name="Spotts, Tyler D" userId="fe67611b-e886-4976-a74f-32f5d442ddd5" providerId="ADAL" clId="{A31CDC42-05B3-4342-821E-F5B67FD7AD23}" dt="2026-02-09T19:15:33.979" v="3852" actId="26606"/>
          <ac:spMkLst>
            <pc:docMk/>
            <pc:sldMk cId="3331238449" sldId="438"/>
            <ac:spMk id="32" creationId="{97AAAF8E-31DB-4148-8FCA-4D8233D691C6}"/>
          </ac:spMkLst>
        </pc:spChg>
        <pc:spChg chg="add del">
          <ac:chgData name="Spotts, Tyler D" userId="fe67611b-e886-4976-a74f-32f5d442ddd5" providerId="ADAL" clId="{A31CDC42-05B3-4342-821E-F5B67FD7AD23}" dt="2026-02-09T19:15:33.979" v="3852" actId="26606"/>
          <ac:spMkLst>
            <pc:docMk/>
            <pc:sldMk cId="3331238449" sldId="438"/>
            <ac:spMk id="34" creationId="{AA274328-4774-4DF9-BA53-452565122FBB}"/>
          </ac:spMkLst>
        </pc:spChg>
        <pc:picChg chg="add mod ord">
          <ac:chgData name="Spotts, Tyler D" userId="fe67611b-e886-4976-a74f-32f5d442ddd5" providerId="ADAL" clId="{A31CDC42-05B3-4342-821E-F5B67FD7AD23}" dt="2026-02-09T19:16:16.807" v="3860" actId="26606"/>
          <ac:picMkLst>
            <pc:docMk/>
            <pc:sldMk cId="3331238449" sldId="438"/>
            <ac:picMk id="3" creationId="{1FC51280-88A0-FD48-A210-0CBBFB482575}"/>
          </ac:picMkLst>
        </pc:picChg>
        <pc:picChg chg="add del mod">
          <ac:chgData name="Spotts, Tyler D" userId="fe67611b-e886-4976-a74f-32f5d442ddd5" providerId="ADAL" clId="{A31CDC42-05B3-4342-821E-F5B67FD7AD23}" dt="2026-02-09T20:11:41.471" v="3882" actId="478"/>
          <ac:picMkLst>
            <pc:docMk/>
            <pc:sldMk cId="3331238449" sldId="438"/>
            <ac:picMk id="4" creationId="{B7869097-BB2C-4E40-CFE4-08A6FC9CCF37}"/>
          </ac:picMkLst>
        </pc:picChg>
        <pc:picChg chg="add del mod">
          <ac:chgData name="Spotts, Tyler D" userId="fe67611b-e886-4976-a74f-32f5d442ddd5" providerId="ADAL" clId="{A31CDC42-05B3-4342-821E-F5B67FD7AD23}" dt="2026-02-09T20:11:41.602" v="3883" actId="478"/>
          <ac:picMkLst>
            <pc:docMk/>
            <pc:sldMk cId="3331238449" sldId="438"/>
            <ac:picMk id="6" creationId="{1F2E573B-FE02-2F46-BB85-538A45B24588}"/>
          </ac:picMkLst>
        </pc:picChg>
      </pc:sldChg>
      <pc:sldChg chg="modSp add del mod">
        <pc:chgData name="Spotts, Tyler D" userId="fe67611b-e886-4976-a74f-32f5d442ddd5" providerId="ADAL" clId="{A31CDC42-05B3-4342-821E-F5B67FD7AD23}" dt="2026-02-09T20:54:16.239" v="4009" actId="2696"/>
        <pc:sldMkLst>
          <pc:docMk/>
          <pc:sldMk cId="403637279" sldId="439"/>
        </pc:sldMkLst>
        <pc:spChg chg="mod">
          <ac:chgData name="Spotts, Tyler D" userId="fe67611b-e886-4976-a74f-32f5d442ddd5" providerId="ADAL" clId="{A31CDC42-05B3-4342-821E-F5B67FD7AD23}" dt="2026-02-09T20:13:42.924" v="3907" actId="20577"/>
          <ac:spMkLst>
            <pc:docMk/>
            <pc:sldMk cId="403637279" sldId="439"/>
            <ac:spMk id="5" creationId="{6E989CE7-8F4D-0BE9-30B8-5965299EE258}"/>
          </ac:spMkLst>
        </pc:spChg>
      </pc:sldChg>
      <pc:sldChg chg="addSp delSp modSp mod">
        <pc:chgData name="Spotts, Tyler D" userId="fe67611b-e886-4976-a74f-32f5d442ddd5" providerId="ADAL" clId="{A31CDC42-05B3-4342-821E-F5B67FD7AD23}" dt="2026-01-20T20:38:06.636" v="1981" actId="1076"/>
        <pc:sldMkLst>
          <pc:docMk/>
          <pc:sldMk cId="2892424959" sldId="440"/>
        </pc:sldMkLst>
        <pc:picChg chg="add mod">
          <ac:chgData name="Spotts, Tyler D" userId="fe67611b-e886-4976-a74f-32f5d442ddd5" providerId="ADAL" clId="{A31CDC42-05B3-4342-821E-F5B67FD7AD23}" dt="2026-01-20T20:38:02.170" v="1979" actId="1076"/>
          <ac:picMkLst>
            <pc:docMk/>
            <pc:sldMk cId="2892424959" sldId="440"/>
            <ac:picMk id="5" creationId="{E40D52C9-D3DC-7151-94B1-79CD58853F9B}"/>
          </ac:picMkLst>
        </pc:picChg>
        <pc:picChg chg="add mod">
          <ac:chgData name="Spotts, Tyler D" userId="fe67611b-e886-4976-a74f-32f5d442ddd5" providerId="ADAL" clId="{A31CDC42-05B3-4342-821E-F5B67FD7AD23}" dt="2026-01-20T20:38:06.636" v="1981" actId="1076"/>
          <ac:picMkLst>
            <pc:docMk/>
            <pc:sldMk cId="2892424959" sldId="440"/>
            <ac:picMk id="9" creationId="{B1F8DE05-F8D2-AC5B-50F0-9EC40D757B8E}"/>
          </ac:picMkLst>
        </pc:picChg>
      </pc:sldChg>
      <pc:sldChg chg="addSp delSp modSp mod or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4051277001" sldId="441"/>
        </pc:sldMkLst>
        <pc:spChg chg="mod">
          <ac:chgData name="Spotts, Tyler D" userId="fe67611b-e886-4976-a74f-32f5d442ddd5" providerId="ADAL" clId="{A31CDC42-05B3-4342-821E-F5B67FD7AD23}" dt="2026-01-21T15:10:27.974" v="3224" actId="20577"/>
          <ac:spMkLst>
            <pc:docMk/>
            <pc:sldMk cId="4051277001" sldId="441"/>
            <ac:spMk id="2" creationId="{C914CF83-087B-C30C-1F52-57D0AEA47E4A}"/>
          </ac:spMkLst>
        </pc:spChg>
        <pc:picChg chg="add mod">
          <ac:chgData name="Spotts, Tyler D" userId="fe67611b-e886-4976-a74f-32f5d442ddd5" providerId="ADAL" clId="{A31CDC42-05B3-4342-821E-F5B67FD7AD23}" dt="2026-01-21T14:52:43.681" v="3219" actId="1076"/>
          <ac:picMkLst>
            <pc:docMk/>
            <pc:sldMk cId="4051277001" sldId="441"/>
            <ac:picMk id="5" creationId="{B0ADBBF8-AC9F-6E57-A94E-828210F7BA58}"/>
          </ac:picMkLst>
        </pc:picChg>
        <pc:picChg chg="add mod">
          <ac:chgData name="Spotts, Tyler D" userId="fe67611b-e886-4976-a74f-32f5d442ddd5" providerId="ADAL" clId="{A31CDC42-05B3-4342-821E-F5B67FD7AD23}" dt="2026-01-21T15:35:50.614" v="3232" actId="14100"/>
          <ac:picMkLst>
            <pc:docMk/>
            <pc:sldMk cId="4051277001" sldId="441"/>
            <ac:picMk id="11" creationId="{0898FDBA-5769-D6E9-C1AC-BA3616399B9D}"/>
          </ac:picMkLst>
        </pc:picChg>
      </pc:sldChg>
      <pc:sldChg chg="modSp del mod modShow">
        <pc:chgData name="Spotts, Tyler D" userId="fe67611b-e886-4976-a74f-32f5d442ddd5" providerId="ADAL" clId="{A31CDC42-05B3-4342-821E-F5B67FD7AD23}" dt="2026-02-09T19:10:16.537" v="3845" actId="2696"/>
        <pc:sldMkLst>
          <pc:docMk/>
          <pc:sldMk cId="1831805135" sldId="442"/>
        </pc:sldMkLst>
      </pc:sldChg>
      <pc:sldChg chg="modSp mod ord modShow">
        <pc:chgData name="Spotts, Tyler D" userId="fe67611b-e886-4976-a74f-32f5d442ddd5" providerId="ADAL" clId="{A31CDC42-05B3-4342-821E-F5B67FD7AD23}" dt="2026-02-09T19:23:37.343" v="3879"/>
        <pc:sldMkLst>
          <pc:docMk/>
          <pc:sldMk cId="3723035622" sldId="443"/>
        </pc:sldMkLst>
        <pc:spChg chg="mod">
          <ac:chgData name="Spotts, Tyler D" userId="fe67611b-e886-4976-a74f-32f5d442ddd5" providerId="ADAL" clId="{A31CDC42-05B3-4342-821E-F5B67FD7AD23}" dt="2026-02-04T18:15:55.279" v="3792" actId="33524"/>
          <ac:spMkLst>
            <pc:docMk/>
            <pc:sldMk cId="3723035622" sldId="443"/>
            <ac:spMk id="2" creationId="{DA1FC96F-F613-96E4-697E-24234455477B}"/>
          </ac:spMkLst>
        </pc:spChg>
      </pc:sldChg>
      <pc:sldChg chg="addSp delSp modSp mod ord modShow">
        <pc:chgData name="Spotts, Tyler D" userId="fe67611b-e886-4976-a74f-32f5d442ddd5" providerId="ADAL" clId="{A31CDC42-05B3-4342-821E-F5B67FD7AD23}" dt="2026-02-09T21:52:45.180" v="4089" actId="729"/>
        <pc:sldMkLst>
          <pc:docMk/>
          <pc:sldMk cId="1650591935" sldId="444"/>
        </pc:sldMkLst>
        <pc:spChg chg="mod">
          <ac:chgData name="Spotts, Tyler D" userId="fe67611b-e886-4976-a74f-32f5d442ddd5" providerId="ADAL" clId="{A31CDC42-05B3-4342-821E-F5B67FD7AD23}" dt="2026-01-20T16:47:35.773" v="154" actId="20577"/>
          <ac:spMkLst>
            <pc:docMk/>
            <pc:sldMk cId="1650591935" sldId="444"/>
            <ac:spMk id="2" creationId="{03EA6123-4C9A-7880-2452-880060CC9727}"/>
          </ac:spMkLst>
        </pc:spChg>
        <pc:picChg chg="add del mod">
          <ac:chgData name="Spotts, Tyler D" userId="fe67611b-e886-4976-a74f-32f5d442ddd5" providerId="ADAL" clId="{A31CDC42-05B3-4342-821E-F5B67FD7AD23}" dt="2026-02-09T17:23:11.834" v="3811" actId="478"/>
          <ac:picMkLst>
            <pc:docMk/>
            <pc:sldMk cId="1650591935" sldId="444"/>
            <ac:picMk id="4" creationId="{64E639F8-142E-0067-B12E-D8ED4B741601}"/>
          </ac:picMkLst>
        </pc:picChg>
      </pc:sldChg>
      <pc:sldChg chg="addSp delSp modSp mod">
        <pc:chgData name="Spotts, Tyler D" userId="fe67611b-e886-4976-a74f-32f5d442ddd5" providerId="ADAL" clId="{A31CDC42-05B3-4342-821E-F5B67FD7AD23}" dt="2026-02-10T17:51:28.175" v="4371" actId="1076"/>
        <pc:sldMkLst>
          <pc:docMk/>
          <pc:sldMk cId="368343465" sldId="446"/>
        </pc:sldMkLst>
        <pc:spChg chg="mod">
          <ac:chgData name="Spotts, Tyler D" userId="fe67611b-e886-4976-a74f-32f5d442ddd5" providerId="ADAL" clId="{A31CDC42-05B3-4342-821E-F5B67FD7AD23}" dt="2026-02-10T17:50:30.860" v="4365" actId="14100"/>
          <ac:spMkLst>
            <pc:docMk/>
            <pc:sldMk cId="368343465" sldId="446"/>
            <ac:spMk id="2" creationId="{66A60B2E-D6A2-0F2B-B809-BF95E0D35D8F}"/>
          </ac:spMkLst>
        </pc:spChg>
        <pc:picChg chg="add del mod">
          <ac:chgData name="Spotts, Tyler D" userId="fe67611b-e886-4976-a74f-32f5d442ddd5" providerId="ADAL" clId="{A31CDC42-05B3-4342-821E-F5B67FD7AD23}" dt="2026-02-10T17:51:23.051" v="4368" actId="478"/>
          <ac:picMkLst>
            <pc:docMk/>
            <pc:sldMk cId="368343465" sldId="446"/>
            <ac:picMk id="4" creationId="{C4B74697-24EA-BAE4-EA4C-157469422D44}"/>
          </ac:picMkLst>
        </pc:picChg>
        <pc:picChg chg="add mod">
          <ac:chgData name="Spotts, Tyler D" userId="fe67611b-e886-4976-a74f-32f5d442ddd5" providerId="ADAL" clId="{A31CDC42-05B3-4342-821E-F5B67FD7AD23}" dt="2026-02-10T17:51:28.175" v="4371" actId="1076"/>
          <ac:picMkLst>
            <pc:docMk/>
            <pc:sldMk cId="368343465" sldId="446"/>
            <ac:picMk id="6" creationId="{0E5B758E-97BA-BF79-3EEF-AF59946FD9AC}"/>
          </ac:picMkLst>
        </pc:picChg>
      </pc:sldChg>
      <pc:sldChg chg="addSp delSp modSp mod ord">
        <pc:chgData name="Spotts, Tyler D" userId="fe67611b-e886-4976-a74f-32f5d442ddd5" providerId="ADAL" clId="{A31CDC42-05B3-4342-821E-F5B67FD7AD23}" dt="2026-02-10T17:52:34.483" v="4379" actId="14100"/>
        <pc:sldMkLst>
          <pc:docMk/>
          <pc:sldMk cId="1344869460" sldId="447"/>
        </pc:sldMkLst>
        <pc:spChg chg="mod">
          <ac:chgData name="Spotts, Tyler D" userId="fe67611b-e886-4976-a74f-32f5d442ddd5" providerId="ADAL" clId="{A31CDC42-05B3-4342-821E-F5B67FD7AD23}" dt="2026-02-10T17:52:13.786" v="4372" actId="14100"/>
          <ac:spMkLst>
            <pc:docMk/>
            <pc:sldMk cId="1344869460" sldId="447"/>
            <ac:spMk id="2" creationId="{31CF1D03-D723-B5EF-98BE-3234A266E63C}"/>
          </ac:spMkLst>
        </pc:spChg>
        <pc:spChg chg="add mod">
          <ac:chgData name="Spotts, Tyler D" userId="fe67611b-e886-4976-a74f-32f5d442ddd5" providerId="ADAL" clId="{A31CDC42-05B3-4342-821E-F5B67FD7AD23}" dt="2026-02-10T17:52:34.483" v="4379" actId="14100"/>
          <ac:spMkLst>
            <pc:docMk/>
            <pc:sldMk cId="1344869460" sldId="447"/>
            <ac:spMk id="4" creationId="{B5171147-5709-BD91-6050-9BC0A0B5851D}"/>
          </ac:spMkLst>
        </pc:spChg>
        <pc:picChg chg="add del">
          <ac:chgData name="Spotts, Tyler D" userId="fe67611b-e886-4976-a74f-32f5d442ddd5" providerId="ADAL" clId="{A31CDC42-05B3-4342-821E-F5B67FD7AD23}" dt="2026-02-10T17:44:48.271" v="4095" actId="478"/>
          <ac:picMkLst>
            <pc:docMk/>
            <pc:sldMk cId="1344869460" sldId="447"/>
            <ac:picMk id="3" creationId="{28A0C45A-62BA-798C-A89D-43D912A4EDAF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2-09T19:23:21.685" v="3877"/>
        <pc:sldMkLst>
          <pc:docMk/>
          <pc:sldMk cId="2039930240" sldId="454"/>
        </pc:sldMkLst>
        <pc:picChg chg="add mod">
          <ac:chgData name="Spotts, Tyler D" userId="fe67611b-e886-4976-a74f-32f5d442ddd5" providerId="ADAL" clId="{A31CDC42-05B3-4342-821E-F5B67FD7AD23}" dt="2026-01-20T19:38:54.271" v="1354" actId="14100"/>
          <ac:picMkLst>
            <pc:docMk/>
            <pc:sldMk cId="2039930240" sldId="454"/>
            <ac:picMk id="3" creationId="{509CBC93-E70D-B502-B45C-3A591BA51F18}"/>
          </ac:picMkLst>
        </pc:picChg>
        <pc:picChg chg="add mod">
          <ac:chgData name="Spotts, Tyler D" userId="fe67611b-e886-4976-a74f-32f5d442ddd5" providerId="ADAL" clId="{A31CDC42-05B3-4342-821E-F5B67FD7AD23}" dt="2026-01-20T19:58:26.998" v="1639" actId="14100"/>
          <ac:picMkLst>
            <pc:docMk/>
            <pc:sldMk cId="2039930240" sldId="454"/>
            <ac:picMk id="6" creationId="{29216BC0-AA89-A58C-6212-36CF3E4B7D98}"/>
          </ac:picMkLst>
        </pc:picChg>
      </pc:sldChg>
      <pc:sldChg chg="modSp add del mod ord replId">
        <pc:chgData name="Spotts, Tyler D" userId="fe67611b-e886-4976-a74f-32f5d442ddd5" providerId="ADAL" clId="{A31CDC42-05B3-4342-821E-F5B67FD7AD23}" dt="2026-02-09T20:53:43.298" v="4006" actId="2696"/>
        <pc:sldMkLst>
          <pc:docMk/>
          <pc:sldMk cId="814897082" sldId="455"/>
        </pc:sldMkLst>
        <pc:spChg chg="mod">
          <ac:chgData name="Spotts, Tyler D" userId="fe67611b-e886-4976-a74f-32f5d442ddd5" providerId="ADAL" clId="{A31CDC42-05B3-4342-821E-F5B67FD7AD23}" dt="2026-02-09T20:52:00.946" v="4001" actId="20577"/>
          <ac:spMkLst>
            <pc:docMk/>
            <pc:sldMk cId="814897082" sldId="455"/>
            <ac:spMk id="4" creationId="{C58979DC-AADF-550C-BB98-3A47478AAC24}"/>
          </ac:spMkLst>
        </pc:spChg>
      </pc:sldChg>
      <pc:sldChg chg="addSp delSp modSp add mod ord replId">
        <pc:chgData name="Spotts, Tyler D" userId="fe67611b-e886-4976-a74f-32f5d442ddd5" providerId="ADAL" clId="{A31CDC42-05B3-4342-821E-F5B67FD7AD23}" dt="2026-02-09T19:23:21.685" v="3877"/>
        <pc:sldMkLst>
          <pc:docMk/>
          <pc:sldMk cId="2925376966" sldId="456"/>
        </pc:sldMkLst>
        <pc:picChg chg="add mod">
          <ac:chgData name="Spotts, Tyler D" userId="fe67611b-e886-4976-a74f-32f5d442ddd5" providerId="ADAL" clId="{A31CDC42-05B3-4342-821E-F5B67FD7AD23}" dt="2026-01-20T19:41:04.855" v="1357" actId="1076"/>
          <ac:picMkLst>
            <pc:docMk/>
            <pc:sldMk cId="2925376966" sldId="456"/>
            <ac:picMk id="5" creationId="{D1DD8775-02DF-B507-E2DC-2AC572C8E640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2-09T19:23:21.685" v="3877"/>
        <pc:sldMkLst>
          <pc:docMk/>
          <pc:sldMk cId="2386233361" sldId="457"/>
        </pc:sldMkLst>
        <pc:picChg chg="add mod">
          <ac:chgData name="Spotts, Tyler D" userId="fe67611b-e886-4976-a74f-32f5d442ddd5" providerId="ADAL" clId="{A31CDC42-05B3-4342-821E-F5B67FD7AD23}" dt="2026-01-20T19:48:10.122" v="1492" actId="14100"/>
          <ac:picMkLst>
            <pc:docMk/>
            <pc:sldMk cId="2386233361" sldId="457"/>
            <ac:picMk id="4" creationId="{9757037D-1840-7BBE-86E7-A6DBBC0D9D56}"/>
          </ac:picMkLst>
        </pc:picChg>
        <pc:picChg chg="add mod">
          <ac:chgData name="Spotts, Tyler D" userId="fe67611b-e886-4976-a74f-32f5d442ddd5" providerId="ADAL" clId="{A31CDC42-05B3-4342-821E-F5B67FD7AD23}" dt="2026-01-20T19:58:37.743" v="1643" actId="1076"/>
          <ac:picMkLst>
            <pc:docMk/>
            <pc:sldMk cId="2386233361" sldId="457"/>
            <ac:picMk id="7" creationId="{07696E87-BAA3-F9A7-1F7A-72DF4E98B23F}"/>
          </ac:picMkLst>
        </pc:picChg>
        <pc:picChg chg="add mod">
          <ac:chgData name="Spotts, Tyler D" userId="fe67611b-e886-4976-a74f-32f5d442ddd5" providerId="ADAL" clId="{A31CDC42-05B3-4342-821E-F5B67FD7AD23}" dt="2026-01-20T20:02:54.440" v="1653" actId="14100"/>
          <ac:picMkLst>
            <pc:docMk/>
            <pc:sldMk cId="2386233361" sldId="457"/>
            <ac:picMk id="9" creationId="{E735D29C-F941-AD0C-EE6C-9D933443F56E}"/>
          </ac:picMkLst>
        </pc:picChg>
      </pc:sldChg>
      <pc:sldChg chg="modSp add del mod ord replId">
        <pc:chgData name="Spotts, Tyler D" userId="fe67611b-e886-4976-a74f-32f5d442ddd5" providerId="ADAL" clId="{A31CDC42-05B3-4342-821E-F5B67FD7AD23}" dt="2026-02-09T20:53:57.595" v="4008" actId="2696"/>
        <pc:sldMkLst>
          <pc:docMk/>
          <pc:sldMk cId="1374304812" sldId="458"/>
        </pc:sldMkLst>
      </pc:sldChg>
      <pc:sldChg chg="addSp delSp modSp add mod ord replId">
        <pc:chgData name="Spotts, Tyler D" userId="fe67611b-e886-4976-a74f-32f5d442ddd5" providerId="ADAL" clId="{A31CDC42-05B3-4342-821E-F5B67FD7AD23}" dt="2026-02-09T19:23:21.685" v="3877"/>
        <pc:sldMkLst>
          <pc:docMk/>
          <pc:sldMk cId="4285234705" sldId="459"/>
        </pc:sldMkLst>
        <pc:picChg chg="add mod">
          <ac:chgData name="Spotts, Tyler D" userId="fe67611b-e886-4976-a74f-32f5d442ddd5" providerId="ADAL" clId="{A31CDC42-05B3-4342-821E-F5B67FD7AD23}" dt="2026-01-20T19:53:27.188" v="1601" actId="1076"/>
          <ac:picMkLst>
            <pc:docMk/>
            <pc:sldMk cId="4285234705" sldId="459"/>
            <ac:picMk id="6" creationId="{2B8C69BD-8437-CF49-2463-A739FAF98F04}"/>
          </ac:picMkLst>
        </pc:picChg>
        <pc:picChg chg="add mod">
          <ac:chgData name="Spotts, Tyler D" userId="fe67611b-e886-4976-a74f-32f5d442ddd5" providerId="ADAL" clId="{A31CDC42-05B3-4342-821E-F5B67FD7AD23}" dt="2026-01-20T19:53:17.658" v="1599" actId="1076"/>
          <ac:picMkLst>
            <pc:docMk/>
            <pc:sldMk cId="4285234705" sldId="459"/>
            <ac:picMk id="7" creationId="{F93FD502-DBED-78CF-440B-C04654599065}"/>
          </ac:picMkLst>
        </pc:picChg>
      </pc:sldChg>
      <pc:sldChg chg="addSp delSp modSp add mod">
        <pc:chgData name="Spotts, Tyler D" userId="fe67611b-e886-4976-a74f-32f5d442ddd5" providerId="ADAL" clId="{A31CDC42-05B3-4342-821E-F5B67FD7AD23}" dt="2026-02-09T19:20:52.727" v="3869" actId="14100"/>
        <pc:sldMkLst>
          <pc:docMk/>
          <pc:sldMk cId="3904567413" sldId="460"/>
        </pc:sldMkLst>
        <pc:picChg chg="add mod">
          <ac:chgData name="Spotts, Tyler D" userId="fe67611b-e886-4976-a74f-32f5d442ddd5" providerId="ADAL" clId="{A31CDC42-05B3-4342-821E-F5B67FD7AD23}" dt="2026-02-09T19:20:52.727" v="3869" actId="14100"/>
          <ac:picMkLst>
            <pc:docMk/>
            <pc:sldMk cId="3904567413" sldId="460"/>
            <ac:picMk id="3" creationId="{0A6C83B4-8C40-4B1F-C024-0D0DF69803EF}"/>
          </ac:picMkLst>
        </pc:picChg>
        <pc:picChg chg="add mod">
          <ac:chgData name="Spotts, Tyler D" userId="fe67611b-e886-4976-a74f-32f5d442ddd5" providerId="ADAL" clId="{A31CDC42-05B3-4342-821E-F5B67FD7AD23}" dt="2026-01-20T20:54:16.934" v="2141" actId="14100"/>
          <ac:picMkLst>
            <pc:docMk/>
            <pc:sldMk cId="3904567413" sldId="460"/>
            <ac:picMk id="4" creationId="{72031966-70E7-A87A-6AE9-574E9F8E65D1}"/>
          </ac:picMkLst>
        </pc:picChg>
        <pc:picChg chg="add mod">
          <ac:chgData name="Spotts, Tyler D" userId="fe67611b-e886-4976-a74f-32f5d442ddd5" providerId="ADAL" clId="{A31CDC42-05B3-4342-821E-F5B67FD7AD23}" dt="2026-02-09T19:20:50.627" v="3868" actId="14100"/>
          <ac:picMkLst>
            <pc:docMk/>
            <pc:sldMk cId="3904567413" sldId="460"/>
            <ac:picMk id="7" creationId="{F840C0BA-2C01-2D8D-8749-8CCF75E1E21B}"/>
          </ac:picMkLst>
        </pc:picChg>
      </pc:sldChg>
      <pc:sldChg chg="modSp add del mod replId">
        <pc:chgData name="Spotts, Tyler D" userId="fe67611b-e886-4976-a74f-32f5d442ddd5" providerId="ADAL" clId="{A31CDC42-05B3-4342-821E-F5B67FD7AD23}" dt="2026-02-09T20:54:19.778" v="4010" actId="2696"/>
        <pc:sldMkLst>
          <pc:docMk/>
          <pc:sldMk cId="2524403622" sldId="461"/>
        </pc:sldMkLst>
        <pc:spChg chg="mod">
          <ac:chgData name="Spotts, Tyler D" userId="fe67611b-e886-4976-a74f-32f5d442ddd5" providerId="ADAL" clId="{A31CDC42-05B3-4342-821E-F5B67FD7AD23}" dt="2026-02-09T20:14:33.307" v="3925" actId="20577"/>
          <ac:spMkLst>
            <pc:docMk/>
            <pc:sldMk cId="2524403622" sldId="461"/>
            <ac:spMk id="5" creationId="{DFACF303-16F1-A271-81BF-4ED68E5ABDBE}"/>
          </ac:spMkLst>
        </pc:spChg>
      </pc:sldChg>
      <pc:sldChg chg="addSp delSp modSp add mod replId">
        <pc:chgData name="Spotts, Tyler D" userId="fe67611b-e886-4976-a74f-32f5d442ddd5" providerId="ADAL" clId="{A31CDC42-05B3-4342-821E-F5B67FD7AD23}" dt="2026-01-20T20:58:37.777" v="2155" actId="1076"/>
        <pc:sldMkLst>
          <pc:docMk/>
          <pc:sldMk cId="956242172" sldId="462"/>
        </pc:sldMkLst>
        <pc:picChg chg="add mod">
          <ac:chgData name="Spotts, Tyler D" userId="fe67611b-e886-4976-a74f-32f5d442ddd5" providerId="ADAL" clId="{A31CDC42-05B3-4342-821E-F5B67FD7AD23}" dt="2026-01-20T20:58:37.777" v="2155" actId="1076"/>
          <ac:picMkLst>
            <pc:docMk/>
            <pc:sldMk cId="956242172" sldId="462"/>
            <ac:picMk id="6" creationId="{294D16A9-AAD2-95E1-324E-AA227B6079FA}"/>
          </ac:picMkLst>
        </pc:picChg>
        <pc:picChg chg="add mod">
          <ac:chgData name="Spotts, Tyler D" userId="fe67611b-e886-4976-a74f-32f5d442ddd5" providerId="ADAL" clId="{A31CDC42-05B3-4342-821E-F5B67FD7AD23}" dt="2026-01-20T20:58:36.103" v="2154" actId="1076"/>
          <ac:picMkLst>
            <pc:docMk/>
            <pc:sldMk cId="956242172" sldId="462"/>
            <ac:picMk id="8" creationId="{A86BF53E-644E-1AFB-AAE4-1E6499680D8E}"/>
          </ac:picMkLst>
        </pc:picChg>
      </pc:sldChg>
      <pc:sldChg chg="addSp delSp modSp add mod">
        <pc:chgData name="Spotts, Tyler D" userId="fe67611b-e886-4976-a74f-32f5d442ddd5" providerId="ADAL" clId="{A31CDC42-05B3-4342-821E-F5B67FD7AD23}" dt="2026-02-09T19:22:07.187" v="3875" actId="14100"/>
        <pc:sldMkLst>
          <pc:docMk/>
          <pc:sldMk cId="2536568470" sldId="463"/>
        </pc:sldMkLst>
        <pc:picChg chg="add mod">
          <ac:chgData name="Spotts, Tyler D" userId="fe67611b-e886-4976-a74f-32f5d442ddd5" providerId="ADAL" clId="{A31CDC42-05B3-4342-821E-F5B67FD7AD23}" dt="2026-01-20T21:20:37.016" v="2276" actId="14100"/>
          <ac:picMkLst>
            <pc:docMk/>
            <pc:sldMk cId="2536568470" sldId="463"/>
            <ac:picMk id="3" creationId="{AEFF4413-4184-7819-0223-2CA86FF89A2B}"/>
          </ac:picMkLst>
        </pc:picChg>
        <pc:picChg chg="add mod">
          <ac:chgData name="Spotts, Tyler D" userId="fe67611b-e886-4976-a74f-32f5d442ddd5" providerId="ADAL" clId="{A31CDC42-05B3-4342-821E-F5B67FD7AD23}" dt="2026-02-09T19:22:07.187" v="3875" actId="14100"/>
          <ac:picMkLst>
            <pc:docMk/>
            <pc:sldMk cId="2536568470" sldId="463"/>
            <ac:picMk id="4" creationId="{CBF4A343-AB03-94DA-8CE8-3EF68F83F8DB}"/>
          </ac:picMkLst>
        </pc:picChg>
        <pc:picChg chg="add mod">
          <ac:chgData name="Spotts, Tyler D" userId="fe67611b-e886-4976-a74f-32f5d442ddd5" providerId="ADAL" clId="{A31CDC42-05B3-4342-821E-F5B67FD7AD23}" dt="2026-02-09T19:21:04.389" v="3871" actId="14100"/>
          <ac:picMkLst>
            <pc:docMk/>
            <pc:sldMk cId="2536568470" sldId="463"/>
            <ac:picMk id="6" creationId="{D9C3E55F-D4F0-A695-7ABE-E9E46FEE1A7C}"/>
          </ac:picMkLst>
        </pc:picChg>
      </pc:sldChg>
      <pc:sldChg chg="modSp add del mod replId">
        <pc:chgData name="Spotts, Tyler D" userId="fe67611b-e886-4976-a74f-32f5d442ddd5" providerId="ADAL" clId="{A31CDC42-05B3-4342-821E-F5B67FD7AD23}" dt="2026-02-09T20:54:22.802" v="4011" actId="2696"/>
        <pc:sldMkLst>
          <pc:docMk/>
          <pc:sldMk cId="3177295458" sldId="464"/>
        </pc:sldMkLst>
        <pc:spChg chg="mod">
          <ac:chgData name="Spotts, Tyler D" userId="fe67611b-e886-4976-a74f-32f5d442ddd5" providerId="ADAL" clId="{A31CDC42-05B3-4342-821E-F5B67FD7AD23}" dt="2026-02-09T20:47:58.201" v="3943" actId="20577"/>
          <ac:spMkLst>
            <pc:docMk/>
            <pc:sldMk cId="3177295458" sldId="464"/>
            <ac:spMk id="5" creationId="{C6553931-BA34-0EB1-1070-521AD7E2E0CF}"/>
          </ac:spMkLst>
        </pc:spChg>
      </pc:sldChg>
      <pc:sldChg chg="addSp delSp modSp add mod replId">
        <pc:chgData name="Spotts, Tyler D" userId="fe67611b-e886-4976-a74f-32f5d442ddd5" providerId="ADAL" clId="{A31CDC42-05B3-4342-821E-F5B67FD7AD23}" dt="2026-01-20T21:24:55.800" v="2285" actId="1076"/>
        <pc:sldMkLst>
          <pc:docMk/>
          <pc:sldMk cId="217060165" sldId="465"/>
        </pc:sldMkLst>
        <pc:picChg chg="add mod">
          <ac:chgData name="Spotts, Tyler D" userId="fe67611b-e886-4976-a74f-32f5d442ddd5" providerId="ADAL" clId="{A31CDC42-05B3-4342-821E-F5B67FD7AD23}" dt="2026-01-20T21:23:35.413" v="2281" actId="1076"/>
          <ac:picMkLst>
            <pc:docMk/>
            <pc:sldMk cId="217060165" sldId="465"/>
            <ac:picMk id="4" creationId="{4DB324DC-9E21-EE9E-E858-D56411014A6C}"/>
          </ac:picMkLst>
        </pc:picChg>
        <pc:picChg chg="add mod">
          <ac:chgData name="Spotts, Tyler D" userId="fe67611b-e886-4976-a74f-32f5d442ddd5" providerId="ADAL" clId="{A31CDC42-05B3-4342-821E-F5B67FD7AD23}" dt="2026-01-20T21:24:55.800" v="2285" actId="1076"/>
          <ac:picMkLst>
            <pc:docMk/>
            <pc:sldMk cId="217060165" sldId="465"/>
            <ac:picMk id="7" creationId="{9F13BF53-00B8-6EB7-8955-6DAE125A2471}"/>
          </ac:picMkLst>
        </pc:picChg>
      </pc:sldChg>
      <pc:sldChg chg="addSp delSp modSp new mod ord setBg">
        <pc:chgData name="Spotts, Tyler D" userId="fe67611b-e886-4976-a74f-32f5d442ddd5" providerId="ADAL" clId="{A31CDC42-05B3-4342-821E-F5B67FD7AD23}" dt="2026-02-10T14:54:17.995" v="4091" actId="22"/>
        <pc:sldMkLst>
          <pc:docMk/>
          <pc:sldMk cId="3312647726" sldId="466"/>
        </pc:sldMkLst>
        <pc:spChg chg="mod ord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2" creationId="{6837C63C-B6F4-81A2-0125-EF6FA31A7C86}"/>
          </ac:spMkLst>
        </pc:spChg>
        <pc:spChg chg="del mod">
          <ac:chgData name="Spotts, Tyler D" userId="fe67611b-e886-4976-a74f-32f5d442ddd5" providerId="ADAL" clId="{A31CDC42-05B3-4342-821E-F5B67FD7AD23}" dt="2026-02-09T17:13:14.743" v="3799" actId="478"/>
          <ac:spMkLst>
            <pc:docMk/>
            <pc:sldMk cId="3312647726" sldId="466"/>
            <ac:spMk id="3" creationId="{89E51772-074E-EF5F-B859-D9B7F3FD64B4}"/>
          </ac:spMkLst>
        </pc:spChg>
        <pc:spChg chg="del">
          <ac:chgData name="Spotts, Tyler D" userId="fe67611b-e886-4976-a74f-32f5d442ddd5" providerId="ADAL" clId="{A31CDC42-05B3-4342-821E-F5B67FD7AD23}" dt="2026-02-09T17:13:17.395" v="3800" actId="478"/>
          <ac:spMkLst>
            <pc:docMk/>
            <pc:sldMk cId="3312647726" sldId="466"/>
            <ac:spMk id="4" creationId="{9CBFA2A2-9694-9A6A-61D2-DFDCBEC72AA8}"/>
          </ac:spMkLst>
        </pc:spChg>
        <pc:spChg chg="del">
          <ac:chgData name="Spotts, Tyler D" userId="fe67611b-e886-4976-a74f-32f5d442ddd5" providerId="ADAL" clId="{A31CDC42-05B3-4342-821E-F5B67FD7AD23}" dt="2026-02-09T17:13:19.541" v="3801" actId="478"/>
          <ac:spMkLst>
            <pc:docMk/>
            <pc:sldMk cId="3312647726" sldId="466"/>
            <ac:spMk id="5" creationId="{B8C51B8B-264C-8C40-A821-C3B094E2C182}"/>
          </ac:spMkLst>
        </pc:spChg>
        <pc:spChg chg="del">
          <ac:chgData name="Spotts, Tyler D" userId="fe67611b-e886-4976-a74f-32f5d442ddd5" providerId="ADAL" clId="{A31CDC42-05B3-4342-821E-F5B67FD7AD23}" dt="2026-02-09T17:13:21.027" v="3802" actId="478"/>
          <ac:spMkLst>
            <pc:docMk/>
            <pc:sldMk cId="3312647726" sldId="466"/>
            <ac:spMk id="6" creationId="{45C683D5-0EA9-C49A-CBAC-23909BAF6F35}"/>
          </ac:spMkLst>
        </pc:spChg>
        <pc:spChg chg="add del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17" creationId="{DD651B61-325E-4E73-8445-38B0DE8AAAB6}"/>
          </ac:spMkLst>
        </pc:spChg>
        <pc:spChg chg="add del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19" creationId="{B42E5253-D3AC-4AC2-B766-8B34F13C2F5E}"/>
          </ac:spMkLst>
        </pc:spChg>
        <pc:spChg chg="add del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21" creationId="{10AE8D57-436A-4073-9A75-15BB5949F8B4}"/>
          </ac:spMkLst>
        </pc:spChg>
        <pc:spChg chg="add del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23" creationId="{E2852671-8EB6-4EAF-8AF8-65CF3FD66456}"/>
          </ac:spMkLst>
        </pc:spChg>
        <pc:spChg chg="add del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25" creationId="{C1FA8F66-3B85-411D-A2A6-A50DF3026D9A}"/>
          </ac:spMkLst>
        </pc:spChg>
        <pc:spChg chg="add del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27" creationId="{4179E790-E691-4202-B7FA-62924FC8D195}"/>
          </ac:spMkLst>
        </pc:spChg>
        <pc:spChg chg="add del">
          <ac:chgData name="Spotts, Tyler D" userId="fe67611b-e886-4976-a74f-32f5d442ddd5" providerId="ADAL" clId="{A31CDC42-05B3-4342-821E-F5B67FD7AD23}" dt="2026-02-09T17:39:17.118" v="3828" actId="26606"/>
          <ac:spMkLst>
            <pc:docMk/>
            <pc:sldMk cId="3312647726" sldId="466"/>
            <ac:spMk id="29" creationId="{065EE0A0-4DA6-4AA2-A475-14DB03C55AFA}"/>
          </ac:spMkLst>
        </pc:spChg>
        <pc:picChg chg="add">
          <ac:chgData name="Spotts, Tyler D" userId="fe67611b-e886-4976-a74f-32f5d442ddd5" providerId="ADAL" clId="{A31CDC42-05B3-4342-821E-F5B67FD7AD23}" dt="2026-02-10T14:54:17.995" v="4091" actId="22"/>
          <ac:picMkLst>
            <pc:docMk/>
            <pc:sldMk cId="3312647726" sldId="466"/>
            <ac:picMk id="4" creationId="{F515409C-C921-A922-D968-B2BBDCFA5E02}"/>
          </ac:picMkLst>
        </pc:picChg>
        <pc:picChg chg="add del mod">
          <ac:chgData name="Spotts, Tyler D" userId="fe67611b-e886-4976-a74f-32f5d442ddd5" providerId="ADAL" clId="{A31CDC42-05B3-4342-821E-F5B67FD7AD23}" dt="2026-02-09T17:29:26.578" v="3820" actId="478"/>
          <ac:picMkLst>
            <pc:docMk/>
            <pc:sldMk cId="3312647726" sldId="466"/>
            <ac:picMk id="8" creationId="{95207932-FF36-4D78-F78E-EB6A6C96764F}"/>
          </ac:picMkLst>
        </pc:picChg>
        <pc:picChg chg="add del mod">
          <ac:chgData name="Spotts, Tyler D" userId="fe67611b-e886-4976-a74f-32f5d442ddd5" providerId="ADAL" clId="{A31CDC42-05B3-4342-821E-F5B67FD7AD23}" dt="2026-02-09T17:38:44.369" v="3825" actId="478"/>
          <ac:picMkLst>
            <pc:docMk/>
            <pc:sldMk cId="3312647726" sldId="466"/>
            <ac:picMk id="10" creationId="{B4A61C96-9B57-2403-08C0-D92305860DBE}"/>
          </ac:picMkLst>
        </pc:picChg>
        <pc:picChg chg="add del mod">
          <ac:chgData name="Spotts, Tyler D" userId="fe67611b-e886-4976-a74f-32f5d442ddd5" providerId="ADAL" clId="{A31CDC42-05B3-4342-821E-F5B67FD7AD23}" dt="2026-02-10T14:52:28.928" v="4090" actId="478"/>
          <ac:picMkLst>
            <pc:docMk/>
            <pc:sldMk cId="3312647726" sldId="466"/>
            <ac:picMk id="12" creationId="{9EC00ED5-FDAF-8278-9869-B8D2A3F21797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2-09T19:23:21.685" v="3877"/>
        <pc:sldMkLst>
          <pc:docMk/>
          <pc:sldMk cId="1638849060" sldId="467"/>
        </pc:sldMkLst>
        <pc:spChg chg="mod">
          <ac:chgData name="Spotts, Tyler D" userId="fe67611b-e886-4976-a74f-32f5d442ddd5" providerId="ADAL" clId="{A31CDC42-05B3-4342-821E-F5B67FD7AD23}" dt="2026-02-09T17:56:54.836" v="3839" actId="20577"/>
          <ac:spMkLst>
            <pc:docMk/>
            <pc:sldMk cId="1638849060" sldId="467"/>
            <ac:spMk id="2" creationId="{7EA27A1C-83A2-11F7-C81A-DFEEB47E5A6B}"/>
          </ac:spMkLst>
        </pc:spChg>
        <pc:graphicFrameChg chg="del">
          <ac:chgData name="Spotts, Tyler D" userId="fe67611b-e886-4976-a74f-32f5d442ddd5" providerId="ADAL" clId="{A31CDC42-05B3-4342-821E-F5B67FD7AD23}" dt="2026-02-09T17:56:31.461" v="3837" actId="478"/>
          <ac:graphicFrameMkLst>
            <pc:docMk/>
            <pc:sldMk cId="1638849060" sldId="467"/>
            <ac:graphicFrameMk id="4" creationId="{3D3813A8-2FA5-3AD8-1072-0B0A9DD949E1}"/>
          </ac:graphicFrameMkLst>
        </pc:graphicFrameChg>
        <pc:picChg chg="add mod">
          <ac:chgData name="Spotts, Tyler D" userId="fe67611b-e886-4976-a74f-32f5d442ddd5" providerId="ADAL" clId="{A31CDC42-05B3-4342-821E-F5B67FD7AD23}" dt="2026-02-09T19:10:08.226" v="3844" actId="14100"/>
          <ac:picMkLst>
            <pc:docMk/>
            <pc:sldMk cId="1638849060" sldId="467"/>
            <ac:picMk id="5" creationId="{E7B9CC13-4E13-4321-6DB5-A8D6B90DD546}"/>
          </ac:picMkLst>
        </pc:picChg>
      </pc:sldChg>
      <pc:sldChg chg="addSp modSp add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2889550397" sldId="468"/>
        </pc:sldMkLst>
        <pc:picChg chg="add mod">
          <ac:chgData name="Spotts, Tyler D" userId="fe67611b-e886-4976-a74f-32f5d442ddd5" providerId="ADAL" clId="{A31CDC42-05B3-4342-821E-F5B67FD7AD23}" dt="2026-02-09T21:05:16.847" v="4040" actId="14100"/>
          <ac:picMkLst>
            <pc:docMk/>
            <pc:sldMk cId="2889550397" sldId="468"/>
            <ac:picMk id="3" creationId="{59CD9520-B1B7-9507-EEFA-A0DA02B6401F}"/>
          </ac:picMkLst>
        </pc:picChg>
      </pc:sldChg>
      <pc:sldChg chg="add mod replI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391708048" sldId="469"/>
        </pc:sldMkLst>
      </pc:sldChg>
      <pc:sldChg chg="addSp delSp modSp add mod or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1496528655" sldId="470"/>
        </pc:sldMkLst>
        <pc:picChg chg="add mod">
          <ac:chgData name="Spotts, Tyler D" userId="fe67611b-e886-4976-a74f-32f5d442ddd5" providerId="ADAL" clId="{A31CDC42-05B3-4342-821E-F5B67FD7AD23}" dt="2026-02-09T21:07:02.502" v="4055" actId="14100"/>
          <ac:picMkLst>
            <pc:docMk/>
            <pc:sldMk cId="1496528655" sldId="470"/>
            <ac:picMk id="3" creationId="{DE088FFB-5D11-86DC-A7F4-65D97903AD8E}"/>
          </ac:picMkLst>
        </pc:picChg>
        <pc:picChg chg="add mod">
          <ac:chgData name="Spotts, Tyler D" userId="fe67611b-e886-4976-a74f-32f5d442ddd5" providerId="ADAL" clId="{A31CDC42-05B3-4342-821E-F5B67FD7AD23}" dt="2026-02-09T21:08:23.351" v="4063" actId="14100"/>
          <ac:picMkLst>
            <pc:docMk/>
            <pc:sldMk cId="1496528655" sldId="470"/>
            <ac:picMk id="5" creationId="{C63553B5-8EA6-2FCA-DE42-602F40B06014}"/>
          </ac:picMkLst>
        </pc:picChg>
        <pc:picChg chg="del">
          <ac:chgData name="Spotts, Tyler D" userId="fe67611b-e886-4976-a74f-32f5d442ddd5" providerId="ADAL" clId="{A31CDC42-05B3-4342-821E-F5B67FD7AD23}" dt="2026-02-09T21:05:45.258" v="4048" actId="478"/>
          <ac:picMkLst>
            <pc:docMk/>
            <pc:sldMk cId="1496528655" sldId="470"/>
            <ac:picMk id="7" creationId="{7BEE76BC-3868-7862-92A3-AAC79D5032F3}"/>
          </ac:picMkLst>
        </pc:picChg>
        <pc:picChg chg="del">
          <ac:chgData name="Spotts, Tyler D" userId="fe67611b-e886-4976-a74f-32f5d442ddd5" providerId="ADAL" clId="{A31CDC42-05B3-4342-821E-F5B67FD7AD23}" dt="2026-02-09T21:05:45.817" v="4049" actId="478"/>
          <ac:picMkLst>
            <pc:docMk/>
            <pc:sldMk cId="1496528655" sldId="470"/>
            <ac:picMk id="9" creationId="{850482FD-C4C8-A387-E57C-8CEDC597011D}"/>
          </ac:picMkLst>
        </pc:picChg>
      </pc:sldChg>
      <pc:sldChg chg="add mod ord replI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3393879409" sldId="471"/>
        </pc:sldMkLst>
      </pc:sldChg>
      <pc:sldChg chg="addSp modSp add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2010016162" sldId="472"/>
        </pc:sldMkLst>
        <pc:picChg chg="add mod">
          <ac:chgData name="Spotts, Tyler D" userId="fe67611b-e886-4976-a74f-32f5d442ddd5" providerId="ADAL" clId="{A31CDC42-05B3-4342-821E-F5B67FD7AD23}" dt="2026-02-09T21:09:41.104" v="4067" actId="14100"/>
          <ac:picMkLst>
            <pc:docMk/>
            <pc:sldMk cId="2010016162" sldId="472"/>
            <ac:picMk id="3" creationId="{E9FCF132-5CBD-B59D-BE67-0BC1A8CE9F04}"/>
          </ac:picMkLst>
        </pc:picChg>
        <pc:picChg chg="add mod">
          <ac:chgData name="Spotts, Tyler D" userId="fe67611b-e886-4976-a74f-32f5d442ddd5" providerId="ADAL" clId="{A31CDC42-05B3-4342-821E-F5B67FD7AD23}" dt="2026-02-09T21:26:00.666" v="4077" actId="14100"/>
          <ac:picMkLst>
            <pc:docMk/>
            <pc:sldMk cId="2010016162" sldId="472"/>
            <ac:picMk id="5" creationId="{D124BC0A-53FA-E240-8740-8B3E9C7584E8}"/>
          </ac:picMkLst>
        </pc:picChg>
      </pc:sldChg>
      <pc:sldChg chg="add mod replI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650238016" sldId="473"/>
        </pc:sldMkLst>
      </pc:sldChg>
      <pc:sldChg chg="addSp modSp add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2068044250" sldId="474"/>
        </pc:sldMkLst>
        <pc:picChg chg="add mod">
          <ac:chgData name="Spotts, Tyler D" userId="fe67611b-e886-4976-a74f-32f5d442ddd5" providerId="ADAL" clId="{A31CDC42-05B3-4342-821E-F5B67FD7AD23}" dt="2026-02-09T21:21:22.224" v="4071" actId="14100"/>
          <ac:picMkLst>
            <pc:docMk/>
            <pc:sldMk cId="2068044250" sldId="474"/>
            <ac:picMk id="3" creationId="{1FBAD429-AC6A-E00A-8C50-C15BA2A63057}"/>
          </ac:picMkLst>
        </pc:picChg>
        <pc:picChg chg="add mod">
          <ac:chgData name="Spotts, Tyler D" userId="fe67611b-e886-4976-a74f-32f5d442ddd5" providerId="ADAL" clId="{A31CDC42-05B3-4342-821E-F5B67FD7AD23}" dt="2026-02-09T21:23:34.745" v="4074" actId="14100"/>
          <ac:picMkLst>
            <pc:docMk/>
            <pc:sldMk cId="2068044250" sldId="474"/>
            <ac:picMk id="5" creationId="{510124C7-1078-383E-C9ED-26FD92767A95}"/>
          </ac:picMkLst>
        </pc:picChg>
      </pc:sldChg>
      <pc:sldChg chg="add mod replI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3870358148" sldId="475"/>
        </pc:sldMkLst>
      </pc:sldChg>
      <pc:sldChg chg="delSp add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3433242561" sldId="476"/>
        </pc:sldMkLst>
        <pc:picChg chg="del">
          <ac:chgData name="Spotts, Tyler D" userId="fe67611b-e886-4976-a74f-32f5d442ddd5" providerId="ADAL" clId="{A31CDC42-05B3-4342-821E-F5B67FD7AD23}" dt="2026-02-09T21:26:25.509" v="4079" actId="478"/>
          <ac:picMkLst>
            <pc:docMk/>
            <pc:sldMk cId="3433242561" sldId="476"/>
            <ac:picMk id="3" creationId="{C4AA569A-F256-8EAA-352A-C028CB357898}"/>
          </ac:picMkLst>
        </pc:picChg>
        <pc:picChg chg="del">
          <ac:chgData name="Spotts, Tyler D" userId="fe67611b-e886-4976-a74f-32f5d442ddd5" providerId="ADAL" clId="{A31CDC42-05B3-4342-821E-F5B67FD7AD23}" dt="2026-02-09T21:26:26.056" v="4080" actId="478"/>
          <ac:picMkLst>
            <pc:docMk/>
            <pc:sldMk cId="3433242561" sldId="476"/>
            <ac:picMk id="5" creationId="{B1269E40-F2A7-FEE9-145F-F3F1E2E73857}"/>
          </ac:picMkLst>
        </pc:picChg>
      </pc:sldChg>
      <pc:sldChg chg="add mod replI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737522081" sldId="477"/>
        </pc:sldMkLst>
      </pc:sldChg>
      <pc:sldChg chg="add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2172961028" sldId="478"/>
        </pc:sldMkLst>
      </pc:sldChg>
      <pc:sldChg chg="add mod replI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2286705952" sldId="479"/>
        </pc:sldMkLst>
      </pc:sldChg>
      <pc:sldChg chg="add mo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82503384" sldId="480"/>
        </pc:sldMkLst>
      </pc:sldChg>
      <pc:sldChg chg="add mod replId modShow">
        <pc:chgData name="Spotts, Tyler D" userId="fe67611b-e886-4976-a74f-32f5d442ddd5" providerId="ADAL" clId="{A31CDC42-05B3-4342-821E-F5B67FD7AD23}" dt="2026-02-09T21:51:44.319" v="4083" actId="729"/>
        <pc:sldMkLst>
          <pc:docMk/>
          <pc:sldMk cId="2611783369" sldId="481"/>
        </pc:sldMkLst>
      </pc:sldChg>
      <pc:sldMasterChg chg="delSldLayout">
        <pc:chgData name="Spotts, Tyler D" userId="fe67611b-e886-4976-a74f-32f5d442ddd5" providerId="ADAL" clId="{A31CDC42-05B3-4342-821E-F5B67FD7AD23}" dt="2026-02-09T20:55:45.335" v="4012" actId="2696"/>
        <pc:sldMasterMkLst>
          <pc:docMk/>
          <pc:sldMasterMk cId="110910551" sldId="2147483799"/>
        </pc:sldMasterMkLst>
        <pc:sldLayoutChg chg="del">
          <pc:chgData name="Spotts, Tyler D" userId="fe67611b-e886-4976-a74f-32f5d442ddd5" providerId="ADAL" clId="{A31CDC42-05B3-4342-821E-F5B67FD7AD23}" dt="2026-02-09T20:55:45.335" v="4012" actId="2696"/>
          <pc:sldLayoutMkLst>
            <pc:docMk/>
            <pc:sldMasterMk cId="110910551" sldId="2147483799"/>
            <pc:sldLayoutMk cId="3735779588" sldId="214748381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8698-4337-740F-3EFD-FF1F82A2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C13D0-DF0C-65D4-935A-674DE96A0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A600C1-F3DC-DA51-BC18-7BA974D7F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F06A5-5F83-3995-CB42-D44166BB7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44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B8C41-4096-5D24-F857-8A988C8F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785A5-5E2C-DF7D-3F22-40E15E9EB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5BA94-9161-C23B-24D1-EA29759B8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FA79-9854-B961-AAE2-B6C500C7E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57D82-F1EF-004B-D35B-189B55B2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8A92F-552F-6AF9-0D78-925EDDA9D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6D473B-C438-2FC1-2D4D-9C2CC75BD9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B7C6F-26B8-5561-4478-EBAEB90F7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7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60BD-E4CF-1639-B7C4-176AA05FE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BA8AB-7AB9-BA8D-2C07-250AB3843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C2DE5D-3ED9-F9F7-4742-A83B243A8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15D20-A0D4-3035-8BD3-A48AAEFCB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FC8B2-0BDE-2898-3843-CB90CA9A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3DD70-BF57-C97C-AEEB-CCEF8D6D3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B446C-0749-44DE-4948-DA182BA21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67676-E69E-2557-C466-FF1F619D1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8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6F0C-08BA-8924-193A-2FF0B9FD1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BE1AD9-10CF-04C9-EF14-100AAA0CA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E5565-10D4-FCAD-B175-C18CE02E3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6C6B6-93CF-B5AE-398D-584327F95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17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D1220-C426-CDDE-3963-72B712C48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10B8E-5AE0-CE87-32BD-556A05C85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87178-1DED-0C92-FD33-3A3702C78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9FE4-CA50-B9C9-CC6B-0A7CAFEF1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27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92E9B-2338-8DF3-E541-F9DBECEF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2D352E-51F7-477E-8176-C3D28D9780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759C0-8354-16AB-F265-DB37FDE54F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07D4D-ED1B-C2CD-7CFA-4214C7516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208BE-9C64-FDA2-C0D7-5ED324E28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BD7CB-9850-D802-B27A-79AA7C899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7A3071-DAA9-BFB9-534D-897E197AE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B0870-2BB1-912E-16F3-F98498ADA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0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211A4-6313-D5C7-F810-0B25F8C7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0ECC5-18DA-4084-DA9A-B6CF3DB48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A5CBD-42D6-5DE0-A804-B4B881226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E3C70-CC13-369A-D774-22A521BA5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3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267B-B270-965D-7278-3C976B152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919D2-8742-DD3B-3E79-66C1CBE45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08DDB-29F1-854C-2EE1-FC4539A29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C773-09DC-B691-E65B-147E607B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8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79B58-F1C8-8186-0BC5-D823394A4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685FB-86A8-2D97-455F-89987E5FF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1ABA3-28B6-4F24-FB62-9368C42C2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FD1F2-91AE-1C75-F6E5-40E045AF3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87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61A3F-7D2B-3E38-E738-17F8C24B4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831B0-2FFD-6F84-3BA8-FE5AC6731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79F65-33EA-BB98-F5AA-48CC72A84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CFB8A-C092-0BEA-03F5-896A0F532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95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4E2C-83B2-1F77-C724-D6B031752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5489C-4465-E51C-1DC9-8115C8445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1ADDF-80BC-65C2-A9F9-204140B11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0F66B-AAE7-6FEB-6D37-7E5D68F95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48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C4059-C359-6791-9445-20B8C3DEB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73206-5EF5-8E88-A5CF-F14C66729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B51FD-A7F7-C762-526F-C5A02B913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1650-2186-9D3B-C085-73D615F3D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81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544FA-A02E-E9D2-B661-2592A7D5F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13B3-0244-9407-B7BB-F533B5E9B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62CD5-5D6E-9AAE-E1A3-B4B0CF6F0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A3399-13DD-829F-FC15-56BA7DC8C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E2990-975E-659C-0F05-229B8E827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AA777-912C-9D57-701C-95019D5B2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6D1B6-78D1-A7B7-CE29-B9D26F705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A903-41BA-F4D0-1445-255F422D0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70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8E1C-4BDF-AA49-FDAF-2C2D3B168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6C2FC-F8DA-4445-797B-0DB094A64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420DF9-50F9-771A-122F-A65B26B8B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37E14-F92F-23F3-BA69-238299AEA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49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AA8D2-E738-FE84-4D2B-9153C0444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FE342-7DFF-3321-38DC-E515C6B3D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C4EBEF-3FA7-C008-BDB1-D2F75E44F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9E7D1-415E-231C-F38F-FBA09B945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40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F97C4-A6B0-07EB-3ED4-B9E2C5C1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1A364-FB74-765C-1629-825494240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47E623-F748-1659-CC0A-A801CE6D6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79449-1CB3-B689-2C0A-2AE475B75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51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7730B-ACE6-DCC1-BFEB-10E11E9B6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233FB-B122-8FA5-C738-E5DCB92E9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08771-3857-5BD4-2A5F-A341D2817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F1C2C-0970-B1D5-0C4C-1BA21A23B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4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CB5A6-A6AE-9C27-D572-E05FF653D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34B99-981A-843F-7C8F-C2B373714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6E3B6-B522-F4A9-DAA2-BC30EAD12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F5C24-BCCB-965A-E7E3-BA4CB3A2E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73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A425-8244-EC08-1436-E09D03E5C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A4E2B-0BC1-C32C-B810-188E80275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653550-858D-995C-F7E3-029E62FB8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A7480-22C9-8285-6D9A-1E0D77964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7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D970B-E7F3-F462-3E6A-B025B7F0A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F64D7-FD63-01B0-437E-02E4BA9F4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383D5-EAFE-295F-AD5A-C950FEEAA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EE9E-3EC1-A593-DB01-048D3DFAD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4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BC6A-FAA0-2D70-CA71-7AF23D5F9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47670-DC12-D67E-DEA3-B81FD4C80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2690F-B0B6-33B9-CF07-E1B77DD79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F8453-7307-EFE8-0449-3553476C0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2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091E-E53D-6938-08B0-41D37FDE1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60E6A-756F-7AA4-4FB6-416024EE1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50415C-B5B8-604E-991C-E7190E792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934B0-AD6B-CF35-D2CD-5AF5D8C5E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8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28C8F-7A1D-EA10-013E-806B0B16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81C24E-A8C2-2063-8BC5-74671FEAD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72DCA-C91C-54E7-8E2A-9670459CA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1C12A-F911-653E-7823-CF3E566F9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9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54264-5B1E-19EA-4069-C3056A12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B8F599-E370-6469-3A88-1E4052A69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C9CB3D-0E79-2007-D1C0-A244278F1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2FD91-7856-734C-BD30-427082DB9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4A20E-0AE8-97BB-5862-A94845BEA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3E384-0182-A377-AFA4-DE43A580A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B9E4A-F910-DD7B-53A0-C4496FB66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72665-46DC-9334-C72A-DAB87919E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0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3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5" r:id="rId14"/>
    <p:sldLayoutId id="2147483914" r:id="rId15"/>
    <p:sldLayoutId id="2147483915" r:id="rId16"/>
    <p:sldLayoutId id="2147483916" r:id="rId17"/>
    <p:sldLayoutId id="2147483948" r:id="rId18"/>
    <p:sldLayoutId id="2147483949" r:id="rId19"/>
    <p:sldLayoutId id="2147483950" r:id="rId20"/>
    <p:sldLayoutId id="2147483896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703320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Nursing and patient care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FEBRUARY 2026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84ADA-C1C3-6970-222C-687C97519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9F3AC6-6945-E94A-B414-9E1A9503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8EBC99-AE68-9CC9-7EFB-BE51736B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2905A2-FF52-75F9-01DA-71E19FF0F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6D97756-6F11-2222-34AF-0F255B9A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3F6980-6700-CBF3-40EA-83D89062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F562E1-8B55-9EBD-C9B3-C90531957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0A645E-D4DF-FCE2-EE51-73598267E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4A21D-E676-5809-CCB1-71CC989B5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31966-70E7-A87A-6AE9-574E9F8E6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70" y="2173124"/>
            <a:ext cx="4826030" cy="3110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0C0BA-2C01-2D8D-8749-8CCF75E1E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4" y="666815"/>
            <a:ext cx="4993698" cy="2762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6C83B4-8C40-4B1F-C024-0D0DF6980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882" y="3472141"/>
            <a:ext cx="4980782" cy="27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7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EF22-D457-D0E8-6C99-51278C68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866D4-FD95-FCD2-C430-E12ED87B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9B58DC-787D-71D4-EED6-7A8C6C15C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D16A9-AAD2-95E1-324E-AA227B607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557" y="984183"/>
            <a:ext cx="4108809" cy="1187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BF53E-644E-1AFB-AAE4-1E6499680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927" y="984183"/>
            <a:ext cx="3652128" cy="17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4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F5BB7-9F06-D58E-0EC4-1B4DE7C15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A11321-BB94-ADD7-D4B1-1A19994DA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561BF-86BB-A2BB-D482-B8EA09807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48FB3E-724F-A3A8-A09F-42BEE1BB6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EFB2D04-A9DA-467C-CECC-A250C5AB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AEEB3A-077C-CFBE-98AD-2DBDAEC9F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14C9ED-8C20-9053-D252-FCD0E939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AEFDFB-60C9-CD55-EEBF-51975146E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DBCCC-1492-E8E9-8ADF-900535CED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F4413-4184-7819-0223-2CA86FF8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2" y="1450681"/>
            <a:ext cx="4916423" cy="4210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3E55F-D4F0-A695-7ABE-E9E46FEE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617265"/>
            <a:ext cx="4980781" cy="3278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F4A343-AB03-94DA-8CE8-3EF68F83F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883" y="3429000"/>
            <a:ext cx="4993699" cy="28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68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D660D-38A3-0F1C-6B77-1524BD934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CB3914-C57C-AC45-737F-5C1444479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E96EEC-A7E2-064B-A1F1-008572269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B324DC-9E21-EE9E-E858-D56411014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52" y="1023584"/>
            <a:ext cx="2072820" cy="82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3BF53-00B8-6EB7-8955-6DAE125A2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330" y="1023584"/>
            <a:ext cx="3955589" cy="262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203EE-E6E5-F101-E043-3634F499F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96F-F613-96E4-697E-242344554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 DIAGNOSTIC PROCEDURE TRAYS – NON-THORACIC        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372303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BEDD3-B74F-BBF0-442F-A0B67C1FD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7A1C-83A2-11F7-C81A-DFEEB47E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DIAGNOSTIC PROCEDURE TRAYS NON-THORACIC (X3 SKU)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9CC13-4E13-4321-6DB5-A8D6B90DD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340"/>
            <a:ext cx="12192000" cy="35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B4763-66E3-8E9A-F4E3-8D51E7B5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082E5B-2986-AD9C-C15B-EE34B2673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E09981-CC41-37AA-2D69-F93395CFC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776B23-BF73-5F7F-A8B6-9CF0CC3C1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D79CC47-F6D3-4B3B-E325-8C2E3F7C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30ACA-0DFA-64D0-1D6C-F95E97FC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74676-8922-DFF8-1869-3F758513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645D5C-0DAC-7197-5878-77E11C66E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2B1609-917B-00FF-A33E-E20B586A4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9231B-5860-E3A7-F41C-6D0A0F548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66" y="640970"/>
            <a:ext cx="4993669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2DB96-A54E-CB61-A24C-27D25F85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15" y="725016"/>
            <a:ext cx="4651383" cy="277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31079-2E23-274C-BC66-36F958848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015" y="3615028"/>
            <a:ext cx="4679622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82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14D5E-FDC6-7A77-5D5C-2521A8127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11B29-2356-F63B-9E44-D98BFD41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1D631-D104-18A1-B66F-FD6B2C2E5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DAD6AB-A7DE-98E9-5B82-8B426732F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184" y="1149929"/>
            <a:ext cx="4815614" cy="2580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451B0-7A35-B0BB-2EDB-A54CB32F1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149929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1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93B1EB-CDA6-F84C-D652-248D64DCA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48FB4D-40D8-C5A4-8094-53D3710D6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DBCCD6-F6E5-FE5D-32D4-E9D50E69B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9DF90B-F212-CE92-8FBB-51BC1AEC7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48106E6-74E3-43A7-B8A9-29BD850AF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23F80C-0203-422D-DC1D-1F3422CA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F5699E-F561-818F-F550-6398F978C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CC0ABB-EDD1-3445-1EB4-6376CA9F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EE18E-E9D1-F21A-6B8A-59A7E4BFD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CBC93-E70D-B502-B45C-3A591BA51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355069"/>
            <a:ext cx="4330699" cy="3928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16BC0-AA89-A58C-6212-36CF3E4B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15" y="725016"/>
            <a:ext cx="4631432" cy="25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3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35976-C2D1-FD9E-D32B-4D3C1EB59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A560ED-593E-2237-63A3-6B93CA428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AD20B9-EFBE-4068-D5F1-10470CEF2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76582-2BC0-45DF-468B-D8D0DCB56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52" y="1149929"/>
            <a:ext cx="2072820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D8775-02DF-B507-E2DC-2AC572C8E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7094" y="1149929"/>
            <a:ext cx="3181794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21844-EDA2-3F52-3443-98A0DFC6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E0A980A-C795-DD0A-BE61-661524C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JANUARY</a:t>
            </a:r>
            <a:r>
              <a:rPr lang="en-US" b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recap	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A201B-00CC-4324-B928-3766C9E0C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CUSHIONS &amp; OVERLAYS</a:t>
            </a:r>
            <a:r>
              <a:rPr lang="en-US" sz="900" dirty="0">
                <a:solidFill>
                  <a:srgbClr val="FFFFFF"/>
                </a:solidFill>
              </a:rPr>
              <a:t> (Review by Wound Care)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100" dirty="0">
                <a:solidFill>
                  <a:srgbClr val="FFFFFF"/>
                </a:solidFill>
              </a:rPr>
              <a:t>PERSONAL PROT. EQUIP </a:t>
            </a:r>
            <a:r>
              <a:rPr lang="en-US" sz="900" dirty="0">
                <a:solidFill>
                  <a:srgbClr val="FFFFFF"/>
                </a:solidFill>
              </a:rPr>
              <a:t>(Partial Approval)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D73CF9E6-89ED-11C0-1622-9CCD85D2A4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5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A1677-C1B3-69D6-78E6-D2328C333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048CEA-8296-EE93-2A82-601AA70BC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6575D2-A3E0-35F9-6668-D79EBD5D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02B81C-81F3-D595-6A2E-F2821CF2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E8E1A6-FCA4-7F15-7B83-D862EBDF1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E1F86B-88D9-F534-433F-73E158269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8A5DDF-D886-4384-9EBB-E351F9E4B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A6323D-F212-A603-6FDF-9FD853D7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035BA6-3826-8168-A093-367A13978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7037D-1840-7BBE-86E7-A6DBBC0D9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1569760"/>
            <a:ext cx="4993699" cy="3972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96E87-BAA3-F9A7-1F7A-72DF4E98B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441" y="725016"/>
            <a:ext cx="3930917" cy="2392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5D29C-F941-AD0C-EE6C-9D933443F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882" y="3179412"/>
            <a:ext cx="4980781" cy="3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3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EB7EA-BB32-87C4-61F4-C6B48DBD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EC14DE-3287-463A-9C23-10A2AED8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02D4E5-23FD-A4F9-8BCF-446574CE9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C69BD-8437-CF49-2463-A739FAF98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607" y="1016922"/>
            <a:ext cx="3912767" cy="823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FD502-DBED-78CF-440B-C04654599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552" y="1016922"/>
            <a:ext cx="207282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34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9FDD15D-B0C4-4360-8C1B-5B3DFE9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6123-4C9A-7880-2452-880060CC9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WOUND DRAINAGE -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1650591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47A5557-41B6-BC96-51B1-8032E1BFF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CF83-087B-C30C-1F52-57D0AEA4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9"/>
            <a:ext cx="11029616" cy="2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WOUND DRAINAGE (x11 </a:t>
            </a:r>
            <a:r>
              <a:rPr lang="en-US" dirty="0" err="1"/>
              <a:t>sku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DBBF8-AC9F-6E57-A94E-828210F7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13" y="1265077"/>
            <a:ext cx="11279174" cy="2295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98FDBA-5769-D6E9-C1AC-BA361639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4" y="3804720"/>
            <a:ext cx="11279174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77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82262-D4FC-7C32-9D28-4BAE1876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A0F4CC-F443-40C1-B000-840650808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3DAE6-FFD2-4E7C-8FB8-E958A2586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F7A394-B482-4D36-A98E-11A3212A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71FB50-0611-45F2-8BF2-739990C2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9C932-1785-4A1F-B97A-5248EE0DC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490B7E-8308-49C9-9C90-6752EE13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765C21-6EFA-4B34-9F54-9CCD8B95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6B8CCE-6B07-4893-AAA1-800EDAEF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1941B-CB7B-FFCC-DD6C-7CA71C5DC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18" y="1667359"/>
            <a:ext cx="5006617" cy="299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9FFD4-303A-2260-2801-7CE837831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2" y="1667359"/>
            <a:ext cx="4993700" cy="360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4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FB2D00-9BAF-6536-6375-2DADCF0E8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AAD43-F40D-B48B-7C0A-630FE6C36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8D696-7494-5844-FD22-8B26CF4AF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13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93EF0-6281-7445-F169-B22D637EF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62BFD4-7878-72E9-89CE-F8F11AE0B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6DDAA-F18D-4B10-BB3F-5CE50FEFE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5858A-85DD-2223-6194-7CF23444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A446C8C-5063-0C3C-77AA-A1A41BF2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D0101C-4BA0-BCCC-9E04-27DE30E4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D3CF3-D54E-D1CD-9CC6-77C9E56E7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8401F-0811-147C-9231-575296F4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B549C8-B906-B945-F4BC-B07DBB6AB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AE76E-8755-F6B7-1090-AEED1587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1872733"/>
            <a:ext cx="4993699" cy="2848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D9520-B1B7-9507-EEFA-A0DA02B64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2" y="1872734"/>
            <a:ext cx="4980781" cy="28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0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BF841B-0F2E-5A85-B9E0-693806DA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489EE8-1325-CAB6-5BC9-F21F53A3E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C7AF1-EAB0-1F56-DD65-A4B90CECD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9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15375-F08D-0DB6-F57F-B57496367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7BE1C8-7D47-9949-D500-BDE668709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E4BFEC-584F-5535-40AB-4DA2F9705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584DD0-2B1D-85FB-C826-DCA0384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4C87CBD-0081-D3E4-18B6-9DDB23A3F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673E10-5295-DA14-9C69-FBC547FB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9B4B15-5750-0E81-95C7-DAC514CB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C2E91F-5AEC-AC63-C75F-CF0D546C5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AC7158-3A6C-25F0-6EA4-1CF392559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88FFB-5D11-86DC-A7F4-65D97903A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2186362"/>
            <a:ext cx="4993699" cy="208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3553B5-8EA6-2FCA-DE42-602F40B06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3" y="2186363"/>
            <a:ext cx="4980782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8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0B24F7-E915-C013-A929-5F1B48A0B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994A0-3FF8-3D6D-B140-20347CF6A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87109-BAC4-E97F-19DD-BDA830C53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6417735" y="541064"/>
            <a:ext cx="4453276" cy="343589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1204A01-935B-383F-FFC7-25823652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0989" y="1371600"/>
            <a:ext cx="4453276" cy="26053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chemeClr val="tx1"/>
                </a:solidFill>
              </a:rPr>
              <a:t>ADV.  WOUND CARE - (Update)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chemeClr val="tx1"/>
                </a:solidFill>
              </a:rPr>
              <a:t>OXIVIR TRIAL - (Update)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chemeClr val="tx1"/>
                </a:solidFill>
              </a:rPr>
              <a:t>PNEUMATIC COMPRESSION DEVICE - (COMMITTEE REVIEW)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200" dirty="0">
                <a:solidFill>
                  <a:schemeClr val="tx1"/>
                </a:solidFill>
              </a:rPr>
              <a:t>DIAGNOSTIC PROCEDURE TRAYS - (COMMITTEE REVIEW)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6D64D-5F33-1C78-2990-76F420B6680B}"/>
              </a:ext>
            </a:extLst>
          </p:cNvPr>
          <p:cNvSpPr txBox="1">
            <a:spLocks/>
          </p:cNvSpPr>
          <p:nvPr/>
        </p:nvSpPr>
        <p:spPr>
          <a:xfrm>
            <a:off x="1320989" y="594026"/>
            <a:ext cx="4453276" cy="411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FEBRUARY AGENDA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131DC-D5FD-B4CC-3268-ABEB755A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1DBC3B6-47AE-3B07-0A48-23747A2B9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36ACD-90FA-799F-6F49-243689D1C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8CC7F3-3A2C-801B-A2F6-E8BA3AAD7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45984D-2867-4012-48EF-C9E5C922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ECCA3D-D64E-2685-58A1-93CDA2B01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F30429-E7BE-8388-9C49-C91369527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BF6713-00B8-4C4D-EC30-1546B2C57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1DFB9E-3FC8-CBF7-24AD-B221B78A3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CF132-5CBD-B59D-BE67-0BC1A8CE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2089035"/>
            <a:ext cx="4993699" cy="2048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4BC0A-53FA-E240-8740-8B3E9C758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2" y="1690445"/>
            <a:ext cx="4980781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6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D4444D2-0F32-B7A2-5DF4-B400557BF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7697ED-B114-E079-08D3-5D960972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C7CFBE-DFF0-8722-3B7E-7A81F878B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8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354C9-6720-6669-A5CD-8432F12FB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845635-5671-589D-534D-3CB84A3AC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8123F-99A7-2888-9424-756BA604F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72FFA9-A022-9D15-D2D9-8D509B2A1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2BDF7D-8BE9-4C7F-47CB-C3DC8E5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8F0BB0-09D4-BCB2-4514-4A7329EDC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43C05B-61B0-146D-8C08-C0F053596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EEDFCF-0C57-5F94-D99F-406587045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BF45B4-4934-4388-F9FF-3299617B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BAD429-AC6A-E00A-8C50-C15BA2A63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2246003"/>
            <a:ext cx="4993699" cy="2029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124C7-1078-383E-C9ED-26FD9276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882" y="1670618"/>
            <a:ext cx="4922559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4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006E622-2668-3B94-2DEC-3C9FF05C1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534BD-7942-35E1-CA21-2D366AA1A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6A2902-8113-7E2D-B664-068BC2C76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58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7E84E-6DF9-6016-4E30-E2F6C8C95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8767B6-15D1-E65D-FE37-79AA5536D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C23D30-53E7-FBF1-2329-017FC4B1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D981C-9147-7C7D-053D-A7B1814B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D0B4C6A-3BD9-8651-034A-6D11A1B5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E369D-4447-ADE4-B7DF-E93602F09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860E33-427B-7656-F16E-1A4FACE7B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5A0165-F53E-6AE5-61AA-45B8EC2B4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B0E893-F83C-E957-0D09-EDD44A6B0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42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DC25196-4AD6-851E-F850-DC05CA726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52B8D-0D75-EF88-935B-A920D541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A9922B-D504-B4F1-E5E5-DB4EDCF75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2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1CD1A-0D3A-7B85-440C-62E782EB1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444CEB-CF73-24A0-67EA-1C140A214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8D15A1-D561-3390-EC7A-6E86DDE60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037B34-180A-6BB4-8B96-A5443E456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DB6537-BAA4-0C43-E4F6-ECF4F6758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D2283F-4EEA-1458-B8DE-80BBE194B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664DED-5D48-2CB7-1297-21AEEF552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FDCFBB-5418-E897-9002-EF328367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EE0334-1B4B-DA40-2C48-77CF8383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597582-41AB-37A3-63EC-D3521AF64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F7E473-B8FF-D07D-4BD1-76B8B10BC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2425C3-CF6E-4331-A782-7D9A90DA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5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3FF5F9-1F48-B229-1D15-119DB489A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46BA8B-8BDF-6394-0D01-347F12BF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823A31-6FE8-E35C-869D-75991266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57549-E5D0-C012-00C7-AEF7AAAAA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CDB82A-D1D8-1204-69C9-859802991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6191E-3A68-00CE-4579-421D83756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A128C4-9B4A-6014-610A-2A214A648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30A74-96AB-8BCE-EFE7-0FDA98FD1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485383-1760-2C14-5D7C-68B7D37F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3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00F288-CA34-3C73-86C0-B1E331A22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6389B-91F3-3EA7-E3B7-0667DCB8A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7D4ED1-E29B-8027-24D2-26548C933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A4F77-A020-BC56-0270-8B6E83EFF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1D03-D723-B5EF-98BE-3234A266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603981"/>
          </a:xfrm>
        </p:spPr>
        <p:txBody>
          <a:bodyPr/>
          <a:lstStyle/>
          <a:p>
            <a:r>
              <a:rPr lang="en-US" dirty="0"/>
              <a:t>OXIVIR TRIAL – COMMITTEE UPDATE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171147-5709-BD91-6050-9BC0A0B5851D}"/>
              </a:ext>
            </a:extLst>
          </p:cNvPr>
          <p:cNvSpPr txBox="1">
            <a:spLocks/>
          </p:cNvSpPr>
          <p:nvPr/>
        </p:nvSpPr>
        <p:spPr>
          <a:xfrm>
            <a:off x="169718" y="1987242"/>
            <a:ext cx="11292839" cy="2241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1800" dirty="0"/>
              <a:t>Diversey is completing compatibility Assessment</a:t>
            </a:r>
          </a:p>
          <a:p>
            <a:r>
              <a:rPr lang="en-US" sz="1800" dirty="0"/>
              <a:t> </a:t>
            </a:r>
          </a:p>
          <a:p>
            <a:pPr marL="457200" indent="-457200">
              <a:buFontTx/>
              <a:buChar char="-"/>
            </a:pPr>
            <a:r>
              <a:rPr lang="en-US" sz="1800" dirty="0"/>
              <a:t>Reviewing 125 Assets compiled by Infection Prevention</a:t>
            </a:r>
          </a:p>
          <a:p>
            <a:endParaRPr lang="en-US" sz="1800" dirty="0"/>
          </a:p>
          <a:p>
            <a:pPr marL="457200" indent="-457200">
              <a:buFontTx/>
              <a:buChar char="-"/>
            </a:pPr>
            <a:r>
              <a:rPr lang="en-US" sz="1800" dirty="0"/>
              <a:t>Assessment has target completion end of February </a:t>
            </a:r>
          </a:p>
        </p:txBody>
      </p:sp>
    </p:spTree>
    <p:extLst>
      <p:ext uri="{BB962C8B-B14F-4D97-AF65-F5344CB8AC3E}">
        <p14:creationId xmlns:p14="http://schemas.microsoft.com/office/powerpoint/2010/main" val="1344869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6B5F4-807E-8E19-A286-91DA21CE1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ABAA-CE67-3824-8536-E98CB6CCC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79" y="845089"/>
            <a:ext cx="11292839" cy="697961"/>
          </a:xfrm>
        </p:spPr>
        <p:txBody>
          <a:bodyPr/>
          <a:lstStyle/>
          <a:p>
            <a:r>
              <a:rPr lang="en-US" dirty="0"/>
              <a:t>OXIVIR – TRIAL UPDATE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C961BA0-D40A-729D-7DAB-9FCE7055AA5B}"/>
              </a:ext>
            </a:extLst>
          </p:cNvPr>
          <p:cNvSpPr txBox="1">
            <a:spLocks/>
          </p:cNvSpPr>
          <p:nvPr/>
        </p:nvSpPr>
        <p:spPr>
          <a:xfrm>
            <a:off x="1091731" y="1840230"/>
            <a:ext cx="5004268" cy="48277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2900" b="1" dirty="0"/>
              <a:t>TRIAL LOCATIONS: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2500" dirty="0"/>
              <a:t>SICU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MICU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Senior Behavioral Health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900" dirty="0"/>
          </a:p>
          <a:p>
            <a:r>
              <a:rPr lang="en-US" sz="2900" b="1" dirty="0"/>
              <a:t>TRIAL DURACTION</a:t>
            </a:r>
            <a:r>
              <a:rPr lang="en-US" sz="2500" b="1" dirty="0"/>
              <a:t>:</a:t>
            </a:r>
            <a:r>
              <a:rPr lang="en-US" sz="2500" dirty="0"/>
              <a:t>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2500" dirty="0"/>
              <a:t>One Month; Estimated Start: Early-Mid January</a:t>
            </a:r>
          </a:p>
          <a:p>
            <a:r>
              <a:rPr lang="en-US" sz="2900" b="1" dirty="0"/>
              <a:t>MONTHLY USAGE: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	</a:t>
            </a:r>
            <a:r>
              <a:rPr lang="en-US" sz="2500" dirty="0"/>
              <a:t>SICU: 11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MICU: 25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Senior Behavioral Health: 16 TB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/>
          </a:p>
          <a:p>
            <a:r>
              <a:rPr lang="en-US" sz="2900" b="1" dirty="0"/>
              <a:t>DIVERSEY SUPPORT: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	</a:t>
            </a:r>
            <a:r>
              <a:rPr lang="en-US" sz="2500" dirty="0"/>
              <a:t>72 free canisters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	In Person Trial Support 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endParaRPr lang="en-US" sz="1400" dirty="0"/>
          </a:p>
          <a:p>
            <a:pPr marL="324000" lvl="1" indent="0">
              <a:buNone/>
            </a:pPr>
            <a:endParaRPr lang="en-US" sz="1400" dirty="0"/>
          </a:p>
          <a:p>
            <a:endParaRPr lang="en-US" sz="16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298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13DA9-784C-70EA-4FAF-25B2EBE0F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0B2E-D6A2-0F2B-B809-BF95E0D35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510509"/>
          </a:xfrm>
        </p:spPr>
        <p:txBody>
          <a:bodyPr/>
          <a:lstStyle/>
          <a:p>
            <a:r>
              <a:rPr lang="en-US" dirty="0"/>
              <a:t>ADVANCED WOUND CARE – COMMITTEE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B758E-97BA-BF79-3EEF-AF59946F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1" y="1481328"/>
            <a:ext cx="8992855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A44E0-34CC-D938-E14F-90AAF7D5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5FFE-AA6F-CAC4-3EDB-634433782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970819"/>
            <a:ext cx="11292839" cy="1253766"/>
          </a:xfrm>
        </p:spPr>
        <p:txBody>
          <a:bodyPr/>
          <a:lstStyle/>
          <a:p>
            <a:r>
              <a:rPr lang="en-US" dirty="0"/>
              <a:t>PNEUMATIC COMPRESSION DEVICE - COMMITTEE REVIEW</a:t>
            </a:r>
          </a:p>
        </p:txBody>
      </p:sp>
    </p:spTree>
    <p:extLst>
      <p:ext uri="{BB962C8B-B14F-4D97-AF65-F5344CB8AC3E}">
        <p14:creationId xmlns:p14="http://schemas.microsoft.com/office/powerpoint/2010/main" val="399807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C63C-B6F4-81A2-0125-EF6FA31A7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02242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PNEUMATIC COMPRESSION DEVICE (x3 sku)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5409C-C921-A922-D968-B2BBDCFA5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554"/>
            <a:ext cx="12192000" cy="38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4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D02A1D-3937-0AA5-CA75-E713911FD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6EB66F-819B-D83B-0F29-AE8EF6F31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50DE52-66DA-246C-831C-7B4A9C26E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E322C-2611-3B74-DE48-B58FA9921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052141-54BA-209B-E62E-D764A1E23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78CDB6-76B2-CA31-BC0D-10117FEEE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882" y="482556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95D71-A44D-5B50-4981-0CF52ED2D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6" y="645964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253E4F-D699-72FB-6E00-7A68E03AB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6883" y="663258"/>
            <a:ext cx="4993699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C055B4-6EE5-1F7A-B72D-CD426824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275" y="486882"/>
            <a:ext cx="5297251" cy="5897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51280-88A0-FD48-A210-0CBBFB482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6" y="1444752"/>
            <a:ext cx="4993699" cy="356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2E573B-FE02-2F46-BB85-538A45B24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01" y="666815"/>
            <a:ext cx="4980781" cy="2762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69097-BB2C-4E40-CFE4-08A6FC9CC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01" y="3462239"/>
            <a:ext cx="4967863" cy="27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38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6993B-B1DF-EBF4-6069-0E52A0FE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A871C3-E468-9B25-8922-E61167355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64" y="611318"/>
            <a:ext cx="2462997" cy="249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A098DB-BCEB-4345-AC16-4C248D987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541" y="621639"/>
            <a:ext cx="2456901" cy="249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D52C9-D3DC-7151-94B1-79CD58853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36" y="963504"/>
            <a:ext cx="4578851" cy="199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F8DE05-F8D2-AC5B-50F0-9EC40D757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153" y="963504"/>
            <a:ext cx="3933676" cy="237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49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7546</TotalTime>
  <Words>222</Words>
  <Application>Microsoft Office PowerPoint</Application>
  <PresentationFormat>Widescreen</PresentationFormat>
  <Paragraphs>80</Paragraphs>
  <Slides>40</Slides>
  <Notes>31</Notes>
  <HiddenSlides>19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Gill Sans MT</vt:lpstr>
      <vt:lpstr>Wingdings 2</vt:lpstr>
      <vt:lpstr>DividendVTI</vt:lpstr>
      <vt:lpstr>Nursing and patient care cva FEBRUARY 2026 meeting</vt:lpstr>
      <vt:lpstr>JANUARY recap </vt:lpstr>
      <vt:lpstr>PowerPoint Presentation</vt:lpstr>
      <vt:lpstr>OXIVIR TRIAL – COMMITTEE UPDATE</vt:lpstr>
      <vt:lpstr>ADVANCED WOUND CARE – COMMITTEE UPDATE</vt:lpstr>
      <vt:lpstr>PNEUMATIC COMPRESSION DEVICE - COMMITTEE REVIEW</vt:lpstr>
      <vt:lpstr>PNEUMATIC COMPRESSION DEVICE (x3 sku)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DIAGNOSTIC PROCEDURE TRAYS – NON-THORACIC         COMMITTEE REVIEW</vt:lpstr>
      <vt:lpstr>DIAGNOSTIC PROCEDURE TRAYS NON-THORACIC (X3 SKU)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WOUND DRAINAGE - COMMITTEE REVIEW</vt:lpstr>
      <vt:lpstr>WOUND DRAINAGE (x11 sku)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OXIVIR – TRIAL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3</cp:revision>
  <cp:lastPrinted>2026-02-09T21:28:19Z</cp:lastPrinted>
  <dcterms:created xsi:type="dcterms:W3CDTF">2025-07-25T20:48:48Z</dcterms:created>
  <dcterms:modified xsi:type="dcterms:W3CDTF">2026-02-10T17:52:40Z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