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9" r:id="rId4"/>
  </p:sldMasterIdLst>
  <p:notesMasterIdLst>
    <p:notesMasterId r:id="rId61"/>
  </p:notesMasterIdLst>
  <p:handoutMasterIdLst>
    <p:handoutMasterId r:id="rId62"/>
  </p:handoutMasterIdLst>
  <p:sldIdLst>
    <p:sldId id="256" r:id="rId5"/>
    <p:sldId id="314" r:id="rId6"/>
    <p:sldId id="292" r:id="rId7"/>
    <p:sldId id="445" r:id="rId8"/>
    <p:sldId id="315" r:id="rId9"/>
    <p:sldId id="446" r:id="rId10"/>
    <p:sldId id="447" r:id="rId11"/>
    <p:sldId id="444" r:id="rId12"/>
    <p:sldId id="441" r:id="rId13"/>
    <p:sldId id="438" r:id="rId14"/>
    <p:sldId id="439" r:id="rId15"/>
    <p:sldId id="440" r:id="rId16"/>
    <p:sldId id="398" r:id="rId17"/>
    <p:sldId id="421" r:id="rId18"/>
    <p:sldId id="402" r:id="rId19"/>
    <p:sldId id="403" r:id="rId20"/>
    <p:sldId id="404" r:id="rId21"/>
    <p:sldId id="405" r:id="rId22"/>
    <p:sldId id="406" r:id="rId23"/>
    <p:sldId id="407" r:id="rId24"/>
    <p:sldId id="408" r:id="rId25"/>
    <p:sldId id="409" r:id="rId26"/>
    <p:sldId id="410" r:id="rId27"/>
    <p:sldId id="411" r:id="rId28"/>
    <p:sldId id="412" r:id="rId29"/>
    <p:sldId id="413" r:id="rId30"/>
    <p:sldId id="414" r:id="rId31"/>
    <p:sldId id="415" r:id="rId32"/>
    <p:sldId id="416" r:id="rId33"/>
    <p:sldId id="417" r:id="rId34"/>
    <p:sldId id="418" r:id="rId35"/>
    <p:sldId id="419" r:id="rId36"/>
    <p:sldId id="422" r:id="rId37"/>
    <p:sldId id="423" r:id="rId38"/>
    <p:sldId id="424" r:id="rId39"/>
    <p:sldId id="425" r:id="rId40"/>
    <p:sldId id="426" r:id="rId41"/>
    <p:sldId id="427" r:id="rId42"/>
    <p:sldId id="428" r:id="rId43"/>
    <p:sldId id="429" r:id="rId44"/>
    <p:sldId id="430" r:id="rId45"/>
    <p:sldId id="431" r:id="rId46"/>
    <p:sldId id="432" r:id="rId47"/>
    <p:sldId id="433" r:id="rId48"/>
    <p:sldId id="448" r:id="rId49"/>
    <p:sldId id="449" r:id="rId50"/>
    <p:sldId id="450" r:id="rId51"/>
    <p:sldId id="451" r:id="rId52"/>
    <p:sldId id="452" r:id="rId53"/>
    <p:sldId id="453" r:id="rId54"/>
    <p:sldId id="434" r:id="rId55"/>
    <p:sldId id="443" r:id="rId56"/>
    <p:sldId id="442" r:id="rId57"/>
    <p:sldId id="435" r:id="rId58"/>
    <p:sldId id="436" r:id="rId59"/>
    <p:sldId id="437" r:id="rId60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FA7"/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A64C5F-5FB7-1EBD-8A1E-C4A12B220AD9}" v="98" dt="2026-01-30T22:13:29.987"/>
  </p1510:revLst>
</p1510:revInfo>
</file>

<file path=ppt/tableStyles.xml><?xml version="1.0" encoding="utf-8"?>
<a:tblStyleLst xmlns:a="http://schemas.openxmlformats.org/drawingml/2006/main" def="{912C8C85-51F0-491E-9774-3900AFEF0F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3" autoAdjust="0"/>
    <p:restoredTop sz="95388" autoAdjust="0"/>
  </p:normalViewPr>
  <p:slideViewPr>
    <p:cSldViewPr snapToGrid="0" showGuides="1">
      <p:cViewPr varScale="1">
        <p:scale>
          <a:sx n="75" d="100"/>
          <a:sy n="75" d="100"/>
        </p:scale>
        <p:origin x="60" y="486"/>
      </p:cViewPr>
      <p:guideLst/>
    </p:cSldViewPr>
  </p:slideViewPr>
  <p:outlineViewPr>
    <p:cViewPr>
      <p:scale>
        <a:sx n="33" d="100"/>
        <a:sy n="33" d="100"/>
      </p:scale>
      <p:origin x="0" y="-498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69" Type="http://schemas.microsoft.com/office/2018/10/relationships/authors" Target="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potts, Tyler D" userId="fe67611b-e886-4976-a74f-32f5d442ddd5" providerId="ADAL" clId="{A31CDC42-05B3-4342-821E-F5B67FD7AD23}"/>
    <pc:docChg chg="undo redo custSel addSld delSld modSld sldOrd delMainMaster addSection delSection modSection modNotesMaster modHandout">
      <pc:chgData name="Spotts, Tyler D" userId="fe67611b-e886-4976-a74f-32f5d442ddd5" providerId="ADAL" clId="{A31CDC42-05B3-4342-821E-F5B67FD7AD23}" dt="2026-01-13T15:31:41.319" v="25899" actId="20577"/>
      <pc:docMkLst>
        <pc:docMk/>
      </pc:docMkLst>
      <pc:sldChg chg="addSp delSp modSp mod setBg setClrOvrMap">
        <pc:chgData name="Spotts, Tyler D" userId="fe67611b-e886-4976-a74f-32f5d442ddd5" providerId="ADAL" clId="{A31CDC42-05B3-4342-821E-F5B67FD7AD23}" dt="2026-01-12T16:22:57.671" v="25349" actId="20577"/>
        <pc:sldMkLst>
          <pc:docMk/>
          <pc:sldMk cId="2201125929" sldId="292"/>
        </pc:sldMkLst>
        <pc:spChg chg="add mod">
          <ac:chgData name="Spotts, Tyler D" userId="fe67611b-e886-4976-a74f-32f5d442ddd5" providerId="ADAL" clId="{A31CDC42-05B3-4342-821E-F5B67FD7AD23}" dt="2026-01-12T16:22:57.671" v="25349" actId="20577"/>
          <ac:spMkLst>
            <pc:docMk/>
            <pc:sldMk cId="2201125929" sldId="292"/>
            <ac:spMk id="5" creationId="{31204A01-935B-383F-FFC7-25823652DB2E}"/>
          </ac:spMkLst>
        </pc:spChg>
      </pc:sldChg>
      <pc:sldChg chg="modSp mod">
        <pc:chgData name="Spotts, Tyler D" userId="fe67611b-e886-4976-a74f-32f5d442ddd5" providerId="ADAL" clId="{A31CDC42-05B3-4342-821E-F5B67FD7AD23}" dt="2026-01-12T20:36:42.803" v="25898" actId="255"/>
        <pc:sldMkLst>
          <pc:docMk/>
          <pc:sldMk cId="4142095865" sldId="314"/>
        </pc:sldMkLst>
        <pc:spChg chg="mod">
          <ac:chgData name="Spotts, Tyler D" userId="fe67611b-e886-4976-a74f-32f5d442ddd5" providerId="ADAL" clId="{A31CDC42-05B3-4342-821E-F5B67FD7AD23}" dt="2026-01-12T20:36:42.803" v="25898" actId="255"/>
          <ac:spMkLst>
            <pc:docMk/>
            <pc:sldMk cId="4142095865" sldId="314"/>
            <ac:spMk id="8" creationId="{873A201B-00CC-4324-B928-3766C9E0C4E4}"/>
          </ac:spMkLst>
        </pc:spChg>
      </pc:sldChg>
      <pc:sldChg chg="modSp add mod">
        <pc:chgData name="Spotts, Tyler D" userId="fe67611b-e886-4976-a74f-32f5d442ddd5" providerId="ADAL" clId="{A31CDC42-05B3-4342-821E-F5B67FD7AD23}" dt="2026-01-07T17:34:36.262" v="25086" actId="207"/>
        <pc:sldMkLst>
          <pc:docMk/>
          <pc:sldMk cId="4028007759" sldId="315"/>
        </pc:sldMkLst>
        <pc:graphicFrameChg chg="mod modGraphic">
          <ac:chgData name="Spotts, Tyler D" userId="fe67611b-e886-4976-a74f-32f5d442ddd5" providerId="ADAL" clId="{A31CDC42-05B3-4342-821E-F5B67FD7AD23}" dt="2026-01-07T17:34:36.262" v="25086" actId="207"/>
          <ac:graphicFrameMkLst>
            <pc:docMk/>
            <pc:sldMk cId="4028007759" sldId="315"/>
            <ac:graphicFrameMk id="10" creationId="{6971570D-4C30-C4BA-3E43-E04388B71D7A}"/>
          </ac:graphicFrameMkLst>
        </pc:graphicFrameChg>
      </pc:sldChg>
      <pc:sldChg chg="modSp add mod ord modShow">
        <pc:chgData name="Spotts, Tyler D" userId="fe67611b-e886-4976-a74f-32f5d442ddd5" providerId="ADAL" clId="{A31CDC42-05B3-4342-821E-F5B67FD7AD23}" dt="2026-01-12T17:33:52.707" v="25550" actId="20577"/>
        <pc:sldMkLst>
          <pc:docMk/>
          <pc:sldMk cId="3998075175" sldId="398"/>
        </pc:sldMkLst>
        <pc:spChg chg="mod">
          <ac:chgData name="Spotts, Tyler D" userId="fe67611b-e886-4976-a74f-32f5d442ddd5" providerId="ADAL" clId="{A31CDC42-05B3-4342-821E-F5B67FD7AD23}" dt="2026-01-12T17:33:52.707" v="25550" actId="20577"/>
          <ac:spMkLst>
            <pc:docMk/>
            <pc:sldMk cId="3998075175" sldId="398"/>
            <ac:spMk id="2" creationId="{16515FFE-AA6F-CAC4-3EDB-634433782F6A}"/>
          </ac:spMkLst>
        </pc:spChg>
      </pc:sldChg>
      <pc:sldChg chg="addSp delSp modSp add mod modShow">
        <pc:chgData name="Spotts, Tyler D" userId="fe67611b-e886-4976-a74f-32f5d442ddd5" providerId="ADAL" clId="{A31CDC42-05B3-4342-821E-F5B67FD7AD23}" dt="2026-01-12T17:33:20.388" v="25546" actId="20577"/>
        <pc:sldMkLst>
          <pc:docMk/>
          <pc:sldMk cId="4047449206" sldId="421"/>
        </pc:sldMkLst>
        <pc:spChg chg="mod">
          <ac:chgData name="Spotts, Tyler D" userId="fe67611b-e886-4976-a74f-32f5d442ddd5" providerId="ADAL" clId="{A31CDC42-05B3-4342-821E-F5B67FD7AD23}" dt="2026-01-12T17:27:45.640" v="25358" actId="20577"/>
          <ac:spMkLst>
            <pc:docMk/>
            <pc:sldMk cId="4047449206" sldId="421"/>
            <ac:spMk id="2" creationId="{17A05D61-9BDB-EFFF-5173-1F9C0DA16A26}"/>
          </ac:spMkLst>
        </pc:spChg>
        <pc:graphicFrameChg chg="mod modGraphic">
          <ac:chgData name="Spotts, Tyler D" userId="fe67611b-e886-4976-a74f-32f5d442ddd5" providerId="ADAL" clId="{A31CDC42-05B3-4342-821E-F5B67FD7AD23}" dt="2026-01-12T17:33:20.388" v="25546" actId="20577"/>
          <ac:graphicFrameMkLst>
            <pc:docMk/>
            <pc:sldMk cId="4047449206" sldId="421"/>
            <ac:graphicFrameMk id="4" creationId="{7894907C-368C-BF21-4304-A1ACC82CCEB0}"/>
          </ac:graphicFrameMkLst>
        </pc:graphicFrameChg>
      </pc:sldChg>
      <pc:sldChg chg="addSp delSp modSp add del mod ord modShow">
        <pc:chgData name="Spotts, Tyler D" userId="fe67611b-e886-4976-a74f-32f5d442ddd5" providerId="ADAL" clId="{A31CDC42-05B3-4342-821E-F5B67FD7AD23}" dt="2026-01-07T21:18:37.253" v="25325" actId="729"/>
        <pc:sldMkLst>
          <pc:docMk/>
          <pc:sldMk cId="3740482817" sldId="435"/>
        </pc:sldMkLst>
      </pc:sldChg>
      <pc:sldChg chg="modSp add del mod ord replId modShow">
        <pc:chgData name="Spotts, Tyler D" userId="fe67611b-e886-4976-a74f-32f5d442ddd5" providerId="ADAL" clId="{A31CDC42-05B3-4342-821E-F5B67FD7AD23}" dt="2026-01-07T21:18:37.253" v="25325" actId="729"/>
        <pc:sldMkLst>
          <pc:docMk/>
          <pc:sldMk cId="3818051819" sldId="436"/>
        </pc:sldMkLst>
      </pc:sldChg>
      <pc:sldChg chg="addSp delSp modSp add del mod ord replId modShow">
        <pc:chgData name="Spotts, Tyler D" userId="fe67611b-e886-4976-a74f-32f5d442ddd5" providerId="ADAL" clId="{A31CDC42-05B3-4342-821E-F5B67FD7AD23}" dt="2026-01-07T21:18:37.253" v="25325" actId="729"/>
        <pc:sldMkLst>
          <pc:docMk/>
          <pc:sldMk cId="3520615923" sldId="437"/>
        </pc:sldMkLst>
      </pc:sldChg>
      <pc:sldChg chg="addSp delSp modSp add mod ord">
        <pc:chgData name="Spotts, Tyler D" userId="fe67611b-e886-4976-a74f-32f5d442ddd5" providerId="ADAL" clId="{A31CDC42-05B3-4342-821E-F5B67FD7AD23}" dt="2026-01-12T16:14:52.254" v="25327"/>
        <pc:sldMkLst>
          <pc:docMk/>
          <pc:sldMk cId="3331238449" sldId="438"/>
        </pc:sldMkLst>
      </pc:sldChg>
      <pc:sldChg chg="modSp add mod ord replId">
        <pc:chgData name="Spotts, Tyler D" userId="fe67611b-e886-4976-a74f-32f5d442ddd5" providerId="ADAL" clId="{A31CDC42-05B3-4342-821E-F5B67FD7AD23}" dt="2026-01-12T16:14:52.254" v="25327"/>
        <pc:sldMkLst>
          <pc:docMk/>
          <pc:sldMk cId="403637279" sldId="439"/>
        </pc:sldMkLst>
      </pc:sldChg>
      <pc:sldChg chg="addSp delSp modSp add mod ord replId">
        <pc:chgData name="Spotts, Tyler D" userId="fe67611b-e886-4976-a74f-32f5d442ddd5" providerId="ADAL" clId="{A31CDC42-05B3-4342-821E-F5B67FD7AD23}" dt="2026-01-12T16:14:52.254" v="25327"/>
        <pc:sldMkLst>
          <pc:docMk/>
          <pc:sldMk cId="2892424959" sldId="440"/>
        </pc:sldMkLst>
      </pc:sldChg>
      <pc:sldChg chg="modSp add mod ord">
        <pc:chgData name="Spotts, Tyler D" userId="fe67611b-e886-4976-a74f-32f5d442ddd5" providerId="ADAL" clId="{A31CDC42-05B3-4342-821E-F5B67FD7AD23}" dt="2026-01-13T15:31:41.319" v="25899" actId="20577"/>
        <pc:sldMkLst>
          <pc:docMk/>
          <pc:sldMk cId="4051277001" sldId="441"/>
        </pc:sldMkLst>
        <pc:spChg chg="mod">
          <ac:chgData name="Spotts, Tyler D" userId="fe67611b-e886-4976-a74f-32f5d442ddd5" providerId="ADAL" clId="{A31CDC42-05B3-4342-821E-F5B67FD7AD23}" dt="2026-01-13T15:31:41.319" v="25899" actId="20577"/>
          <ac:spMkLst>
            <pc:docMk/>
            <pc:sldMk cId="4051277001" sldId="441"/>
            <ac:spMk id="2" creationId="{C914CF83-087B-C30C-1F52-57D0AEA47E4A}"/>
          </ac:spMkLst>
        </pc:spChg>
      </pc:sldChg>
      <pc:sldChg chg="modSp add del mod ord modShow">
        <pc:chgData name="Spotts, Tyler D" userId="fe67611b-e886-4976-a74f-32f5d442ddd5" providerId="ADAL" clId="{A31CDC42-05B3-4342-821E-F5B67FD7AD23}" dt="2026-01-07T21:18:37.253" v="25325" actId="729"/>
        <pc:sldMkLst>
          <pc:docMk/>
          <pc:sldMk cId="1831805135" sldId="442"/>
        </pc:sldMkLst>
      </pc:sldChg>
      <pc:sldChg chg="modSp add del mod ord modShow">
        <pc:chgData name="Spotts, Tyler D" userId="fe67611b-e886-4976-a74f-32f5d442ddd5" providerId="ADAL" clId="{A31CDC42-05B3-4342-821E-F5B67FD7AD23}" dt="2026-01-07T21:18:37.253" v="25325" actId="729"/>
        <pc:sldMkLst>
          <pc:docMk/>
          <pc:sldMk cId="3723035622" sldId="443"/>
        </pc:sldMkLst>
        <pc:spChg chg="mod">
          <ac:chgData name="Spotts, Tyler D" userId="fe67611b-e886-4976-a74f-32f5d442ddd5" providerId="ADAL" clId="{A31CDC42-05B3-4342-821E-F5B67FD7AD23}" dt="2026-01-07T17:36:19.103" v="25135" actId="20577"/>
          <ac:spMkLst>
            <pc:docMk/>
            <pc:sldMk cId="3723035622" sldId="443"/>
            <ac:spMk id="2" creationId="{DA1FC96F-F613-96E4-697E-24234455477B}"/>
          </ac:spMkLst>
        </pc:spChg>
      </pc:sldChg>
      <pc:sldChg chg="modSp add mod ord">
        <pc:chgData name="Spotts, Tyler D" userId="fe67611b-e886-4976-a74f-32f5d442ddd5" providerId="ADAL" clId="{A31CDC42-05B3-4342-821E-F5B67FD7AD23}" dt="2026-01-12T17:33:47.422" v="25548" actId="20577"/>
        <pc:sldMkLst>
          <pc:docMk/>
          <pc:sldMk cId="1650591935" sldId="444"/>
        </pc:sldMkLst>
        <pc:spChg chg="mod">
          <ac:chgData name="Spotts, Tyler D" userId="fe67611b-e886-4976-a74f-32f5d442ddd5" providerId="ADAL" clId="{A31CDC42-05B3-4342-821E-F5B67FD7AD23}" dt="2026-01-12T17:33:47.422" v="25548" actId="20577"/>
          <ac:spMkLst>
            <pc:docMk/>
            <pc:sldMk cId="1650591935" sldId="444"/>
            <ac:spMk id="2" creationId="{03EA6123-4C9A-7880-2452-880060CC9727}"/>
          </ac:spMkLst>
        </pc:spChg>
      </pc:sldChg>
      <pc:sldChg chg="modSp add mod ord">
        <pc:chgData name="Spotts, Tyler D" userId="fe67611b-e886-4976-a74f-32f5d442ddd5" providerId="ADAL" clId="{A31CDC42-05B3-4342-821E-F5B67FD7AD23}" dt="2026-01-07T17:38:09.656" v="25223" actId="20577"/>
        <pc:sldMkLst>
          <pc:docMk/>
          <pc:sldMk cId="2175175024" sldId="445"/>
        </pc:sldMkLst>
        <pc:spChg chg="mod">
          <ac:chgData name="Spotts, Tyler D" userId="fe67611b-e886-4976-a74f-32f5d442ddd5" providerId="ADAL" clId="{A31CDC42-05B3-4342-821E-F5B67FD7AD23}" dt="2026-01-07T17:38:09.656" v="25223" actId="20577"/>
          <ac:spMkLst>
            <pc:docMk/>
            <pc:sldMk cId="2175175024" sldId="445"/>
            <ac:spMk id="2" creationId="{0FC51DAC-4537-B6BB-504B-AADDB33156FF}"/>
          </ac:spMkLst>
        </pc:spChg>
      </pc:sldChg>
      <pc:sldChg chg="modSp add del mod ord">
        <pc:chgData name="Spotts, Tyler D" userId="fe67611b-e886-4976-a74f-32f5d442ddd5" providerId="ADAL" clId="{A31CDC42-05B3-4342-821E-F5B67FD7AD23}" dt="2026-01-12T16:22:36.342" v="25329" actId="2696"/>
        <pc:sldMkLst>
          <pc:docMk/>
          <pc:sldMk cId="368343465" sldId="446"/>
        </pc:sldMkLst>
        <pc:spChg chg="mod">
          <ac:chgData name="Spotts, Tyler D" userId="fe67611b-e886-4976-a74f-32f5d442ddd5" providerId="ADAL" clId="{A31CDC42-05B3-4342-821E-F5B67FD7AD23}" dt="2026-01-07T17:38:50.093" v="25279" actId="5793"/>
          <ac:spMkLst>
            <pc:docMk/>
            <pc:sldMk cId="368343465" sldId="446"/>
            <ac:spMk id="2" creationId="{66A60B2E-D6A2-0F2B-B809-BF95E0D35D8F}"/>
          </ac:spMkLst>
        </pc:spChg>
      </pc:sldChg>
      <pc:sldChg chg="modSp add mod">
        <pc:chgData name="Spotts, Tyler D" userId="fe67611b-e886-4976-a74f-32f5d442ddd5" providerId="ADAL" clId="{A31CDC42-05B3-4342-821E-F5B67FD7AD23}" dt="2026-01-12T16:22:51.749" v="25343" actId="20577"/>
        <pc:sldMkLst>
          <pc:docMk/>
          <pc:sldMk cId="1344869460" sldId="447"/>
        </pc:sldMkLst>
        <pc:spChg chg="mod">
          <ac:chgData name="Spotts, Tyler D" userId="fe67611b-e886-4976-a74f-32f5d442ddd5" providerId="ADAL" clId="{A31CDC42-05B3-4342-821E-F5B67FD7AD23}" dt="2026-01-12T16:22:51.749" v="25343" actId="20577"/>
          <ac:spMkLst>
            <pc:docMk/>
            <pc:sldMk cId="1344869460" sldId="447"/>
            <ac:spMk id="2" creationId="{31CF1D03-D723-B5EF-98BE-3234A266E63C}"/>
          </ac:spMkLst>
        </pc:spChg>
      </pc:sldChg>
      <pc:sldChg chg="addSp delSp modSp add mod ord">
        <pc:chgData name="Spotts, Tyler D" userId="fe67611b-e886-4976-a74f-32f5d442ddd5" providerId="ADAL" clId="{A31CDC42-05B3-4342-821E-F5B67FD7AD23}" dt="2026-01-12T17:42:05.095" v="25645" actId="14100"/>
        <pc:sldMkLst>
          <pc:docMk/>
          <pc:sldMk cId="1186676345" sldId="448"/>
        </pc:sldMkLst>
        <pc:picChg chg="add mod">
          <ac:chgData name="Spotts, Tyler D" userId="fe67611b-e886-4976-a74f-32f5d442ddd5" providerId="ADAL" clId="{A31CDC42-05B3-4342-821E-F5B67FD7AD23}" dt="2026-01-12T17:39:11.760" v="25621" actId="14100"/>
          <ac:picMkLst>
            <pc:docMk/>
            <pc:sldMk cId="1186676345" sldId="448"/>
            <ac:picMk id="3" creationId="{894F3730-94E5-3016-D13D-5C6ABAE31F3D}"/>
          </ac:picMkLst>
        </pc:picChg>
        <pc:picChg chg="add mod">
          <ac:chgData name="Spotts, Tyler D" userId="fe67611b-e886-4976-a74f-32f5d442ddd5" providerId="ADAL" clId="{A31CDC42-05B3-4342-821E-F5B67FD7AD23}" dt="2026-01-12T17:42:05.095" v="25645" actId="14100"/>
          <ac:picMkLst>
            <pc:docMk/>
            <pc:sldMk cId="1186676345" sldId="448"/>
            <ac:picMk id="9" creationId="{86A3B2E1-62CD-CAB9-2744-5BBF0FDA0C20}"/>
          </ac:picMkLst>
        </pc:picChg>
      </pc:sldChg>
      <pc:sldChg chg="modSp add mod ord">
        <pc:chgData name="Spotts, Tyler D" userId="fe67611b-e886-4976-a74f-32f5d442ddd5" providerId="ADAL" clId="{A31CDC42-05B3-4342-821E-F5B67FD7AD23}" dt="2026-01-12T18:39:19.354" v="25791" actId="20577"/>
        <pc:sldMkLst>
          <pc:docMk/>
          <pc:sldMk cId="1946124183" sldId="449"/>
        </pc:sldMkLst>
        <pc:spChg chg="mod">
          <ac:chgData name="Spotts, Tyler D" userId="fe67611b-e886-4976-a74f-32f5d442ddd5" providerId="ADAL" clId="{A31CDC42-05B3-4342-821E-F5B67FD7AD23}" dt="2026-01-12T18:38:16.342" v="25766" actId="20577"/>
          <ac:spMkLst>
            <pc:docMk/>
            <pc:sldMk cId="1946124183" sldId="449"/>
            <ac:spMk id="3" creationId="{0D85B1C9-0E29-0A2B-E7CA-09D6DC3BC9FE}"/>
          </ac:spMkLst>
        </pc:spChg>
        <pc:spChg chg="mod">
          <ac:chgData name="Spotts, Tyler D" userId="fe67611b-e886-4976-a74f-32f5d442ddd5" providerId="ADAL" clId="{A31CDC42-05B3-4342-821E-F5B67FD7AD23}" dt="2026-01-12T18:38:19.442" v="25769" actId="20577"/>
          <ac:spMkLst>
            <pc:docMk/>
            <pc:sldMk cId="1946124183" sldId="449"/>
            <ac:spMk id="4" creationId="{75162358-057A-7A6D-17BB-D13A421F7C79}"/>
          </ac:spMkLst>
        </pc:spChg>
        <pc:spChg chg="mod">
          <ac:chgData name="Spotts, Tyler D" userId="fe67611b-e886-4976-a74f-32f5d442ddd5" providerId="ADAL" clId="{A31CDC42-05B3-4342-821E-F5B67FD7AD23}" dt="2026-01-12T18:39:19.354" v="25791" actId="20577"/>
          <ac:spMkLst>
            <pc:docMk/>
            <pc:sldMk cId="1946124183" sldId="449"/>
            <ac:spMk id="5" creationId="{ED240F06-B539-B202-0492-D310F303278D}"/>
          </ac:spMkLst>
        </pc:spChg>
      </pc:sldChg>
      <pc:sldChg chg="addSp delSp modSp add mod ord">
        <pc:chgData name="Spotts, Tyler D" userId="fe67611b-e886-4976-a74f-32f5d442ddd5" providerId="ADAL" clId="{A31CDC42-05B3-4342-821E-F5B67FD7AD23}" dt="2026-01-12T18:25:53.749" v="25666" actId="1076"/>
        <pc:sldMkLst>
          <pc:docMk/>
          <pc:sldMk cId="1032410667" sldId="450"/>
        </pc:sldMkLst>
        <pc:picChg chg="add mod">
          <ac:chgData name="Spotts, Tyler D" userId="fe67611b-e886-4976-a74f-32f5d442ddd5" providerId="ADAL" clId="{A31CDC42-05B3-4342-821E-F5B67FD7AD23}" dt="2026-01-12T18:24:26.356" v="25662" actId="1076"/>
          <ac:picMkLst>
            <pc:docMk/>
            <pc:sldMk cId="1032410667" sldId="450"/>
            <ac:picMk id="6" creationId="{5282218A-A000-1D31-035A-DBEE205E7DCE}"/>
          </ac:picMkLst>
        </pc:picChg>
        <pc:picChg chg="add mod">
          <ac:chgData name="Spotts, Tyler D" userId="fe67611b-e886-4976-a74f-32f5d442ddd5" providerId="ADAL" clId="{A31CDC42-05B3-4342-821E-F5B67FD7AD23}" dt="2026-01-12T18:25:53.749" v="25666" actId="1076"/>
          <ac:picMkLst>
            <pc:docMk/>
            <pc:sldMk cId="1032410667" sldId="450"/>
            <ac:picMk id="9" creationId="{1EE4E5A3-58A5-F5CE-6431-D4BEC5821D27}"/>
          </ac:picMkLst>
        </pc:picChg>
      </pc:sldChg>
      <pc:sldChg chg="addSp delSp modSp add mod ord">
        <pc:chgData name="Spotts, Tyler D" userId="fe67611b-e886-4976-a74f-32f5d442ddd5" providerId="ADAL" clId="{A31CDC42-05B3-4342-821E-F5B67FD7AD23}" dt="2026-01-12T17:43:13.269" v="25655" actId="14100"/>
        <pc:sldMkLst>
          <pc:docMk/>
          <pc:sldMk cId="4068719088" sldId="451"/>
        </pc:sldMkLst>
        <pc:picChg chg="add mod">
          <ac:chgData name="Spotts, Tyler D" userId="fe67611b-e886-4976-a74f-32f5d442ddd5" providerId="ADAL" clId="{A31CDC42-05B3-4342-821E-F5B67FD7AD23}" dt="2026-01-12T17:40:28.581" v="25634" actId="1076"/>
          <ac:picMkLst>
            <pc:docMk/>
            <pc:sldMk cId="4068719088" sldId="451"/>
            <ac:picMk id="2" creationId="{C531BBDC-314D-FAFE-1AD0-35A7CCFBD496}"/>
          </ac:picMkLst>
        </pc:picChg>
        <pc:picChg chg="add mod">
          <ac:chgData name="Spotts, Tyler D" userId="fe67611b-e886-4976-a74f-32f5d442ddd5" providerId="ADAL" clId="{A31CDC42-05B3-4342-821E-F5B67FD7AD23}" dt="2026-01-12T17:43:13.269" v="25655" actId="14100"/>
          <ac:picMkLst>
            <pc:docMk/>
            <pc:sldMk cId="4068719088" sldId="451"/>
            <ac:picMk id="5" creationId="{EB814CF5-43CF-25C0-3680-034CE62EC33B}"/>
          </ac:picMkLst>
        </pc:picChg>
      </pc:sldChg>
      <pc:sldChg chg="modSp add mod ord">
        <pc:chgData name="Spotts, Tyler D" userId="fe67611b-e886-4976-a74f-32f5d442ddd5" providerId="ADAL" clId="{A31CDC42-05B3-4342-821E-F5B67FD7AD23}" dt="2026-01-12T18:46:11.781" v="25848" actId="20577"/>
        <pc:sldMkLst>
          <pc:docMk/>
          <pc:sldMk cId="3291678763" sldId="452"/>
        </pc:sldMkLst>
        <pc:spChg chg="mod">
          <ac:chgData name="Spotts, Tyler D" userId="fe67611b-e886-4976-a74f-32f5d442ddd5" providerId="ADAL" clId="{A31CDC42-05B3-4342-821E-F5B67FD7AD23}" dt="2026-01-12T18:46:11.781" v="25848" actId="20577"/>
          <ac:spMkLst>
            <pc:docMk/>
            <pc:sldMk cId="3291678763" sldId="452"/>
            <ac:spMk id="3" creationId="{AF495988-2392-3AF2-1EA4-829D513AC55F}"/>
          </ac:spMkLst>
        </pc:spChg>
        <pc:spChg chg="mod">
          <ac:chgData name="Spotts, Tyler D" userId="fe67611b-e886-4976-a74f-32f5d442ddd5" providerId="ADAL" clId="{A31CDC42-05B3-4342-821E-F5B67FD7AD23}" dt="2026-01-12T18:44:06.235" v="25827" actId="20577"/>
          <ac:spMkLst>
            <pc:docMk/>
            <pc:sldMk cId="3291678763" sldId="452"/>
            <ac:spMk id="4" creationId="{EF105BE8-A155-0CAC-2A67-35C2CF38A62E}"/>
          </ac:spMkLst>
        </pc:spChg>
        <pc:spChg chg="mod">
          <ac:chgData name="Spotts, Tyler D" userId="fe67611b-e886-4976-a74f-32f5d442ddd5" providerId="ADAL" clId="{A31CDC42-05B3-4342-821E-F5B67FD7AD23}" dt="2026-01-12T18:45:59.600" v="25840" actId="20577"/>
          <ac:spMkLst>
            <pc:docMk/>
            <pc:sldMk cId="3291678763" sldId="452"/>
            <ac:spMk id="5" creationId="{D8F99ACB-F68C-EC21-6795-9A42FBD57CF8}"/>
          </ac:spMkLst>
        </pc:spChg>
      </pc:sldChg>
      <pc:sldChg chg="addSp delSp modSp add mod ord">
        <pc:chgData name="Spotts, Tyler D" userId="fe67611b-e886-4976-a74f-32f5d442ddd5" providerId="ADAL" clId="{A31CDC42-05B3-4342-821E-F5B67FD7AD23}" dt="2026-01-12T18:28:56.752" v="25674" actId="1076"/>
        <pc:sldMkLst>
          <pc:docMk/>
          <pc:sldMk cId="2152995829" sldId="453"/>
        </pc:sldMkLst>
        <pc:picChg chg="add mod">
          <ac:chgData name="Spotts, Tyler D" userId="fe67611b-e886-4976-a74f-32f5d442ddd5" providerId="ADAL" clId="{A31CDC42-05B3-4342-821E-F5B67FD7AD23}" dt="2026-01-12T18:28:37.358" v="25672" actId="1076"/>
          <ac:picMkLst>
            <pc:docMk/>
            <pc:sldMk cId="2152995829" sldId="453"/>
            <ac:picMk id="7" creationId="{42E82A51-8ACB-1A18-0231-1E683386D816}"/>
          </ac:picMkLst>
        </pc:picChg>
        <pc:picChg chg="add mod">
          <ac:chgData name="Spotts, Tyler D" userId="fe67611b-e886-4976-a74f-32f5d442ddd5" providerId="ADAL" clId="{A31CDC42-05B3-4342-821E-F5B67FD7AD23}" dt="2026-01-12T18:28:56.752" v="25674" actId="1076"/>
          <ac:picMkLst>
            <pc:docMk/>
            <pc:sldMk cId="2152995829" sldId="453"/>
            <ac:picMk id="8" creationId="{3B7D20BE-8BF9-5C64-29D0-2A9242A6D1FE}"/>
          </ac:picMkLst>
        </pc:picChg>
      </pc:sldChg>
    </pc:docChg>
  </pc:docChgLst>
  <pc:docChgLst>
    <pc:chgData name="Spotts, Tyler D" userId="S::tspotts2@rockets.utoledo.edu::fe67611b-e886-4976-a74f-32f5d442ddd5" providerId="AD" clId="Web-{FDA64C5F-5FB7-1EBD-8A1E-C4A12B220AD9}"/>
    <pc:docChg chg="modSld">
      <pc:chgData name="Spotts, Tyler D" userId="S::tspotts2@rockets.utoledo.edu::fe67611b-e886-4976-a74f-32f5d442ddd5" providerId="AD" clId="Web-{FDA64C5F-5FB7-1EBD-8A1E-C4A12B220AD9}" dt="2026-01-30T22:13:28.815" v="86"/>
      <pc:docMkLst>
        <pc:docMk/>
      </pc:docMkLst>
      <pc:sldChg chg="modSp">
        <pc:chgData name="Spotts, Tyler D" userId="S::tspotts2@rockets.utoledo.edu::fe67611b-e886-4976-a74f-32f5d442ddd5" providerId="AD" clId="Web-{FDA64C5F-5FB7-1EBD-8A1E-C4A12B220AD9}" dt="2026-01-30T22:09:11.933" v="18" actId="20577"/>
        <pc:sldMkLst>
          <pc:docMk/>
          <pc:sldMk cId="3814157737" sldId="409"/>
        </pc:sldMkLst>
        <pc:spChg chg="mod">
          <ac:chgData name="Spotts, Tyler D" userId="S::tspotts2@rockets.utoledo.edu::fe67611b-e886-4976-a74f-32f5d442ddd5" providerId="AD" clId="Web-{FDA64C5F-5FB7-1EBD-8A1E-C4A12B220AD9}" dt="2026-01-30T22:09:11.933" v="18" actId="20577"/>
          <ac:spMkLst>
            <pc:docMk/>
            <pc:sldMk cId="3814157737" sldId="409"/>
            <ac:spMk id="5" creationId="{2EDCC397-02E0-E91A-8C15-BE2FB86509BA}"/>
          </ac:spMkLst>
        </pc:spChg>
      </pc:sldChg>
      <pc:sldChg chg="modSp">
        <pc:chgData name="Spotts, Tyler D" userId="S::tspotts2@rockets.utoledo.edu::fe67611b-e886-4976-a74f-32f5d442ddd5" providerId="AD" clId="Web-{FDA64C5F-5FB7-1EBD-8A1E-C4A12B220AD9}" dt="2026-01-30T22:10:23.264" v="22" actId="20577"/>
        <pc:sldMkLst>
          <pc:docMk/>
          <pc:sldMk cId="4182357713" sldId="412"/>
        </pc:sldMkLst>
        <pc:spChg chg="mod">
          <ac:chgData name="Spotts, Tyler D" userId="S::tspotts2@rockets.utoledo.edu::fe67611b-e886-4976-a74f-32f5d442ddd5" providerId="AD" clId="Web-{FDA64C5F-5FB7-1EBD-8A1E-C4A12B220AD9}" dt="2026-01-30T22:10:23.264" v="22" actId="20577"/>
          <ac:spMkLst>
            <pc:docMk/>
            <pc:sldMk cId="4182357713" sldId="412"/>
            <ac:spMk id="5" creationId="{783189E7-7A70-A461-8970-004FAE944ABE}"/>
          </ac:spMkLst>
        </pc:spChg>
      </pc:sldChg>
      <pc:sldChg chg="modSp">
        <pc:chgData name="Spotts, Tyler D" userId="S::tspotts2@rockets.utoledo.edu::fe67611b-e886-4976-a74f-32f5d442ddd5" providerId="AD" clId="Web-{FDA64C5F-5FB7-1EBD-8A1E-C4A12B220AD9}" dt="2026-01-30T22:13:28.815" v="86"/>
        <pc:sldMkLst>
          <pc:docMk/>
          <pc:sldMk cId="4047449206" sldId="421"/>
        </pc:sldMkLst>
        <pc:graphicFrameChg chg="mod modGraphic">
          <ac:chgData name="Spotts, Tyler D" userId="S::tspotts2@rockets.utoledo.edu::fe67611b-e886-4976-a74f-32f5d442ddd5" providerId="AD" clId="Web-{FDA64C5F-5FB7-1EBD-8A1E-C4A12B220AD9}" dt="2026-01-30T22:13:28.815" v="86"/>
          <ac:graphicFrameMkLst>
            <pc:docMk/>
            <pc:sldMk cId="4047449206" sldId="421"/>
            <ac:graphicFrameMk id="4" creationId="{7894907C-368C-BF21-4304-A1ACC82CCEB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C3C3A6-B337-4D83-9CDB-B9C35780FF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C79A68-3D73-4695-8C1E-3CDBCB536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B97C6B7-F63D-48F8-8C65-A57506B0F13B}" type="datetimeFigureOut">
              <a:rPr lang="en-US" smtClean="0"/>
              <a:t>1/30/2026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5045C-A7CE-41D4-85C5-0E9ACEEF9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ABD0F-F8EA-4B9F-8647-FC7D4AE3D8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4AB78DD-9481-4863-BCCC-946573546D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40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C09A0FA-2191-4F92-A1E4-6EB4598AC4EC}" type="datetimeFigureOut">
              <a:rPr lang="en-US" smtClean="0"/>
              <a:t>1/30/2026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63359F2-43EF-4812-9DC0-98C0B1A406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1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23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92E9B-2338-8DF3-E541-F9DBECEF9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2D352E-51F7-477E-8176-C3D28D9780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4759C0-8354-16AB-F265-DB37FDE54F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07D4D-ED1B-C2CD-7CFA-4214C75163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885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CFDA1-12DF-344A-66D2-39B76F048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A2FB1F-79D5-7691-1A47-8D6649CF6D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ACF511-8390-D2F5-6ADA-4E7D56CACE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F908B-3235-472A-B696-052CF46763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78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D72B0-614F-6C31-A37B-13487C448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48AA5C-4C79-0B52-2F56-1E9448A108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BF56FE-A525-3F4D-308B-BFBC005260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35AD8-FD43-6BE5-46AA-7BFF7CB2A3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054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09EFD-3AEC-7BCE-13E4-8CF1D8F94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1FC911-5879-1B4E-8756-8AE41219D4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5DB603-BDD2-5E98-0BCB-D74E64EBDF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39CB5-55FD-3466-BC80-2596209601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322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8D3E2-253B-89C8-7690-3CC59B394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5BD658-169F-B918-508F-23F78A3B76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918171-CA96-D5D4-B401-C2AC1775E3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42D59-2234-679F-63BD-D4891E7EBA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780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1D152-6C65-0FC4-DED6-48AA968CB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18F2E3-DBF2-B477-F164-2347C868F9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CBF5D3-608F-C074-223D-99D6D54171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52C10-2567-53C9-A6C8-6D15EBC3C8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193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1FAFA-15DC-0EB8-3020-AA058AE60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4BD3B2-04BE-6108-AC51-99E53EE4BC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595433-9CED-95E6-0149-018A07B668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83E45-9A10-559E-98CC-0A8574E80D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461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46128-C21D-B06A-6440-9E2E3C1F1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14C76F-B97C-9168-4636-6D4A592D76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73CC14-653F-AA5E-2A98-BFD1F87C9D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22F09-3DD9-2A75-2E4E-C4C28A9C62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9331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93682-4DBC-BC45-A2B4-2D82CE718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B0F757-15FE-7D63-F754-942D1F29B6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7C1D25-5E58-C68C-A50F-90DB82115C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76D8A-C26D-CC2E-8611-A3E8D786B0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7933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732BF-F2E7-B23D-AA35-23D51D5BB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7DBD6B-FA93-A7B7-5BEF-C91CB56178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3CC76A-20DA-9154-0AA7-E63866532D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F3614-86B5-3DF5-7C4C-32A7A68B61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649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3267B-B270-965D-7278-3C976B152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F919D2-8742-DD3B-3E79-66C1CBE45B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808DDB-29F1-854C-2EE1-FC4539A295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9C773-09DC-B691-E65B-147E607BE4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5385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EE444-E3C3-F283-CF79-13CE45F18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C1F645-EA9D-C271-C885-2D2953B584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31BB31-BBA9-630D-4BC2-674AB65505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BB76D-DB0F-2EAC-770D-97E8235B33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7534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861F1-4A49-CC5A-B3B7-BCF3F52D8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D12DA4-C554-6115-AD64-94D612F445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7F1377-95FE-630D-C47D-4F47251B0D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BA897-3A6A-1EBD-1151-A452E8883E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5727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FBDC3-51F6-9458-FDBC-13574BED9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4C356A-3DA4-4F93-8611-C1C5A2489F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A8CF1A-05D1-8043-0F34-10B932793A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E78D8-BFF6-0E50-B664-61C42EAFB5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2086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EF73A-C77D-7CCE-6EA2-0CAF3A03A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EBD1AC-7879-5D74-828E-7136C45CF1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FD91FC-D3F6-9D77-1E12-FB6C5BD28E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DDED6-A119-149F-0AC4-B8377B5C01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4361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88FB7-2954-BD45-E7A4-AC3CC8520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530F64-A369-AED0-5C5A-9C0D9C8CFF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8D2DFA-4D14-5532-08CE-186A967426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2478E-F58E-E1E3-4823-CD58F4FC84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632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F09D94-A598-7B4F-FC37-4D59D867D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EE42FC-A119-2797-EC20-3F87CE3019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8D4340-40D5-BFBC-38A5-1B86FCE80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63B05-B79A-4522-7BF5-38E9AC5A52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5873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63080-1FC5-C611-CB57-D2891CC4A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86CD08-BC76-64C6-9FA0-784D68F8FB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D31426-61F4-467F-93AA-537488412D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006281-832C-80FE-26CF-C170C611A3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4955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0D1D5-13A2-755C-BD6A-060AD13A2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BED797-322D-24F5-CE74-702E8F7581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E695B6-F600-6085-603A-75D5C02A7A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0FBF5-DB4F-F59D-A8B6-11FF684C32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2558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28C97-6AD7-FAB1-2BC5-C00AF0890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82ADF8-2877-D62E-D3B4-630FD6B577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217E82-F5D1-B5BA-E823-DF0B092EC1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3387B-FB31-38A4-7853-570B2EB1D6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1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508A9-998F-D5B7-18D6-9423C2187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C2A1C3-77F1-4E00-CD6E-A33B17FB33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6DA88B-FA7C-0338-AB20-966A89B878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42D394-E0E1-9F96-1498-645EFA1D35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502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57B94-5E4A-A97B-3522-50E4DDF36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2ED24E-819D-B59E-4023-291B1C2EF8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7ABE70-2EEF-FF7A-5EED-ECBA1D8727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8B13A-0400-682C-810C-A2B43F5D9F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9961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5BBE4-3D17-52D0-F0C4-2FF04DE5C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6F673A-8D4A-B7CA-5BE2-079382AAC7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B2A248-C88A-1DC3-BA7E-AA269911A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4D79D-EC95-37D4-2260-64B4172C78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857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EA239-DFCA-8444-1CC1-883E9002B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DAD879-6106-8FCB-CBC3-1C8C4AF862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BD7C60-9A6E-F180-D0BA-83AC6CE057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6C392-152A-3BF0-3EDC-B9D920FBC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0137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C1DFB-E8CA-76FD-B35B-7C6EC13F9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131EE1-1F4B-86F1-3DAD-619B49E020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14798C-988B-406C-33C5-78079508B0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762B8A-988A-E9D9-1F11-9896CF4D94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3608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9BC66-0778-3292-994B-F3AFC4944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FB1D84-59AB-02AD-CEBC-C87054E18C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D31807-84EF-6383-760B-FFD3630EB7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B6738-5996-7A41-2376-25C544AE5F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0840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CA814-3927-ABD3-4633-9BB9C3C1E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02C034-07FA-C3C4-019E-B65EB89FCD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F74FDF-7F13-7CEC-5350-CF1686FF2F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9DA19E-076A-9842-6AD5-2FD9DE9EA7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5334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15B3E-2E28-F82E-95B0-E833C4F7D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219737-002B-1A54-ECEA-29608711B0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BC3963-53A5-41ED-3711-CB97B9F802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D4944B-E147-D8D3-FA00-51EBA5F46D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9161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42BDF-F283-BE49-1BCA-960F3571F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7F09AC-780A-2A41-6290-772861EADD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0CAD79-F255-0761-1C79-37ECC40A0B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91F58-A2CE-509A-1D2A-5DABFEB035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5277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79AD4-6B76-E00C-B21F-F8567E135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F7C28B-391C-5F64-EF32-431C7A2B0D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7D87B0-0A84-2BAB-D07D-8AA3F666BE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9CF8C-CD8C-66AF-383E-3C1C2F1AC6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699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EA81B-790F-A87D-CF36-843DC3E7C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D6EBA5-AA89-A066-532C-067C774E69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00AE2A-0A53-B5AB-D072-DEA4F26922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285A9-4C90-F00E-240F-D917C14E80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319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740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EDD12-1F9A-F428-23F9-4FA2A78CB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D0CF41-AA2C-34BB-9D95-2CC4B15324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43A6A8-B334-AC9C-E5FF-188BBEB99B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DA4A1-BC9C-FAEF-28B5-73DABDF5B8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7941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007F0-6F3E-6795-0654-94A2512F4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BDCB2C-5BF4-C45D-FEB8-1E3AD65A32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CDF44E-59AA-C3CB-2BF9-94009E4679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767DC-7326-F97B-4400-6C64FD160A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15502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4FF0C-B43D-15B0-9D0F-44971FD46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859060-F81B-588F-731B-476A612DB9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D4DAB4-7B8A-8A72-2ACD-2674BFE5BB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38D1F-B254-5C56-7C1A-CCE7895B99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3240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DAFF0-33A8-DBC8-D9F8-F1190B4A2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9A9C86-7D3F-C07C-E461-5F0DE20D1C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97F7A3-D874-2FDD-76DC-87726EF70A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08035-97A9-3087-9300-8F9CA7B4D8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6349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88698-4337-740F-3EFD-FF1F82A2B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2C13D0-DF0C-65D4-935A-674DE96A03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A600C1-F3DC-DA51-BC18-7BA974D7FB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2F06A5-5F83-3995-CB42-D44166BB7C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7446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6AB60-2C9D-661F-068F-F9BC1C540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C83F5D-7130-1670-529E-7FE187DB84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01B6D5-2D27-ACA7-2B4E-69AEC7125C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671AB-A3AD-9727-28AD-EA959B1620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11168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B8C41-4096-5D24-F857-8A988C8F0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D785A5-5E2C-DF7D-3F22-40E15E9EB1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95BA94-9161-C23B-24D1-EA29759B8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0FA79-9854-B961-AAE2-B6C500C7E7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537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D970B-E7F3-F462-3E6A-B025B7F0A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EF64D7-FD63-01B0-437E-02E4BA9F4E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B383D5-EAFE-295F-AD5A-C950FEEAA6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4EE9E-3EC1-A593-DB01-048D3DFADA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443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4242D-C246-83CA-D2BE-AA09965E3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69527A-4363-992A-ADD3-E3F9B92C5B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CD7EDC-3E04-7437-F0FE-45C2C34927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CD9D9-1406-34F7-C4FA-80A1B544D2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014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CBC6A-FAA0-2D70-CA71-7AF23D5F9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C47670-DC12-D67E-DEA3-B81FD4C80F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62690F-B0B6-33B9-CF07-E1B77DD79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F8453-7307-EFE8-0449-3553476C02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923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D1220-C426-CDDE-3963-72B712C48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C10B8E-5AE0-CE87-32BD-556A05C85B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787178-1DED-0C92-FD33-3A3702C780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D9FE4-CA50-B9C9-CC6B-0A7CAFEF1F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427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E9FC9-CDA3-3406-38E4-7D7C1B9A9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7235F2-E25D-B0B4-3D3D-51CD36E9A7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86837F-6690-797E-1CC2-B4740F9A0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C95334-2E30-D28E-5F90-E21EDD9A2D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209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6156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3301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39887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1937252-EACE-4232-855F-5C47E3F8B0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070901"/>
            <a:ext cx="11265407" cy="149961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BA6DBC1-39A1-48A6-8B81-3CD966D06E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055" y="3103684"/>
            <a:ext cx="11274551" cy="3287971"/>
          </a:xfrm>
          <a:solidFill>
            <a:schemeClr val="accent2"/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28195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26BD44-2224-46FF-A4E7-9C9FFE19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79"/>
            <a:ext cx="3657600" cy="210085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C87D77D-2EA4-028B-1ACF-E1120CE8F0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7201" y="2862470"/>
            <a:ext cx="3657600" cy="3510898"/>
          </a:xfrm>
        </p:spPr>
        <p:txBody>
          <a:bodyPr anchor="t" anchorCtr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CFA45C0-9EBE-13AF-9B5D-9D5F4BF223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42815" y="640080"/>
            <a:ext cx="7491984" cy="5751576"/>
          </a:xfrm>
          <a:custGeom>
            <a:avLst/>
            <a:gdLst>
              <a:gd name="connsiteX0" fmla="*/ 3800341 w 7491984"/>
              <a:gd name="connsiteY0" fmla="*/ 0 h 5751576"/>
              <a:gd name="connsiteX1" fmla="*/ 7491984 w 7491984"/>
              <a:gd name="connsiteY1" fmla="*/ 0 h 5751576"/>
              <a:gd name="connsiteX2" fmla="*/ 7491984 w 7491984"/>
              <a:gd name="connsiteY2" fmla="*/ 5751576 h 5751576"/>
              <a:gd name="connsiteX3" fmla="*/ 3800341 w 7491984"/>
              <a:gd name="connsiteY3" fmla="*/ 5751576 h 5751576"/>
              <a:gd name="connsiteX4" fmla="*/ 0 w 7491984"/>
              <a:gd name="connsiteY4" fmla="*/ 0 h 5751576"/>
              <a:gd name="connsiteX5" fmla="*/ 3696432 w 7491984"/>
              <a:gd name="connsiteY5" fmla="*/ 0 h 5751576"/>
              <a:gd name="connsiteX6" fmla="*/ 3696432 w 7491984"/>
              <a:gd name="connsiteY6" fmla="*/ 5751576 h 5751576"/>
              <a:gd name="connsiteX7" fmla="*/ 0 w 7491984"/>
              <a:gd name="connsiteY7" fmla="*/ 5751576 h 575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1984" h="5751576">
                <a:moveTo>
                  <a:pt x="3800341" y="0"/>
                </a:moveTo>
                <a:lnTo>
                  <a:pt x="7491984" y="0"/>
                </a:lnTo>
                <a:lnTo>
                  <a:pt x="7491984" y="5751576"/>
                </a:lnTo>
                <a:lnTo>
                  <a:pt x="3800341" y="5751576"/>
                </a:lnTo>
                <a:close/>
                <a:moveTo>
                  <a:pt x="0" y="0"/>
                </a:moveTo>
                <a:lnTo>
                  <a:pt x="3696432" y="0"/>
                </a:lnTo>
                <a:lnTo>
                  <a:pt x="3696432" y="5751576"/>
                </a:lnTo>
                <a:lnTo>
                  <a:pt x="0" y="57515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5DDC5FA-EEDB-898F-533E-4094ADA899B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79B0359-4B55-D899-E584-A8E6B2ED912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B916D02-76FE-EAED-CC51-A50448811F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682289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17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82" y="629920"/>
            <a:ext cx="3606800" cy="2809240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881" y="3698240"/>
            <a:ext cx="3606800" cy="2271076"/>
          </a:xfrm>
        </p:spPr>
        <p:txBody>
          <a:bodyPr anchor="t"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2608" y="6423914"/>
            <a:ext cx="105251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4FD2A1-D363-7C44-2A72-54E8B397D3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36720" y="650240"/>
            <a:ext cx="7518398" cy="5713918"/>
          </a:xfrm>
          <a:custGeom>
            <a:avLst/>
            <a:gdLst>
              <a:gd name="connsiteX0" fmla="*/ 3806436 w 7518398"/>
              <a:gd name="connsiteY0" fmla="*/ 4479475 h 5713918"/>
              <a:gd name="connsiteX1" fmla="*/ 7518398 w 7518398"/>
              <a:gd name="connsiteY1" fmla="*/ 4479475 h 5713918"/>
              <a:gd name="connsiteX2" fmla="*/ 7518398 w 7518398"/>
              <a:gd name="connsiteY2" fmla="*/ 5713918 h 5713918"/>
              <a:gd name="connsiteX3" fmla="*/ 3806436 w 7518398"/>
              <a:gd name="connsiteY3" fmla="*/ 5713918 h 5713918"/>
              <a:gd name="connsiteX4" fmla="*/ 0 w 7518398"/>
              <a:gd name="connsiteY4" fmla="*/ 4479475 h 5713918"/>
              <a:gd name="connsiteX5" fmla="*/ 3702527 w 7518398"/>
              <a:gd name="connsiteY5" fmla="*/ 4479475 h 5713918"/>
              <a:gd name="connsiteX6" fmla="*/ 3702527 w 7518398"/>
              <a:gd name="connsiteY6" fmla="*/ 5713918 h 5713918"/>
              <a:gd name="connsiteX7" fmla="*/ 0 w 7518398"/>
              <a:gd name="connsiteY7" fmla="*/ 5713918 h 5713918"/>
              <a:gd name="connsiteX8" fmla="*/ 3806436 w 7518398"/>
              <a:gd name="connsiteY8" fmla="*/ 0 h 5713918"/>
              <a:gd name="connsiteX9" fmla="*/ 7518398 w 7518398"/>
              <a:gd name="connsiteY9" fmla="*/ 0 h 5713918"/>
              <a:gd name="connsiteX10" fmla="*/ 7518398 w 7518398"/>
              <a:gd name="connsiteY10" fmla="*/ 4379183 h 5713918"/>
              <a:gd name="connsiteX11" fmla="*/ 3806436 w 7518398"/>
              <a:gd name="connsiteY11" fmla="*/ 4379183 h 5713918"/>
              <a:gd name="connsiteX12" fmla="*/ 0 w 7518398"/>
              <a:gd name="connsiteY12" fmla="*/ 0 h 5713918"/>
              <a:gd name="connsiteX13" fmla="*/ 3702527 w 7518398"/>
              <a:gd name="connsiteY13" fmla="*/ 0 h 5713918"/>
              <a:gd name="connsiteX14" fmla="*/ 3702527 w 7518398"/>
              <a:gd name="connsiteY14" fmla="*/ 4379183 h 5713918"/>
              <a:gd name="connsiteX15" fmla="*/ 0 w 7518398"/>
              <a:gd name="connsiteY15" fmla="*/ 4379183 h 571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18398" h="5713918">
                <a:moveTo>
                  <a:pt x="3806436" y="4479475"/>
                </a:moveTo>
                <a:lnTo>
                  <a:pt x="7518398" y="4479475"/>
                </a:lnTo>
                <a:lnTo>
                  <a:pt x="7518398" y="5713918"/>
                </a:lnTo>
                <a:lnTo>
                  <a:pt x="3806436" y="5713918"/>
                </a:lnTo>
                <a:close/>
                <a:moveTo>
                  <a:pt x="0" y="4479475"/>
                </a:moveTo>
                <a:lnTo>
                  <a:pt x="3702527" y="4479475"/>
                </a:lnTo>
                <a:lnTo>
                  <a:pt x="3702527" y="5713918"/>
                </a:lnTo>
                <a:lnTo>
                  <a:pt x="0" y="5713918"/>
                </a:lnTo>
                <a:close/>
                <a:moveTo>
                  <a:pt x="3806436" y="0"/>
                </a:moveTo>
                <a:lnTo>
                  <a:pt x="7518398" y="0"/>
                </a:lnTo>
                <a:lnTo>
                  <a:pt x="7518398" y="4379183"/>
                </a:lnTo>
                <a:lnTo>
                  <a:pt x="3806436" y="4379183"/>
                </a:lnTo>
                <a:close/>
                <a:moveTo>
                  <a:pt x="0" y="0"/>
                </a:moveTo>
                <a:lnTo>
                  <a:pt x="3702527" y="0"/>
                </a:lnTo>
                <a:lnTo>
                  <a:pt x="3702527" y="4379183"/>
                </a:lnTo>
                <a:lnTo>
                  <a:pt x="0" y="43791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779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878091"/>
            <a:ext cx="3729789" cy="3440485"/>
          </a:xfrm>
        </p:spPr>
        <p:txBody>
          <a:bodyPr tIns="182880" bIns="182880" anchor="ctr" anchorCtr="0">
            <a:noAutofit/>
          </a:bodyPr>
          <a:lstStyle/>
          <a:p>
            <a:r>
              <a:rPr lang="en-US" dirty="0"/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0F1D2B-CBE7-6279-2158-7A9F3B5D5C6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7200" y="670560"/>
            <a:ext cx="11267440" cy="2139696"/>
          </a:xfrm>
          <a:custGeom>
            <a:avLst/>
            <a:gdLst>
              <a:gd name="connsiteX0" fmla="*/ 3783068 w 11267440"/>
              <a:gd name="connsiteY0" fmla="*/ 0 h 2139696"/>
              <a:gd name="connsiteX1" fmla="*/ 11267440 w 11267440"/>
              <a:gd name="connsiteY1" fmla="*/ 0 h 2139696"/>
              <a:gd name="connsiteX2" fmla="*/ 11267440 w 11267440"/>
              <a:gd name="connsiteY2" fmla="*/ 2139696 h 2139696"/>
              <a:gd name="connsiteX3" fmla="*/ 3783068 w 11267440"/>
              <a:gd name="connsiteY3" fmla="*/ 2139696 h 2139696"/>
              <a:gd name="connsiteX4" fmla="*/ 0 w 11267440"/>
              <a:gd name="connsiteY4" fmla="*/ 0 h 2139696"/>
              <a:gd name="connsiteX5" fmla="*/ 3677799 w 11267440"/>
              <a:gd name="connsiteY5" fmla="*/ 0 h 2139696"/>
              <a:gd name="connsiteX6" fmla="*/ 3677799 w 11267440"/>
              <a:gd name="connsiteY6" fmla="*/ 2139696 h 2139696"/>
              <a:gd name="connsiteX7" fmla="*/ 0 w 11267440"/>
              <a:gd name="connsiteY7" fmla="*/ 2139696 h 21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67440" h="2139696">
                <a:moveTo>
                  <a:pt x="3783068" y="0"/>
                </a:moveTo>
                <a:lnTo>
                  <a:pt x="11267440" y="0"/>
                </a:lnTo>
                <a:lnTo>
                  <a:pt x="11267440" y="2139696"/>
                </a:lnTo>
                <a:lnTo>
                  <a:pt x="3783068" y="2139696"/>
                </a:lnTo>
                <a:close/>
                <a:moveTo>
                  <a:pt x="0" y="0"/>
                </a:moveTo>
                <a:lnTo>
                  <a:pt x="3677799" y="0"/>
                </a:lnTo>
                <a:lnTo>
                  <a:pt x="3677799" y="2139696"/>
                </a:lnTo>
                <a:lnTo>
                  <a:pt x="0" y="21396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35EE74D-5A60-B83C-5C2D-7B6FEA778FC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05827" y="2878091"/>
            <a:ext cx="7418813" cy="3440485"/>
          </a:xfrm>
        </p:spPr>
        <p:txBody>
          <a:bodyPr anchor="ctr" anchorCtr="0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BCF1FAD-0BAD-2574-3352-B152DF76C1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C328E41-645E-D257-FFF3-93344A8E4FA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EF9E45A-6561-C074-14CE-B3B63476D22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67213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583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roducti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878091"/>
            <a:ext cx="3729789" cy="3440485"/>
          </a:xfrm>
        </p:spPr>
        <p:txBody>
          <a:bodyPr tIns="182880" bIns="182880" anchor="ctr" anchorCtr="0">
            <a:noAutofit/>
          </a:bodyPr>
          <a:lstStyle/>
          <a:p>
            <a:r>
              <a:rPr lang="en-US" dirty="0"/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0F1D2B-CBE7-6279-2158-7A9F3B5D5C6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7200" y="670560"/>
            <a:ext cx="11267440" cy="2139696"/>
          </a:xfrm>
          <a:custGeom>
            <a:avLst/>
            <a:gdLst>
              <a:gd name="connsiteX0" fmla="*/ 3783068 w 11267440"/>
              <a:gd name="connsiteY0" fmla="*/ 0 h 2139696"/>
              <a:gd name="connsiteX1" fmla="*/ 11267440 w 11267440"/>
              <a:gd name="connsiteY1" fmla="*/ 0 h 2139696"/>
              <a:gd name="connsiteX2" fmla="*/ 11267440 w 11267440"/>
              <a:gd name="connsiteY2" fmla="*/ 2139696 h 2139696"/>
              <a:gd name="connsiteX3" fmla="*/ 3783068 w 11267440"/>
              <a:gd name="connsiteY3" fmla="*/ 2139696 h 2139696"/>
              <a:gd name="connsiteX4" fmla="*/ 0 w 11267440"/>
              <a:gd name="connsiteY4" fmla="*/ 0 h 2139696"/>
              <a:gd name="connsiteX5" fmla="*/ 3677799 w 11267440"/>
              <a:gd name="connsiteY5" fmla="*/ 0 h 2139696"/>
              <a:gd name="connsiteX6" fmla="*/ 3677799 w 11267440"/>
              <a:gd name="connsiteY6" fmla="*/ 2139696 h 2139696"/>
              <a:gd name="connsiteX7" fmla="*/ 0 w 11267440"/>
              <a:gd name="connsiteY7" fmla="*/ 2139696 h 21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67440" h="2139696">
                <a:moveTo>
                  <a:pt x="3783068" y="0"/>
                </a:moveTo>
                <a:lnTo>
                  <a:pt x="11267440" y="0"/>
                </a:lnTo>
                <a:lnTo>
                  <a:pt x="11267440" y="2139696"/>
                </a:lnTo>
                <a:lnTo>
                  <a:pt x="3783068" y="2139696"/>
                </a:lnTo>
                <a:close/>
                <a:moveTo>
                  <a:pt x="0" y="0"/>
                </a:moveTo>
                <a:lnTo>
                  <a:pt x="3677799" y="0"/>
                </a:lnTo>
                <a:lnTo>
                  <a:pt x="3677799" y="2139696"/>
                </a:lnTo>
                <a:lnTo>
                  <a:pt x="0" y="21396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35EE74D-5A60-B83C-5C2D-7B6FEA778FC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05827" y="2878091"/>
            <a:ext cx="7418813" cy="3440485"/>
          </a:xfrm>
        </p:spPr>
        <p:txBody>
          <a:bodyPr anchor="ctr" anchorCtr="0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BCF1FAD-0BAD-2574-3352-B152DF76C1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C328E41-645E-D257-FFF3-93344A8E4FA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EF9E45A-6561-C074-14CE-B3B63476D22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67213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68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+ subtitle +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82" y="629920"/>
            <a:ext cx="3606800" cy="2809240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881" y="3698240"/>
            <a:ext cx="3606800" cy="2271076"/>
          </a:xfrm>
        </p:spPr>
        <p:txBody>
          <a:bodyPr anchor="t"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2608" y="6423914"/>
            <a:ext cx="105251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4FD2A1-D363-7C44-2A72-54E8B397D3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36720" y="650240"/>
            <a:ext cx="7518398" cy="5713918"/>
          </a:xfrm>
          <a:custGeom>
            <a:avLst/>
            <a:gdLst>
              <a:gd name="connsiteX0" fmla="*/ 3806436 w 7518398"/>
              <a:gd name="connsiteY0" fmla="*/ 4479475 h 5713918"/>
              <a:gd name="connsiteX1" fmla="*/ 7518398 w 7518398"/>
              <a:gd name="connsiteY1" fmla="*/ 4479475 h 5713918"/>
              <a:gd name="connsiteX2" fmla="*/ 7518398 w 7518398"/>
              <a:gd name="connsiteY2" fmla="*/ 5713918 h 5713918"/>
              <a:gd name="connsiteX3" fmla="*/ 3806436 w 7518398"/>
              <a:gd name="connsiteY3" fmla="*/ 5713918 h 5713918"/>
              <a:gd name="connsiteX4" fmla="*/ 0 w 7518398"/>
              <a:gd name="connsiteY4" fmla="*/ 4479475 h 5713918"/>
              <a:gd name="connsiteX5" fmla="*/ 3702527 w 7518398"/>
              <a:gd name="connsiteY5" fmla="*/ 4479475 h 5713918"/>
              <a:gd name="connsiteX6" fmla="*/ 3702527 w 7518398"/>
              <a:gd name="connsiteY6" fmla="*/ 5713918 h 5713918"/>
              <a:gd name="connsiteX7" fmla="*/ 0 w 7518398"/>
              <a:gd name="connsiteY7" fmla="*/ 5713918 h 5713918"/>
              <a:gd name="connsiteX8" fmla="*/ 3806436 w 7518398"/>
              <a:gd name="connsiteY8" fmla="*/ 0 h 5713918"/>
              <a:gd name="connsiteX9" fmla="*/ 7518398 w 7518398"/>
              <a:gd name="connsiteY9" fmla="*/ 0 h 5713918"/>
              <a:gd name="connsiteX10" fmla="*/ 7518398 w 7518398"/>
              <a:gd name="connsiteY10" fmla="*/ 4379183 h 5713918"/>
              <a:gd name="connsiteX11" fmla="*/ 3806436 w 7518398"/>
              <a:gd name="connsiteY11" fmla="*/ 4379183 h 5713918"/>
              <a:gd name="connsiteX12" fmla="*/ 0 w 7518398"/>
              <a:gd name="connsiteY12" fmla="*/ 0 h 5713918"/>
              <a:gd name="connsiteX13" fmla="*/ 3702527 w 7518398"/>
              <a:gd name="connsiteY13" fmla="*/ 0 h 5713918"/>
              <a:gd name="connsiteX14" fmla="*/ 3702527 w 7518398"/>
              <a:gd name="connsiteY14" fmla="*/ 4379183 h 5713918"/>
              <a:gd name="connsiteX15" fmla="*/ 0 w 7518398"/>
              <a:gd name="connsiteY15" fmla="*/ 4379183 h 571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18398" h="5713918">
                <a:moveTo>
                  <a:pt x="3806436" y="4479475"/>
                </a:moveTo>
                <a:lnTo>
                  <a:pt x="7518398" y="4479475"/>
                </a:lnTo>
                <a:lnTo>
                  <a:pt x="7518398" y="5713918"/>
                </a:lnTo>
                <a:lnTo>
                  <a:pt x="3806436" y="5713918"/>
                </a:lnTo>
                <a:close/>
                <a:moveTo>
                  <a:pt x="0" y="4479475"/>
                </a:moveTo>
                <a:lnTo>
                  <a:pt x="3702527" y="4479475"/>
                </a:lnTo>
                <a:lnTo>
                  <a:pt x="3702527" y="5713918"/>
                </a:lnTo>
                <a:lnTo>
                  <a:pt x="0" y="5713918"/>
                </a:lnTo>
                <a:close/>
                <a:moveTo>
                  <a:pt x="3806436" y="0"/>
                </a:moveTo>
                <a:lnTo>
                  <a:pt x="7518398" y="0"/>
                </a:lnTo>
                <a:lnTo>
                  <a:pt x="7518398" y="4379183"/>
                </a:lnTo>
                <a:lnTo>
                  <a:pt x="3806436" y="4379183"/>
                </a:lnTo>
                <a:close/>
                <a:moveTo>
                  <a:pt x="0" y="0"/>
                </a:moveTo>
                <a:lnTo>
                  <a:pt x="3702527" y="0"/>
                </a:lnTo>
                <a:lnTo>
                  <a:pt x="3702527" y="4379183"/>
                </a:lnTo>
                <a:lnTo>
                  <a:pt x="0" y="43791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34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87D40-90B5-470E-95A2-784F1CB479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580" y="4423702"/>
            <a:ext cx="11292839" cy="1550378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28BC27-38F1-47F3-EC35-7DD8B88A75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80" y="705104"/>
            <a:ext cx="11292840" cy="3643376"/>
          </a:xfrm>
          <a:custGeom>
            <a:avLst/>
            <a:gdLst>
              <a:gd name="connsiteX0" fmla="*/ 7593576 w 11292840"/>
              <a:gd name="connsiteY0" fmla="*/ 0 h 3643376"/>
              <a:gd name="connsiteX1" fmla="*/ 11292840 w 11292840"/>
              <a:gd name="connsiteY1" fmla="*/ 0 h 3643376"/>
              <a:gd name="connsiteX2" fmla="*/ 11292840 w 11292840"/>
              <a:gd name="connsiteY2" fmla="*/ 3643376 h 3643376"/>
              <a:gd name="connsiteX3" fmla="*/ 7593576 w 11292840"/>
              <a:gd name="connsiteY3" fmla="*/ 3643376 h 3643376"/>
              <a:gd name="connsiteX4" fmla="*/ 0 w 11292840"/>
              <a:gd name="connsiteY4" fmla="*/ 0 h 3643376"/>
              <a:gd name="connsiteX5" fmla="*/ 7489667 w 11292840"/>
              <a:gd name="connsiteY5" fmla="*/ 0 h 3643376"/>
              <a:gd name="connsiteX6" fmla="*/ 7489667 w 11292840"/>
              <a:gd name="connsiteY6" fmla="*/ 3643376 h 3643376"/>
              <a:gd name="connsiteX7" fmla="*/ 0 w 11292840"/>
              <a:gd name="connsiteY7" fmla="*/ 3643376 h 364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840" h="3643376">
                <a:moveTo>
                  <a:pt x="7593576" y="0"/>
                </a:moveTo>
                <a:lnTo>
                  <a:pt x="11292840" y="0"/>
                </a:lnTo>
                <a:lnTo>
                  <a:pt x="11292840" y="3643376"/>
                </a:lnTo>
                <a:lnTo>
                  <a:pt x="7593576" y="3643376"/>
                </a:lnTo>
                <a:close/>
                <a:moveTo>
                  <a:pt x="0" y="0"/>
                </a:moveTo>
                <a:lnTo>
                  <a:pt x="7489667" y="0"/>
                </a:lnTo>
                <a:lnTo>
                  <a:pt x="7489667" y="3643376"/>
                </a:lnTo>
                <a:lnTo>
                  <a:pt x="0" y="36433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927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roducti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878091"/>
            <a:ext cx="3729789" cy="3440485"/>
          </a:xfrm>
        </p:spPr>
        <p:txBody>
          <a:bodyPr tIns="182880" bIns="182880" anchor="ctr" anchorCtr="0">
            <a:noAutofit/>
          </a:bodyPr>
          <a:lstStyle/>
          <a:p>
            <a:r>
              <a:rPr lang="en-US" dirty="0"/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0F1D2B-CBE7-6279-2158-7A9F3B5D5C6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7200" y="670560"/>
            <a:ext cx="11267440" cy="2139696"/>
          </a:xfrm>
          <a:custGeom>
            <a:avLst/>
            <a:gdLst>
              <a:gd name="connsiteX0" fmla="*/ 3783068 w 11267440"/>
              <a:gd name="connsiteY0" fmla="*/ 0 h 2139696"/>
              <a:gd name="connsiteX1" fmla="*/ 11267440 w 11267440"/>
              <a:gd name="connsiteY1" fmla="*/ 0 h 2139696"/>
              <a:gd name="connsiteX2" fmla="*/ 11267440 w 11267440"/>
              <a:gd name="connsiteY2" fmla="*/ 2139696 h 2139696"/>
              <a:gd name="connsiteX3" fmla="*/ 3783068 w 11267440"/>
              <a:gd name="connsiteY3" fmla="*/ 2139696 h 2139696"/>
              <a:gd name="connsiteX4" fmla="*/ 0 w 11267440"/>
              <a:gd name="connsiteY4" fmla="*/ 0 h 2139696"/>
              <a:gd name="connsiteX5" fmla="*/ 3677799 w 11267440"/>
              <a:gd name="connsiteY5" fmla="*/ 0 h 2139696"/>
              <a:gd name="connsiteX6" fmla="*/ 3677799 w 11267440"/>
              <a:gd name="connsiteY6" fmla="*/ 2139696 h 2139696"/>
              <a:gd name="connsiteX7" fmla="*/ 0 w 11267440"/>
              <a:gd name="connsiteY7" fmla="*/ 2139696 h 21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67440" h="2139696">
                <a:moveTo>
                  <a:pt x="3783068" y="0"/>
                </a:moveTo>
                <a:lnTo>
                  <a:pt x="11267440" y="0"/>
                </a:lnTo>
                <a:lnTo>
                  <a:pt x="11267440" y="2139696"/>
                </a:lnTo>
                <a:lnTo>
                  <a:pt x="3783068" y="2139696"/>
                </a:lnTo>
                <a:close/>
                <a:moveTo>
                  <a:pt x="0" y="0"/>
                </a:moveTo>
                <a:lnTo>
                  <a:pt x="3677799" y="0"/>
                </a:lnTo>
                <a:lnTo>
                  <a:pt x="3677799" y="2139696"/>
                </a:lnTo>
                <a:lnTo>
                  <a:pt x="0" y="21396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35EE74D-5A60-B83C-5C2D-7B6FEA778FC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05827" y="2878091"/>
            <a:ext cx="7418813" cy="3440485"/>
          </a:xfrm>
        </p:spPr>
        <p:txBody>
          <a:bodyPr anchor="ctr" anchorCtr="0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BCF1FAD-0BAD-2574-3352-B152DF76C1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C328E41-645E-D257-FFF3-93344A8E4FA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EF9E45A-6561-C074-14CE-B3B63476D22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67213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282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7535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+ subtitle +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82" y="629920"/>
            <a:ext cx="3606800" cy="2809240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881" y="3698240"/>
            <a:ext cx="3606800" cy="2271076"/>
          </a:xfrm>
        </p:spPr>
        <p:txBody>
          <a:bodyPr anchor="t"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2608" y="6423914"/>
            <a:ext cx="105251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4FD2A1-D363-7C44-2A72-54E8B397D3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36720" y="650240"/>
            <a:ext cx="7518398" cy="5713918"/>
          </a:xfrm>
          <a:custGeom>
            <a:avLst/>
            <a:gdLst>
              <a:gd name="connsiteX0" fmla="*/ 3806436 w 7518398"/>
              <a:gd name="connsiteY0" fmla="*/ 4479475 h 5713918"/>
              <a:gd name="connsiteX1" fmla="*/ 7518398 w 7518398"/>
              <a:gd name="connsiteY1" fmla="*/ 4479475 h 5713918"/>
              <a:gd name="connsiteX2" fmla="*/ 7518398 w 7518398"/>
              <a:gd name="connsiteY2" fmla="*/ 5713918 h 5713918"/>
              <a:gd name="connsiteX3" fmla="*/ 3806436 w 7518398"/>
              <a:gd name="connsiteY3" fmla="*/ 5713918 h 5713918"/>
              <a:gd name="connsiteX4" fmla="*/ 0 w 7518398"/>
              <a:gd name="connsiteY4" fmla="*/ 4479475 h 5713918"/>
              <a:gd name="connsiteX5" fmla="*/ 3702527 w 7518398"/>
              <a:gd name="connsiteY5" fmla="*/ 4479475 h 5713918"/>
              <a:gd name="connsiteX6" fmla="*/ 3702527 w 7518398"/>
              <a:gd name="connsiteY6" fmla="*/ 5713918 h 5713918"/>
              <a:gd name="connsiteX7" fmla="*/ 0 w 7518398"/>
              <a:gd name="connsiteY7" fmla="*/ 5713918 h 5713918"/>
              <a:gd name="connsiteX8" fmla="*/ 3806436 w 7518398"/>
              <a:gd name="connsiteY8" fmla="*/ 0 h 5713918"/>
              <a:gd name="connsiteX9" fmla="*/ 7518398 w 7518398"/>
              <a:gd name="connsiteY9" fmla="*/ 0 h 5713918"/>
              <a:gd name="connsiteX10" fmla="*/ 7518398 w 7518398"/>
              <a:gd name="connsiteY10" fmla="*/ 4379183 h 5713918"/>
              <a:gd name="connsiteX11" fmla="*/ 3806436 w 7518398"/>
              <a:gd name="connsiteY11" fmla="*/ 4379183 h 5713918"/>
              <a:gd name="connsiteX12" fmla="*/ 0 w 7518398"/>
              <a:gd name="connsiteY12" fmla="*/ 0 h 5713918"/>
              <a:gd name="connsiteX13" fmla="*/ 3702527 w 7518398"/>
              <a:gd name="connsiteY13" fmla="*/ 0 h 5713918"/>
              <a:gd name="connsiteX14" fmla="*/ 3702527 w 7518398"/>
              <a:gd name="connsiteY14" fmla="*/ 4379183 h 5713918"/>
              <a:gd name="connsiteX15" fmla="*/ 0 w 7518398"/>
              <a:gd name="connsiteY15" fmla="*/ 4379183 h 571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18398" h="5713918">
                <a:moveTo>
                  <a:pt x="3806436" y="4479475"/>
                </a:moveTo>
                <a:lnTo>
                  <a:pt x="7518398" y="4479475"/>
                </a:lnTo>
                <a:lnTo>
                  <a:pt x="7518398" y="5713918"/>
                </a:lnTo>
                <a:lnTo>
                  <a:pt x="3806436" y="5713918"/>
                </a:lnTo>
                <a:close/>
                <a:moveTo>
                  <a:pt x="0" y="4479475"/>
                </a:moveTo>
                <a:lnTo>
                  <a:pt x="3702527" y="4479475"/>
                </a:lnTo>
                <a:lnTo>
                  <a:pt x="3702527" y="5713918"/>
                </a:lnTo>
                <a:lnTo>
                  <a:pt x="0" y="5713918"/>
                </a:lnTo>
                <a:close/>
                <a:moveTo>
                  <a:pt x="3806436" y="0"/>
                </a:moveTo>
                <a:lnTo>
                  <a:pt x="7518398" y="0"/>
                </a:lnTo>
                <a:lnTo>
                  <a:pt x="7518398" y="4379183"/>
                </a:lnTo>
                <a:lnTo>
                  <a:pt x="3806436" y="4379183"/>
                </a:lnTo>
                <a:close/>
                <a:moveTo>
                  <a:pt x="0" y="0"/>
                </a:moveTo>
                <a:lnTo>
                  <a:pt x="3702527" y="0"/>
                </a:lnTo>
                <a:lnTo>
                  <a:pt x="3702527" y="4379183"/>
                </a:lnTo>
                <a:lnTo>
                  <a:pt x="0" y="43791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257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87D40-90B5-470E-95A2-784F1CB479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580" y="4423702"/>
            <a:ext cx="11292839" cy="1550378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28BC27-38F1-47F3-EC35-7DD8B88A75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80" y="705104"/>
            <a:ext cx="11292840" cy="3643376"/>
          </a:xfrm>
          <a:custGeom>
            <a:avLst/>
            <a:gdLst>
              <a:gd name="connsiteX0" fmla="*/ 7593576 w 11292840"/>
              <a:gd name="connsiteY0" fmla="*/ 0 h 3643376"/>
              <a:gd name="connsiteX1" fmla="*/ 11292840 w 11292840"/>
              <a:gd name="connsiteY1" fmla="*/ 0 h 3643376"/>
              <a:gd name="connsiteX2" fmla="*/ 11292840 w 11292840"/>
              <a:gd name="connsiteY2" fmla="*/ 3643376 h 3643376"/>
              <a:gd name="connsiteX3" fmla="*/ 7593576 w 11292840"/>
              <a:gd name="connsiteY3" fmla="*/ 3643376 h 3643376"/>
              <a:gd name="connsiteX4" fmla="*/ 0 w 11292840"/>
              <a:gd name="connsiteY4" fmla="*/ 0 h 3643376"/>
              <a:gd name="connsiteX5" fmla="*/ 7489667 w 11292840"/>
              <a:gd name="connsiteY5" fmla="*/ 0 h 3643376"/>
              <a:gd name="connsiteX6" fmla="*/ 7489667 w 11292840"/>
              <a:gd name="connsiteY6" fmla="*/ 3643376 h 3643376"/>
              <a:gd name="connsiteX7" fmla="*/ 0 w 11292840"/>
              <a:gd name="connsiteY7" fmla="*/ 3643376 h 364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840" h="3643376">
                <a:moveTo>
                  <a:pt x="7593576" y="0"/>
                </a:moveTo>
                <a:lnTo>
                  <a:pt x="11292840" y="0"/>
                </a:lnTo>
                <a:lnTo>
                  <a:pt x="11292840" y="3643376"/>
                </a:lnTo>
                <a:lnTo>
                  <a:pt x="7593576" y="3643376"/>
                </a:lnTo>
                <a:close/>
                <a:moveTo>
                  <a:pt x="0" y="0"/>
                </a:moveTo>
                <a:lnTo>
                  <a:pt x="7489667" y="0"/>
                </a:lnTo>
                <a:lnTo>
                  <a:pt x="7489667" y="3643376"/>
                </a:lnTo>
                <a:lnTo>
                  <a:pt x="0" y="36433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3224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3000"/>
            <a:ext cx="9144000" cy="2585720"/>
          </a:xfrm>
        </p:spPr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99840"/>
            <a:ext cx="9144000" cy="2052320"/>
          </a:xfrm>
        </p:spPr>
        <p:txBody>
          <a:bodyPr anchor="t"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16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14896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1492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1554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7532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0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907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643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57D222-120F-E222-DE7E-B44B0BC1863F}"/>
              </a:ext>
            </a:extLst>
          </p:cNvPr>
          <p:cNvGrpSpPr/>
          <p:nvPr userDrawn="1"/>
        </p:nvGrpSpPr>
        <p:grpSpPr>
          <a:xfrm>
            <a:off x="428696" y="482137"/>
            <a:ext cx="11301155" cy="81191"/>
            <a:chOff x="428696" y="482137"/>
            <a:chExt cx="11301155" cy="8119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DF259B-1168-B954-21F8-A08A3C462F3C}"/>
                </a:ext>
              </a:extLst>
            </p:cNvPr>
            <p:cNvSpPr/>
            <p:nvPr/>
          </p:nvSpPr>
          <p:spPr>
            <a:xfrm flipV="1">
              <a:off x="428696" y="482137"/>
              <a:ext cx="3703321" cy="81191"/>
            </a:xfrm>
            <a:prstGeom prst="rect">
              <a:avLst/>
            </a:prstGeom>
            <a:solidFill>
              <a:schemeClr val="accent3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5A595C-AA3A-9D82-01BB-7810CE5F7A5E}"/>
                </a:ext>
              </a:extLst>
            </p:cNvPr>
            <p:cNvSpPr/>
            <p:nvPr/>
          </p:nvSpPr>
          <p:spPr>
            <a:xfrm flipV="1">
              <a:off x="4235926" y="482137"/>
              <a:ext cx="3703321" cy="81191"/>
            </a:xfrm>
            <a:prstGeom prst="rect">
              <a:avLst/>
            </a:prstGeom>
            <a:solidFill>
              <a:schemeClr val="accent1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178CB63-8F78-566B-8120-9DC73FB7B23B}"/>
                </a:ext>
              </a:extLst>
            </p:cNvPr>
            <p:cNvSpPr/>
            <p:nvPr/>
          </p:nvSpPr>
          <p:spPr>
            <a:xfrm flipV="1">
              <a:off x="8026530" y="482137"/>
              <a:ext cx="3703321" cy="81191"/>
            </a:xfrm>
            <a:prstGeom prst="rect">
              <a:avLst/>
            </a:prstGeom>
            <a:solidFill>
              <a:schemeClr val="accent4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091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4" r:id="rId14"/>
    <p:sldLayoutId id="2147483815" r:id="rId15"/>
    <p:sldLayoutId id="2147483914" r:id="rId16"/>
    <p:sldLayoutId id="2147483915" r:id="rId17"/>
    <p:sldLayoutId id="2147483916" r:id="rId18"/>
    <p:sldLayoutId id="2147483948" r:id="rId19"/>
    <p:sldLayoutId id="2147483949" r:id="rId20"/>
    <p:sldLayoutId id="2147483950" r:id="rId21"/>
    <p:sldLayoutId id="2147483896" r:id="rId2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34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37.png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0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3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3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79F0267-9D1C-BDA9-A152-B01CD379F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20" y="863695"/>
            <a:ext cx="3703320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Nursing and patient care </a:t>
            </a:r>
            <a:r>
              <a:rPr lang="en-US" sz="3600" dirty="0" err="1">
                <a:solidFill>
                  <a:srgbClr val="FFFFFF"/>
                </a:solidFill>
              </a:rPr>
              <a:t>cva</a:t>
            </a:r>
            <a:r>
              <a:rPr lang="en-US" sz="3600" dirty="0">
                <a:solidFill>
                  <a:srgbClr val="FFFFFF"/>
                </a:solidFill>
              </a:rPr>
              <a:t> JANUARY 2026 meeting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" name="Picture Placeholder 9" descr="A stethoscope on a clipboard">
            <a:extLst>
              <a:ext uri="{FF2B5EF4-FFF2-40B4-BE49-F238E27FC236}">
                <a16:creationId xmlns:a16="http://schemas.microsoft.com/office/drawing/2014/main" id="{CC4B82FA-2EA0-5319-6B9C-8D78349FCB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9913" r="9913"/>
          <a:stretch>
            <a:fillRect/>
          </a:stretch>
        </p:blipFill>
        <p:spPr>
          <a:xfrm>
            <a:off x="4654295" y="457200"/>
            <a:ext cx="7086151" cy="589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59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D02A1D-3937-0AA5-CA75-E713911FD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76EB66F-819B-D83B-0F29-AE8EF6F31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50DE52-66DA-246C-831C-7B4A9C26E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A8E322C-2611-3B74-DE48-B58FA99216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052141-54BA-209B-E62E-D764A1E23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78CDB6-76B2-CA31-BC0D-10117FEEE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882" y="482556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7795D71-A44D-5B50-4981-0CF52ED2D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6" y="645964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253E4F-D699-72FB-6E00-7A68E03AB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883" y="663258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8C055B4-6EE5-1F7A-B72D-CD426824E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1275" y="486882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70067-8B93-A7B5-E898-AD0EB1795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014" y="1700012"/>
            <a:ext cx="4657363" cy="34257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201137-6571-BC55-4464-FD1FFFF6D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623" y="1700012"/>
            <a:ext cx="4646178" cy="342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38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48B62-8006-9D23-7733-5370EB180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3FCACCF-C3D8-7929-B07D-629651513BB8}"/>
              </a:ext>
            </a:extLst>
          </p:cNvPr>
          <p:cNvSpPr/>
          <p:nvPr/>
        </p:nvSpPr>
        <p:spPr>
          <a:xfrm>
            <a:off x="472273" y="703379"/>
            <a:ext cx="3627454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Current Annual Usage: </a:t>
            </a:r>
          </a:p>
          <a:p>
            <a:pPr algn="ctr"/>
            <a:r>
              <a:rPr lang="en-US" b="1" dirty="0"/>
              <a:t>Lum: 0</a:t>
            </a:r>
            <a:endParaRPr lang="en-US" dirty="0"/>
          </a:p>
          <a:p>
            <a:pPr algn="ctr"/>
            <a:r>
              <a:rPr lang="en-US" b="1" dirty="0"/>
              <a:t>Inventory: 1142 EA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/>
              <a:t>Total: 1142 EA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AE1C27-0C1E-0369-FC4A-B33000EA7137}"/>
              </a:ext>
            </a:extLst>
          </p:cNvPr>
          <p:cNvSpPr/>
          <p:nvPr/>
        </p:nvSpPr>
        <p:spPr>
          <a:xfrm>
            <a:off x="4246266" y="703379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Product: </a:t>
            </a:r>
          </a:p>
          <a:p>
            <a:pPr algn="ctr"/>
            <a:r>
              <a:rPr lang="en-US" dirty="0"/>
              <a:t>Manufacturer: Stryker</a:t>
            </a:r>
          </a:p>
          <a:p>
            <a:pPr algn="ctr"/>
            <a:r>
              <a:rPr lang="en-US" dirty="0"/>
              <a:t>Pricing: $43.803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Current Annual Spend: $50,023.026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989CE7-8F4D-0BE9-30B8-5965299EE258}"/>
              </a:ext>
            </a:extLst>
          </p:cNvPr>
          <p:cNvSpPr/>
          <p:nvPr/>
        </p:nvSpPr>
        <p:spPr>
          <a:xfrm>
            <a:off x="8092272" y="703379"/>
            <a:ext cx="3699467" cy="57074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Product: </a:t>
            </a:r>
          </a:p>
          <a:p>
            <a:pPr algn="ctr"/>
            <a:r>
              <a:rPr lang="en-US" dirty="0"/>
              <a:t>Manufacturer: EHOB</a:t>
            </a:r>
          </a:p>
          <a:p>
            <a:pPr algn="ctr"/>
            <a:r>
              <a:rPr lang="en-US" dirty="0"/>
              <a:t>Pricing: $33.50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New Annual Spend: $38,257</a:t>
            </a:r>
          </a:p>
        </p:txBody>
      </p:sp>
    </p:spTree>
    <p:extLst>
      <p:ext uri="{BB962C8B-B14F-4D97-AF65-F5344CB8AC3E}">
        <p14:creationId xmlns:p14="http://schemas.microsoft.com/office/powerpoint/2010/main" val="403637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6993B-B1DF-EBF4-6069-0E52A0FEE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A871C3-E468-9B25-8922-E61167355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A098DB-BCEB-4345-AC16-4C248D987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19DAD2-83F1-0353-9428-632439FB1E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8011" y="1009790"/>
            <a:ext cx="3736544" cy="40376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FF4939-BD2E-0C09-1A2A-449A2996D1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4552" y="1009790"/>
            <a:ext cx="2072820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24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A44E0-34CC-D938-E14F-90AAF7D5B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15FFE-AA6F-CAC4-3EDB-634433782F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80" y="970819"/>
            <a:ext cx="11292839" cy="1253766"/>
          </a:xfrm>
        </p:spPr>
        <p:txBody>
          <a:bodyPr/>
          <a:lstStyle/>
          <a:p>
            <a:r>
              <a:rPr lang="en-US" dirty="0"/>
              <a:t>Personal protection equipment - COMMITTEE REVIEW</a:t>
            </a:r>
          </a:p>
        </p:txBody>
      </p:sp>
    </p:spTree>
    <p:extLst>
      <p:ext uri="{BB962C8B-B14F-4D97-AF65-F5344CB8AC3E}">
        <p14:creationId xmlns:p14="http://schemas.microsoft.com/office/powerpoint/2010/main" val="3998075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21661-8C9C-9381-C2B0-07A342EA1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05D61-9BDB-EFFF-5173-1F9C0DA16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9"/>
            <a:ext cx="11029616" cy="2916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Personal protection equip. Conversion (X11 Items)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894907C-368C-BF21-4304-A1ACC82CCE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949609"/>
              </p:ext>
            </p:extLst>
          </p:nvPr>
        </p:nvGraphicFramePr>
        <p:xfrm>
          <a:off x="2016826" y="1115278"/>
          <a:ext cx="8158348" cy="54864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195254">
                  <a:extLst>
                    <a:ext uri="{9D8B030D-6E8A-4147-A177-3AD203B41FA5}">
                      <a16:colId xmlns:a16="http://schemas.microsoft.com/office/drawing/2014/main" val="266063403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720164794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34306828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71809183"/>
                    </a:ext>
                  </a:extLst>
                </a:gridCol>
                <a:gridCol w="1534094">
                  <a:extLst>
                    <a:ext uri="{9D8B030D-6E8A-4147-A177-3AD203B41FA5}">
                      <a16:colId xmlns:a16="http://schemas.microsoft.com/office/drawing/2014/main" val="696219557"/>
                    </a:ext>
                  </a:extLst>
                </a:gridCol>
              </a:tblGrid>
              <a:tr h="178129">
                <a:tc>
                  <a:txBody>
                    <a:bodyPr/>
                    <a:lstStyle/>
                    <a:p>
                      <a:r>
                        <a:rPr lang="en-US" sz="1600" dirty="0"/>
                        <a:t>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Savings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592919"/>
                  </a:ext>
                </a:extLst>
              </a:tr>
              <a:tr h="357843">
                <a:tc>
                  <a:txBody>
                    <a:bodyPr/>
                    <a:lstStyle/>
                    <a:p>
                      <a:r>
                        <a:rPr lang="en-US" sz="1600" dirty="0"/>
                        <a:t>Cap, Surgeon (Medline)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Cap, Surgeon (O&amp;M)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$784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685173"/>
                  </a:ext>
                </a:extLst>
              </a:tr>
              <a:tr h="357843">
                <a:tc>
                  <a:txBody>
                    <a:bodyPr/>
                    <a:lstStyle/>
                    <a:p>
                      <a:r>
                        <a:rPr lang="en-US" sz="1600" strike="sngStrike" dirty="0">
                          <a:solidFill>
                            <a:srgbClr val="FF0000"/>
                          </a:solidFill>
                        </a:rPr>
                        <a:t>Cover, Shoe, Flu. Bar (S&amp;M)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trike="sngStrike" dirty="0">
                          <a:solidFill>
                            <a:srgbClr val="FF0000"/>
                          </a:solidFill>
                        </a:rPr>
                        <a:t>Cover, Shoe, Flu. Bar. (O&amp;M)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907942"/>
                  </a:ext>
                </a:extLst>
              </a:tr>
              <a:tr h="357843">
                <a:tc>
                  <a:txBody>
                    <a:bodyPr/>
                    <a:lstStyle/>
                    <a:p>
                      <a:r>
                        <a:rPr lang="en-US" sz="1600" dirty="0"/>
                        <a:t>Cover, Shoe, One-Size (HCS)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Cover, Shoe, One-Size (O&amp;M)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$1,917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021171"/>
                  </a:ext>
                </a:extLst>
              </a:tr>
              <a:tr h="357843">
                <a:tc>
                  <a:txBody>
                    <a:bodyPr/>
                    <a:lstStyle/>
                    <a:p>
                      <a:r>
                        <a:rPr lang="en-US" sz="1600" dirty="0"/>
                        <a:t>Cover, Shoe, XL (HCS)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Cover, Shoe, XL (O&amp;M)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$4,272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767845"/>
                  </a:ext>
                </a:extLst>
              </a:tr>
              <a:tr h="357843">
                <a:tc>
                  <a:txBody>
                    <a:bodyPr/>
                    <a:lstStyle/>
                    <a:p>
                      <a:r>
                        <a:rPr lang="en-US" sz="1600" dirty="0"/>
                        <a:t>Coverall, 2XL, White (HCS)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Coverall, 2XL, White (O&amp;M)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$5,520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717965"/>
                  </a:ext>
                </a:extLst>
              </a:tr>
              <a:tr h="3578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Cap, Bouffant, Blue (HCS)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Cap, Bouffant, Blue (O&amp;M)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$4,790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412572"/>
                  </a:ext>
                </a:extLst>
              </a:tr>
              <a:tr h="357843">
                <a:tc>
                  <a:txBody>
                    <a:bodyPr/>
                    <a:lstStyle/>
                    <a:p>
                      <a:r>
                        <a:rPr lang="en-US" sz="1600" b="0" dirty="0"/>
                        <a:t>Jacket, Lab, </a:t>
                      </a:r>
                      <a:r>
                        <a:rPr lang="en-US" sz="1600" b="0" dirty="0" err="1"/>
                        <a:t>Disp</a:t>
                      </a:r>
                      <a:r>
                        <a:rPr lang="en-US" sz="1600" b="0" dirty="0"/>
                        <a:t>, L (</a:t>
                      </a:r>
                      <a:r>
                        <a:rPr lang="en-US" sz="1600" b="0" dirty="0" err="1"/>
                        <a:t>Valuemax</a:t>
                      </a:r>
                      <a:r>
                        <a:rPr lang="en-US" sz="1600" b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Jacket, Lab, </a:t>
                      </a:r>
                      <a:r>
                        <a:rPr lang="en-US" sz="1600" b="0" dirty="0" err="1"/>
                        <a:t>Disp</a:t>
                      </a:r>
                      <a:r>
                        <a:rPr lang="en-US" sz="1600" b="0" dirty="0"/>
                        <a:t>, L (O&amp;M)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$399.30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069886"/>
                  </a:ext>
                </a:extLst>
              </a:tr>
              <a:tr h="357843">
                <a:tc>
                  <a:txBody>
                    <a:bodyPr/>
                    <a:lstStyle/>
                    <a:p>
                      <a:r>
                        <a:rPr lang="en-US" sz="1600" b="0" dirty="0"/>
                        <a:t>Jacket, Lab, </a:t>
                      </a:r>
                      <a:r>
                        <a:rPr lang="en-US" sz="1600" b="0" dirty="0" err="1"/>
                        <a:t>Disp</a:t>
                      </a:r>
                      <a:r>
                        <a:rPr lang="en-US" sz="1600" b="0" dirty="0"/>
                        <a:t>, M (</a:t>
                      </a:r>
                      <a:r>
                        <a:rPr lang="en-US" sz="1600" b="0" dirty="0" err="1"/>
                        <a:t>Valuemax</a:t>
                      </a:r>
                      <a:r>
                        <a:rPr lang="en-US" sz="1600" b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Jacket, Lab, </a:t>
                      </a:r>
                      <a:r>
                        <a:rPr lang="en-US" sz="1600" b="0" dirty="0" err="1"/>
                        <a:t>Disp</a:t>
                      </a:r>
                      <a:r>
                        <a:rPr lang="en-US" sz="1600" b="0" dirty="0"/>
                        <a:t>, M (O&amp;M)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$471.90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200989"/>
                  </a:ext>
                </a:extLst>
              </a:tr>
              <a:tr h="357843">
                <a:tc>
                  <a:txBody>
                    <a:bodyPr/>
                    <a:lstStyle/>
                    <a:p>
                      <a:r>
                        <a:rPr lang="en-US" sz="1600" b="0" dirty="0"/>
                        <a:t>Jacket, Lab, </a:t>
                      </a:r>
                      <a:r>
                        <a:rPr lang="en-US" sz="1600" b="0" dirty="0" err="1"/>
                        <a:t>Disp</a:t>
                      </a:r>
                      <a:r>
                        <a:rPr lang="en-US" sz="1600" b="0" dirty="0"/>
                        <a:t>, S (</a:t>
                      </a:r>
                      <a:r>
                        <a:rPr lang="en-US" sz="1600" b="0" dirty="0" err="1"/>
                        <a:t>Valuemax</a:t>
                      </a:r>
                      <a:r>
                        <a:rPr lang="en-US" sz="1600" b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Jacket, Lab, </a:t>
                      </a:r>
                      <a:r>
                        <a:rPr lang="en-US" sz="1600" b="0" dirty="0" err="1"/>
                        <a:t>Disp</a:t>
                      </a:r>
                      <a:r>
                        <a:rPr lang="en-US" sz="1600" b="0" dirty="0"/>
                        <a:t>, S (O&amp;M)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513157"/>
                  </a:ext>
                </a:extLst>
              </a:tr>
              <a:tr h="357843">
                <a:tc>
                  <a:txBody>
                    <a:bodyPr/>
                    <a:lstStyle/>
                    <a:p>
                      <a:r>
                        <a:rPr lang="en-US" sz="1600" b="0" dirty="0"/>
                        <a:t>Jacket, Lab, </a:t>
                      </a:r>
                      <a:r>
                        <a:rPr lang="en-US" sz="1600" b="0" dirty="0" err="1"/>
                        <a:t>Disp</a:t>
                      </a:r>
                      <a:r>
                        <a:rPr lang="en-US" sz="1600" b="0" dirty="0"/>
                        <a:t>, XL (</a:t>
                      </a:r>
                      <a:r>
                        <a:rPr lang="en-US" sz="1600" b="0" dirty="0" err="1"/>
                        <a:t>Valuemax</a:t>
                      </a:r>
                      <a:r>
                        <a:rPr lang="en-US" sz="1600" b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Jacket, Lab, </a:t>
                      </a:r>
                      <a:r>
                        <a:rPr lang="en-US" sz="1600" b="0" dirty="0" err="1"/>
                        <a:t>Disp</a:t>
                      </a:r>
                      <a:r>
                        <a:rPr lang="en-US" sz="1600" b="0" dirty="0"/>
                        <a:t>, XL (O&amp;M)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$350.90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197447"/>
                  </a:ext>
                </a:extLst>
              </a:tr>
              <a:tr h="357843">
                <a:tc>
                  <a:txBody>
                    <a:bodyPr/>
                    <a:lstStyle/>
                    <a:p>
                      <a:r>
                        <a:rPr lang="en-US" sz="1600" b="0" dirty="0"/>
                        <a:t>Gown, Protection, XL (HCS)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Gown, Protection, XL (O&amp;M)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$2,517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025621"/>
                  </a:ext>
                </a:extLst>
              </a:tr>
              <a:tr h="357843">
                <a:tc>
                  <a:txBody>
                    <a:bodyPr/>
                    <a:lstStyle/>
                    <a:p>
                      <a:r>
                        <a:rPr lang="en-US" sz="1600" b="0" dirty="0"/>
                        <a:t>Gown, Protection, Iso, XL (HCS)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Gown, Protection, Iso, XL (O&amp;M)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u="none" dirty="0"/>
                        <a:t>$235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618791"/>
                  </a:ext>
                </a:extLst>
              </a:tr>
              <a:tr h="3578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640966"/>
                  </a:ext>
                </a:extLst>
              </a:tr>
              <a:tr h="3578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Total Est. Savings: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$21,499</a:t>
                      </a:r>
                      <a:endParaRPr lang="en-US" b="1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398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449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882262-D4FC-7C32-9D28-4BAE18768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A0F4CC-F443-40C1-B000-840650808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F3DAE6-FFD2-4E7C-8FB8-E958A2586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F7A394-B482-4D36-A98E-11A3212A1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871FB50-0611-45F2-8BF2-739990C2B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A9C932-1785-4A1F-B97A-5248EE0DC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882" y="482556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490B7E-8308-49C9-9C90-6752EE130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6" y="645964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459762-F1C8-6003-70A6-0631C1A33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348" y="2425843"/>
            <a:ext cx="4010318" cy="200515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7765C21-6EFA-4B34-9F54-9CCD8B953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883" y="663258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6B8CCE-6B07-4893-AAA1-800EDAEF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1275" y="486882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9DE901-1B07-E369-7B13-3D4920155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4741" y="2635699"/>
            <a:ext cx="4010318" cy="1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34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91C55-6650-6F5F-8F40-4608945B0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299BD9D-8485-0827-7FA0-F4118B82C423}"/>
              </a:ext>
            </a:extLst>
          </p:cNvPr>
          <p:cNvSpPr/>
          <p:nvPr/>
        </p:nvSpPr>
        <p:spPr>
          <a:xfrm>
            <a:off x="472273" y="703381"/>
            <a:ext cx="3627454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Current Annual Usage: </a:t>
            </a:r>
          </a:p>
          <a:p>
            <a:pPr algn="ctr"/>
            <a:r>
              <a:rPr lang="en-US" b="1" dirty="0"/>
              <a:t>Lum: 19,100 EA</a:t>
            </a:r>
            <a:endParaRPr lang="en-US" dirty="0"/>
          </a:p>
          <a:p>
            <a:pPr algn="ctr"/>
            <a:r>
              <a:rPr lang="en-US" b="1" dirty="0"/>
              <a:t>Inventory: 500 EA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/>
              <a:t>Total: 19,600 EA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3B8366-1A75-F6CA-A028-427BA031CC92}"/>
              </a:ext>
            </a:extLst>
          </p:cNvPr>
          <p:cNvSpPr/>
          <p:nvPr/>
        </p:nvSpPr>
        <p:spPr>
          <a:xfrm>
            <a:off x="4246266" y="703380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Product: </a:t>
            </a:r>
          </a:p>
          <a:p>
            <a:pPr algn="ctr"/>
            <a:r>
              <a:rPr lang="en-US" dirty="0"/>
              <a:t>Manufacturer: Medline</a:t>
            </a:r>
          </a:p>
          <a:p>
            <a:pPr algn="ctr"/>
            <a:r>
              <a:rPr lang="en-US" dirty="0"/>
              <a:t>Pricing: $0.17/EA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Current Annual Spend: $3,332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E6C17-59F4-56F3-E48A-EC84FE7C7EEF}"/>
              </a:ext>
            </a:extLst>
          </p:cNvPr>
          <p:cNvSpPr/>
          <p:nvPr/>
        </p:nvSpPr>
        <p:spPr>
          <a:xfrm>
            <a:off x="8020260" y="703380"/>
            <a:ext cx="3699467" cy="57074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Product:</a:t>
            </a:r>
          </a:p>
          <a:p>
            <a:pPr algn="ctr"/>
            <a:r>
              <a:rPr lang="en-US" dirty="0"/>
              <a:t>Manufacturer: O&amp;M</a:t>
            </a:r>
          </a:p>
          <a:p>
            <a:pPr algn="ctr"/>
            <a:r>
              <a:rPr lang="en-US" dirty="0"/>
              <a:t>Pricing: $0.13/EA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New Annual Spend: $2,548</a:t>
            </a:r>
          </a:p>
        </p:txBody>
      </p:sp>
    </p:spTree>
    <p:extLst>
      <p:ext uri="{BB962C8B-B14F-4D97-AF65-F5344CB8AC3E}">
        <p14:creationId xmlns:p14="http://schemas.microsoft.com/office/powerpoint/2010/main" val="3873033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B2D00-9BAF-6536-6375-2DADCF0E8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DAAD43-F40D-B48B-7C0A-630FE6C36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28D696-7494-5844-FD22-8B26CF4AF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51A714-C1AD-57AB-7BD1-3B89303E11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279" y="1022723"/>
            <a:ext cx="5557722" cy="22718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F44C47-EC9A-D18F-1BDA-1E2BA53A1A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4929" y="1024993"/>
            <a:ext cx="5158793" cy="226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13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490E9E-9FE3-0FE2-65D6-D0A336CD7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A0F4CC-F443-40C1-B000-840650808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F3DAE6-FFD2-4E7C-8FB8-E958A2586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F7A394-B482-4D36-A98E-11A3212A1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871FB50-0611-45F2-8BF2-739990C2B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A9C932-1785-4A1F-B97A-5248EE0DC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882" y="482556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490B7E-8308-49C9-9C90-6752EE130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6" y="645964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D2E4E0-0550-7A9F-2A23-E7E7E8175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600" y="1867711"/>
            <a:ext cx="4292066" cy="289428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7765C21-6EFA-4B34-9F54-9CCD8B953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883" y="663258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6B8CCE-6B07-4893-AAA1-800EDAEF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1275" y="486882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41DDA3-ED88-1357-992F-CCD516597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4741" y="1867711"/>
            <a:ext cx="4292068" cy="289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45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B1280-E116-2093-6433-268883F87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080517-74DD-CDF8-F06A-D8D443E78E18}"/>
              </a:ext>
            </a:extLst>
          </p:cNvPr>
          <p:cNvSpPr/>
          <p:nvPr/>
        </p:nvSpPr>
        <p:spPr>
          <a:xfrm>
            <a:off x="472273" y="703381"/>
            <a:ext cx="3627454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Current Annual Usage: </a:t>
            </a:r>
          </a:p>
          <a:p>
            <a:pPr algn="ctr"/>
            <a:r>
              <a:rPr lang="en-US" b="1" dirty="0"/>
              <a:t>Lum: 0 EA</a:t>
            </a:r>
            <a:endParaRPr lang="en-US" dirty="0"/>
          </a:p>
          <a:p>
            <a:pPr algn="ctr"/>
            <a:r>
              <a:rPr lang="en-US" b="1" dirty="0"/>
              <a:t>Inventory: 300 EA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/>
              <a:t>Total: 300 EA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E5840B-2043-CA5C-962E-61D45E800469}"/>
              </a:ext>
            </a:extLst>
          </p:cNvPr>
          <p:cNvSpPr/>
          <p:nvPr/>
        </p:nvSpPr>
        <p:spPr>
          <a:xfrm>
            <a:off x="4246266" y="703380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Product: </a:t>
            </a:r>
          </a:p>
          <a:p>
            <a:pPr algn="ctr"/>
            <a:r>
              <a:rPr lang="en-US" dirty="0"/>
              <a:t>Manufacturer: Concordance</a:t>
            </a:r>
          </a:p>
          <a:p>
            <a:pPr algn="ctr"/>
            <a:r>
              <a:rPr lang="en-US" dirty="0"/>
              <a:t>Pricing: $4.20/EA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Current Annual Spend: $1,260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59D281-3A93-3DF6-9E62-BA359D411787}"/>
              </a:ext>
            </a:extLst>
          </p:cNvPr>
          <p:cNvSpPr/>
          <p:nvPr/>
        </p:nvSpPr>
        <p:spPr>
          <a:xfrm>
            <a:off x="8020260" y="703380"/>
            <a:ext cx="3699467" cy="57074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Product:</a:t>
            </a:r>
          </a:p>
          <a:p>
            <a:pPr algn="ctr"/>
            <a:r>
              <a:rPr lang="en-US" dirty="0"/>
              <a:t>Manufacturer: O&amp;M</a:t>
            </a:r>
          </a:p>
          <a:p>
            <a:pPr algn="ctr"/>
            <a:r>
              <a:rPr lang="en-US" dirty="0"/>
              <a:t>Pricing: $0.60/EA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New Annual Spend: $</a:t>
            </a:r>
          </a:p>
        </p:txBody>
      </p:sp>
    </p:spTree>
    <p:extLst>
      <p:ext uri="{BB962C8B-B14F-4D97-AF65-F5344CB8AC3E}">
        <p14:creationId xmlns:p14="http://schemas.microsoft.com/office/powerpoint/2010/main" val="2265257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C21844-EDA2-3F52-3443-98A0DFC6B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E0A980A-C795-DD0A-BE61-661524CC4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14626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DECEMBER recap	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73A201B-00CC-4324-B928-3766C9E0C4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1513" y="2536031"/>
            <a:ext cx="3123783" cy="367193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r>
              <a:rPr lang="en-US" sz="1100" dirty="0">
                <a:solidFill>
                  <a:srgbClr val="FFFFFF"/>
                </a:solidFill>
              </a:rPr>
              <a:t>3M CHG DRESSING </a:t>
            </a:r>
            <a:r>
              <a:rPr lang="en-US" sz="900" dirty="0">
                <a:solidFill>
                  <a:srgbClr val="FFFFFF"/>
                </a:solidFill>
              </a:rPr>
              <a:t>(APPROVED)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1100" dirty="0">
                <a:solidFill>
                  <a:srgbClr val="FFFFFF"/>
                </a:solidFill>
              </a:rPr>
              <a:t>SPECIALTY BAGS </a:t>
            </a:r>
            <a:r>
              <a:rPr lang="en-US" sz="900" dirty="0">
                <a:solidFill>
                  <a:srgbClr val="FFFFFF"/>
                </a:solidFill>
              </a:rPr>
              <a:t>(APPROVED)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1100" dirty="0">
                <a:solidFill>
                  <a:srgbClr val="FFFFFF"/>
                </a:solidFill>
              </a:rPr>
              <a:t>FACIAL PROTECTION</a:t>
            </a:r>
            <a:r>
              <a:rPr lang="en-US" sz="900" dirty="0">
                <a:solidFill>
                  <a:srgbClr val="FFFFFF"/>
                </a:solidFill>
              </a:rPr>
              <a:t> (NOT APPROVED)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1100" dirty="0">
                <a:solidFill>
                  <a:srgbClr val="FFFFFF"/>
                </a:solidFill>
              </a:rPr>
              <a:t>ADV. WOUND CARE </a:t>
            </a:r>
            <a:r>
              <a:rPr lang="en-US" sz="900" dirty="0">
                <a:solidFill>
                  <a:srgbClr val="FFFFFF"/>
                </a:solidFill>
              </a:rPr>
              <a:t>(APPROVAL OF SUB-COMM.)</a:t>
            </a: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4" name="Picture Placeholder 21" descr="A close-up of a stethoscope">
            <a:extLst>
              <a:ext uri="{FF2B5EF4-FFF2-40B4-BE49-F238E27FC236}">
                <a16:creationId xmlns:a16="http://schemas.microsoft.com/office/drawing/2014/main" id="{D73CF9E6-89ED-11C0-1622-9CCD85D2A4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r="845" b="-3"/>
          <a:stretch>
            <a:fillRect/>
          </a:stretch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95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838A7-4207-BFC4-4C42-D9CBA5F06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AFB481-7700-3428-B7AB-F321DB57A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D3E770-93C4-7DC6-FDCE-869030675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7792DE-39B2-0A8B-46BE-863A50D228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7660" y="1103951"/>
            <a:ext cx="5680662" cy="17658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D68532-34BE-D3A5-326E-7F89E04EBD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4552" y="1103951"/>
            <a:ext cx="2072820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52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3A3327-CE7C-D824-FBA5-49314A66B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A0F4CC-F443-40C1-B000-840650808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F3DAE6-FFD2-4E7C-8FB8-E958A2586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F7A394-B482-4D36-A98E-11A3212A1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871FB50-0611-45F2-8BF2-739990C2B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A9C932-1785-4A1F-B97A-5248EE0DC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882" y="482556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490B7E-8308-49C9-9C90-6752EE130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6" y="645964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FB24F1-BC95-099D-C835-A1765E359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348" y="2450908"/>
            <a:ext cx="4010318" cy="195502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7765C21-6EFA-4B34-9F54-9CCD8B953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883" y="663258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6B8CCE-6B07-4893-AAA1-800EDAEF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1275" y="486882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83D906-948C-0012-C8FB-FA93AA552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4741" y="2645724"/>
            <a:ext cx="4010318" cy="157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94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B1008-4265-C047-C92F-ED0125865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8E4523-CA19-00CA-C875-ED046712EC4E}"/>
              </a:ext>
            </a:extLst>
          </p:cNvPr>
          <p:cNvSpPr/>
          <p:nvPr/>
        </p:nvSpPr>
        <p:spPr>
          <a:xfrm>
            <a:off x="472273" y="703381"/>
            <a:ext cx="3627454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Current Annual Usage: </a:t>
            </a:r>
          </a:p>
          <a:p>
            <a:pPr algn="ctr"/>
            <a:r>
              <a:rPr lang="en-US" b="1" dirty="0"/>
              <a:t>Lum: 13,000 EA</a:t>
            </a:r>
            <a:endParaRPr lang="en-US" dirty="0"/>
          </a:p>
          <a:p>
            <a:pPr algn="ctr"/>
            <a:r>
              <a:rPr lang="en-US" b="1" dirty="0"/>
              <a:t>Inventory: 8,300 EA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/>
              <a:t>Total: 21,300 EA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5D8092-0082-F0E5-BF18-8C0591EB295D}"/>
              </a:ext>
            </a:extLst>
          </p:cNvPr>
          <p:cNvSpPr/>
          <p:nvPr/>
        </p:nvSpPr>
        <p:spPr>
          <a:xfrm>
            <a:off x="4246266" y="703380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Product: </a:t>
            </a:r>
          </a:p>
          <a:p>
            <a:pPr algn="ctr"/>
            <a:r>
              <a:rPr lang="en-US" dirty="0"/>
              <a:t>Manufacturer: HCS</a:t>
            </a:r>
          </a:p>
          <a:p>
            <a:pPr algn="ctr"/>
            <a:r>
              <a:rPr lang="en-US" dirty="0"/>
              <a:t>Pricing: $0.15/EA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Current Annual Spend: $3,195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DCC397-02E0-E91A-8C15-BE2FB86509BA}"/>
              </a:ext>
            </a:extLst>
          </p:cNvPr>
          <p:cNvSpPr/>
          <p:nvPr/>
        </p:nvSpPr>
        <p:spPr>
          <a:xfrm>
            <a:off x="8020260" y="703380"/>
            <a:ext cx="3699467" cy="57074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New Product:</a:t>
            </a:r>
          </a:p>
          <a:p>
            <a:pPr algn="ctr"/>
            <a:r>
              <a:rPr lang="en-US" dirty="0"/>
              <a:t>Manufacturer: O&amp;M</a:t>
            </a:r>
          </a:p>
          <a:p>
            <a:pPr algn="ctr"/>
            <a:r>
              <a:rPr lang="en-US" dirty="0"/>
              <a:t>Pricing: $.06/EA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New Annual Spend: $1,278</a:t>
            </a:r>
          </a:p>
        </p:txBody>
      </p:sp>
    </p:spTree>
    <p:extLst>
      <p:ext uri="{BB962C8B-B14F-4D97-AF65-F5344CB8AC3E}">
        <p14:creationId xmlns:p14="http://schemas.microsoft.com/office/powerpoint/2010/main" val="3814157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F9127-9C3B-DA9A-9AF2-CE72F9ECF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D5CFD4-30DB-CF2F-D6EC-84F8E951F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642127-DF52-71E5-6CE5-D8256B0A4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88352-6435-B404-3D59-29D329443B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505" y="1038146"/>
            <a:ext cx="5042913" cy="17050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6D05EA-92B7-1B38-25E4-2E9D18BB7C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9842" y="1038146"/>
            <a:ext cx="4284340" cy="412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27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E06428-2AF6-E7AC-DE1D-C6E4C6673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40A0F4CC-F443-40C1-B000-840650808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FF3DAE6-FFD2-4E7C-8FB8-E958A2586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2F7A394-B482-4D36-A98E-11A3212A1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9871FB50-0611-45F2-8BF2-739990C2B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FA9C932-1785-4A1F-B97A-5248EE0DC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882" y="482556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E490B7E-8308-49C9-9C90-6752EE130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6" y="645964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9D6D8A-A47B-34AA-71CD-E3CE75D7A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348" y="2506050"/>
            <a:ext cx="4010318" cy="1844746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C7765C21-6EFA-4B34-9F54-9CCD8B953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883" y="663258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26B8CCE-6B07-4893-AAA1-800EDAEF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1275" y="486882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1413AD-B367-9DA7-C6B1-7B1ED4F3A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4741" y="2625673"/>
            <a:ext cx="4010318" cy="16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49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96E77-FBFA-3FE8-A2F0-D66589206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A097B51-62A9-9B1A-7DCF-AE632EFF3C05}"/>
              </a:ext>
            </a:extLst>
          </p:cNvPr>
          <p:cNvSpPr/>
          <p:nvPr/>
        </p:nvSpPr>
        <p:spPr>
          <a:xfrm>
            <a:off x="472273" y="703381"/>
            <a:ext cx="3627454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Current Annual Usage: </a:t>
            </a:r>
          </a:p>
          <a:p>
            <a:pPr algn="ctr"/>
            <a:r>
              <a:rPr lang="en-US" b="1" dirty="0"/>
              <a:t>Lum: 47,600 EA</a:t>
            </a:r>
            <a:endParaRPr lang="en-US" dirty="0"/>
          </a:p>
          <a:p>
            <a:pPr algn="ctr"/>
            <a:r>
              <a:rPr lang="en-US" b="1" dirty="0"/>
              <a:t>Inventory: 5,800 EA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/>
              <a:t>Total: 53,400 EA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579047-62B3-D517-149A-45E6C341311E}"/>
              </a:ext>
            </a:extLst>
          </p:cNvPr>
          <p:cNvSpPr/>
          <p:nvPr/>
        </p:nvSpPr>
        <p:spPr>
          <a:xfrm>
            <a:off x="4246266" y="703380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Product: </a:t>
            </a:r>
          </a:p>
          <a:p>
            <a:pPr algn="ctr"/>
            <a:r>
              <a:rPr lang="en-US" dirty="0"/>
              <a:t>Manufacturer: HCS</a:t>
            </a:r>
          </a:p>
          <a:p>
            <a:pPr algn="ctr"/>
            <a:r>
              <a:rPr lang="en-US" dirty="0"/>
              <a:t>Pricing: $0.15/EA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Current Annual Spend: $8,010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3189E7-7A70-A461-8970-004FAE944ABE}"/>
              </a:ext>
            </a:extLst>
          </p:cNvPr>
          <p:cNvSpPr/>
          <p:nvPr/>
        </p:nvSpPr>
        <p:spPr>
          <a:xfrm>
            <a:off x="8020260" y="703380"/>
            <a:ext cx="3699467" cy="57074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New Product:</a:t>
            </a:r>
          </a:p>
          <a:p>
            <a:pPr algn="ctr"/>
            <a:r>
              <a:rPr lang="en-US" dirty="0"/>
              <a:t>Manufacturer: O&amp;M</a:t>
            </a:r>
          </a:p>
          <a:p>
            <a:pPr algn="ctr"/>
            <a:r>
              <a:rPr lang="en-US" dirty="0"/>
              <a:t>Pricing: $0.07/EA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New Annual Spend: $3,738</a:t>
            </a:r>
          </a:p>
        </p:txBody>
      </p:sp>
    </p:spTree>
    <p:extLst>
      <p:ext uri="{BB962C8B-B14F-4D97-AF65-F5344CB8AC3E}">
        <p14:creationId xmlns:p14="http://schemas.microsoft.com/office/powerpoint/2010/main" val="4182357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29D90-8CF9-EF74-053F-7FA088600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F63D45-4A90-C3BE-3CD1-842D80F50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8E5C12-B90B-2E18-9941-8FB401CFC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2EF6CA-2121-2AC9-F31F-38BE7E9301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793" y="1010637"/>
            <a:ext cx="4522338" cy="2418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365426-344F-DA25-8341-5AB9A9A90F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4287" y="1010637"/>
            <a:ext cx="3855014" cy="241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45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F6F58C-C51B-89D2-59B2-9B582D882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0A0F4CC-F443-40C1-B000-840650808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F3DAE6-FFD2-4E7C-8FB8-E958A2586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F7A394-B482-4D36-A98E-11A3212A1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871FB50-0611-45F2-8BF2-739990C2B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A9C932-1785-4A1F-B97A-5248EE0DC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882" y="482556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490B7E-8308-49C9-9C90-6752EE130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6" y="645964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A0D1FC-86D0-542F-7EBA-6BFA49877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348" y="2656437"/>
            <a:ext cx="4010318" cy="154397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7765C21-6EFA-4B34-9F54-9CCD8B953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883" y="663258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6B8CCE-6B07-4893-AAA1-800EDAEF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1275" y="486882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976F3F-806E-58BA-28BF-90E48A9B2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4741" y="2806137"/>
            <a:ext cx="4010318" cy="125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23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01D34-77AD-A18C-84D5-0489562F1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46E192F-21B8-59E6-3CDF-6EC9A9614461}"/>
              </a:ext>
            </a:extLst>
          </p:cNvPr>
          <p:cNvSpPr/>
          <p:nvPr/>
        </p:nvSpPr>
        <p:spPr>
          <a:xfrm>
            <a:off x="472273" y="703381"/>
            <a:ext cx="3627454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Current Annual Usage: </a:t>
            </a:r>
          </a:p>
          <a:p>
            <a:pPr algn="ctr"/>
            <a:r>
              <a:rPr lang="en-US" b="1" dirty="0"/>
              <a:t>Lum: 5,175 EA</a:t>
            </a:r>
            <a:endParaRPr lang="en-US" dirty="0"/>
          </a:p>
          <a:p>
            <a:pPr algn="ctr"/>
            <a:r>
              <a:rPr lang="en-US" b="1" dirty="0"/>
              <a:t>Inventory: 1,725 EA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/>
              <a:t>Total: 6,900 EA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FC0567-4F9A-0E1C-C775-6D781FAF3A7A}"/>
              </a:ext>
            </a:extLst>
          </p:cNvPr>
          <p:cNvSpPr/>
          <p:nvPr/>
        </p:nvSpPr>
        <p:spPr>
          <a:xfrm>
            <a:off x="4246266" y="703380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Product: </a:t>
            </a:r>
          </a:p>
          <a:p>
            <a:pPr algn="ctr"/>
            <a:r>
              <a:rPr lang="en-US" dirty="0"/>
              <a:t>Manufacturer: HCS</a:t>
            </a:r>
          </a:p>
          <a:p>
            <a:pPr algn="ctr"/>
            <a:r>
              <a:rPr lang="en-US" dirty="0"/>
              <a:t>Pricing: $2.03/EA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Current Annual Spend: $14,007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E26D29-0C00-DF91-6B5A-0E498FEF7AF4}"/>
              </a:ext>
            </a:extLst>
          </p:cNvPr>
          <p:cNvSpPr/>
          <p:nvPr/>
        </p:nvSpPr>
        <p:spPr>
          <a:xfrm>
            <a:off x="8092272" y="703380"/>
            <a:ext cx="3699467" cy="57074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Product:</a:t>
            </a:r>
          </a:p>
          <a:p>
            <a:pPr algn="ctr"/>
            <a:r>
              <a:rPr lang="en-US" dirty="0"/>
              <a:t>Manufacturer: O&amp;M</a:t>
            </a:r>
          </a:p>
          <a:p>
            <a:pPr algn="ctr"/>
            <a:r>
              <a:rPr lang="en-US" dirty="0"/>
              <a:t>Pricing: $1.23/EA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New Annual Spend: $8,487</a:t>
            </a:r>
          </a:p>
        </p:txBody>
      </p:sp>
    </p:spTree>
    <p:extLst>
      <p:ext uri="{BB962C8B-B14F-4D97-AF65-F5344CB8AC3E}">
        <p14:creationId xmlns:p14="http://schemas.microsoft.com/office/powerpoint/2010/main" val="2184345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AD69C-6E50-F92D-B670-6A6710172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B0199A-94AF-53BB-9BA7-BD23CCAD5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F7DF1B-71C4-69F6-7A2F-15E35FC9F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93735E-003D-6A0F-39B3-8A8DB72BC0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666" y="1051885"/>
            <a:ext cx="5054334" cy="14627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5D1FA8-7F39-3EF4-9541-589705962F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7477" y="1051885"/>
            <a:ext cx="4101027" cy="318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16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>
            <a:extLst>
              <a:ext uri="{FF2B5EF4-FFF2-40B4-BE49-F238E27FC236}">
                <a16:creationId xmlns:a16="http://schemas.microsoft.com/office/drawing/2014/main" id="{910015B9-6046-41B8-83BD-71778D2F9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3908232-52E2-4794-A6C1-54300FB98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2B9299F-BED7-44C5-9CC5-E542F9193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0401440-1DC9-4C9E-A3BA-4DECEEB46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EE3F140-02CB-4BBC-ABC0-8BF046C9D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36050"/>
            <a:ext cx="0" cy="1645920"/>
          </a:xfrm>
          <a:prstGeom prst="line">
            <a:avLst/>
          </a:prstGeom>
          <a:ln w="19050">
            <a:solidFill>
              <a:srgbClr val="4653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Placeholder 21" descr="A close-up of a stethoscope">
            <a:extLst>
              <a:ext uri="{FF2B5EF4-FFF2-40B4-BE49-F238E27FC236}">
                <a16:creationId xmlns:a16="http://schemas.microsoft.com/office/drawing/2014/main" id="{63F55FD3-B051-BD22-347E-065B72C87E1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r="845" b="-3"/>
          <a:stretch>
            <a:fillRect/>
          </a:stretch>
        </p:blipFill>
        <p:spPr>
          <a:xfrm>
            <a:off x="6417735" y="541064"/>
            <a:ext cx="4453276" cy="3435892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36B822CC-7DA9-4417-AA94-64CEB676F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FA01E88-71CC-4FF3-9E81-51E0C32B4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59623"/>
            <a:ext cx="11303626" cy="2051143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31204A01-935B-383F-FFC7-25823652DB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320989" y="1371600"/>
            <a:ext cx="4453276" cy="260535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r>
              <a:rPr lang="en-US" sz="1600" dirty="0">
                <a:solidFill>
                  <a:schemeClr val="tx1"/>
                </a:solidFill>
              </a:rPr>
              <a:t>QTR REVIEW TO DATE </a:t>
            </a:r>
            <a:r>
              <a:rPr lang="en-US" sz="1400" dirty="0">
                <a:solidFill>
                  <a:schemeClr val="tx1"/>
                </a:solidFill>
              </a:rPr>
              <a:t>(October-December)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1400" dirty="0">
                <a:solidFill>
                  <a:schemeClr val="tx1"/>
                </a:solidFill>
              </a:rPr>
              <a:t>ADV.  WOUND CARE (Update)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1400" dirty="0">
                <a:solidFill>
                  <a:schemeClr val="tx1"/>
                </a:solidFill>
              </a:rPr>
              <a:t>OXIVIR TRIAL (Update)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1400" dirty="0">
                <a:solidFill>
                  <a:schemeClr val="tx1"/>
                </a:solidFill>
              </a:rPr>
              <a:t>CUSHIONS AND OVERLAYS</a:t>
            </a:r>
            <a:r>
              <a:rPr lang="en-US" sz="1400" dirty="0">
                <a:solidFill>
                  <a:srgbClr val="FFFFFF"/>
                </a:solidFill>
              </a:rPr>
              <a:t>Q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1400" dirty="0">
                <a:solidFill>
                  <a:schemeClr val="tx1"/>
                </a:solidFill>
              </a:rPr>
              <a:t>PERSONAL PROTECTION EQUIPMENT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endParaRPr lang="en-US" sz="1100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9696D64D-5F33-1C78-2990-76F420B6680B}"/>
              </a:ext>
            </a:extLst>
          </p:cNvPr>
          <p:cNvSpPr txBox="1">
            <a:spLocks/>
          </p:cNvSpPr>
          <p:nvPr/>
        </p:nvSpPr>
        <p:spPr>
          <a:xfrm>
            <a:off x="1320989" y="594026"/>
            <a:ext cx="4453276" cy="4118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JANUARY AGENDA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259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53D4CC-EC6A-5D5F-28D0-36DCD4168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A0F4CC-F443-40C1-B000-840650808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F3DAE6-FFD2-4E7C-8FB8-E958A2586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F7A394-B482-4D36-A98E-11A3212A1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871FB50-0611-45F2-8BF2-739990C2B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A9C932-1785-4A1F-B97A-5248EE0DC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882" y="482556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490B7E-8308-49C9-9C90-6752EE130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6" y="645964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862617-C7D2-22F1-C31D-98E740852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348" y="2556179"/>
            <a:ext cx="4010318" cy="174448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7765C21-6EFA-4B34-9F54-9CCD8B953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883" y="663258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6B8CCE-6B07-4893-AAA1-800EDAEF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1275" y="486882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F20C22-C4F6-949F-58A4-40906D0C6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4741" y="2605621"/>
            <a:ext cx="4010318" cy="165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55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F3E6C-029C-676C-F9E1-954D3C192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1CA4C4-877F-C56B-50E2-52E4CFE5974F}"/>
              </a:ext>
            </a:extLst>
          </p:cNvPr>
          <p:cNvSpPr/>
          <p:nvPr/>
        </p:nvSpPr>
        <p:spPr>
          <a:xfrm>
            <a:off x="472273" y="703381"/>
            <a:ext cx="3627454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Current Annual Usage: </a:t>
            </a:r>
          </a:p>
          <a:p>
            <a:pPr algn="ctr"/>
            <a:r>
              <a:rPr lang="en-US" b="1" dirty="0"/>
              <a:t>Lum: 73,400</a:t>
            </a:r>
            <a:endParaRPr lang="en-US" dirty="0"/>
          </a:p>
          <a:p>
            <a:pPr algn="ctr"/>
            <a:r>
              <a:rPr lang="en-US" b="1" dirty="0"/>
              <a:t>Inventory: 22,400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/>
              <a:t>Total: 95,800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CEF72D-6D7B-24E5-55DF-492DAA4270E8}"/>
              </a:ext>
            </a:extLst>
          </p:cNvPr>
          <p:cNvSpPr/>
          <p:nvPr/>
        </p:nvSpPr>
        <p:spPr>
          <a:xfrm>
            <a:off x="4246266" y="703380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Product: </a:t>
            </a:r>
          </a:p>
          <a:p>
            <a:pPr algn="ctr"/>
            <a:r>
              <a:rPr lang="en-US" dirty="0"/>
              <a:t>Manufacturer: HCS</a:t>
            </a:r>
          </a:p>
          <a:p>
            <a:pPr algn="ctr"/>
            <a:r>
              <a:rPr lang="en-US" dirty="0"/>
              <a:t>Pricing: $0.10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Current Annual Spend: $9,580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A0CF1D-3AE3-A4F9-C55F-DB001F55FE07}"/>
              </a:ext>
            </a:extLst>
          </p:cNvPr>
          <p:cNvSpPr/>
          <p:nvPr/>
        </p:nvSpPr>
        <p:spPr>
          <a:xfrm>
            <a:off x="8092272" y="703379"/>
            <a:ext cx="3699467" cy="57074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Product:</a:t>
            </a:r>
          </a:p>
          <a:p>
            <a:pPr algn="ctr"/>
            <a:r>
              <a:rPr lang="en-US" dirty="0"/>
              <a:t>Manufacturer: O&amp;M</a:t>
            </a:r>
          </a:p>
          <a:p>
            <a:pPr algn="ctr"/>
            <a:r>
              <a:rPr lang="en-US" dirty="0"/>
              <a:t>Pricing: $0.05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New Annual Spend: $4,790</a:t>
            </a:r>
          </a:p>
        </p:txBody>
      </p:sp>
    </p:spTree>
    <p:extLst>
      <p:ext uri="{BB962C8B-B14F-4D97-AF65-F5344CB8AC3E}">
        <p14:creationId xmlns:p14="http://schemas.microsoft.com/office/powerpoint/2010/main" val="8150905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DE054-1389-F64C-6C77-92BBE19CB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355505-211C-2A67-C703-1C4F28037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4D88D9-77AF-626C-AA19-ABFECDA0D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966F55-A90E-016C-0B32-D0E864C4B0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8237" y="1107856"/>
            <a:ext cx="4565450" cy="34057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1160D5-EA92-BC93-5981-5B28A5451C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7470" y="1107641"/>
            <a:ext cx="3876669" cy="46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997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831888-CAC2-B78D-6339-E7570F473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9080FE4-D80B-B12A-CE92-646368341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90C3C6-BA5D-E897-C176-01A2E9C5E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5B4314-90FF-28EE-1EE5-84303700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E4DA983-47DB-6F86-DA40-7B69F4E7D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C32688-EEA1-DA14-2DFE-89D3141C4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882" y="482556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573CB7-D978-C3DC-0D2D-DC7FE9FBF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6" y="645964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845C62-7861-DF40-CDB3-5A090F74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883" y="663258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C0EE9D-AD46-0FB4-046D-C94F72676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1275" y="486882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0503C0-4B89-3481-B2B3-0BFADCD79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35" y="640970"/>
            <a:ext cx="4993699" cy="55710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E86C38-9C40-521A-E0A4-8869F60D1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883" y="718785"/>
            <a:ext cx="4980781" cy="554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1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49CCF-1C0F-7D5A-AB0C-97229B07C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F1AE16-32A0-9E0B-C9CB-E864E16379A8}"/>
              </a:ext>
            </a:extLst>
          </p:cNvPr>
          <p:cNvSpPr/>
          <p:nvPr/>
        </p:nvSpPr>
        <p:spPr>
          <a:xfrm>
            <a:off x="472273" y="703381"/>
            <a:ext cx="3627454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Current Annual Usage: </a:t>
            </a:r>
          </a:p>
          <a:p>
            <a:pPr algn="ctr"/>
            <a:r>
              <a:rPr lang="en-US" b="1" dirty="0"/>
              <a:t>Lum: 0</a:t>
            </a:r>
            <a:endParaRPr lang="en-US" dirty="0"/>
          </a:p>
          <a:p>
            <a:pPr algn="ctr"/>
            <a:r>
              <a:rPr lang="en-US" b="1" dirty="0"/>
              <a:t>Inventory: 330 EA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/>
              <a:t>Total: 330 EA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278181-CE34-5B9B-A54B-0A82CDFE9612}"/>
              </a:ext>
            </a:extLst>
          </p:cNvPr>
          <p:cNvSpPr/>
          <p:nvPr/>
        </p:nvSpPr>
        <p:spPr>
          <a:xfrm>
            <a:off x="4246266" y="703379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Product: </a:t>
            </a:r>
          </a:p>
          <a:p>
            <a:pPr algn="ctr"/>
            <a:r>
              <a:rPr lang="en-US" dirty="0"/>
              <a:t>Manufacturer: </a:t>
            </a:r>
            <a:r>
              <a:rPr lang="en-US" dirty="0" err="1"/>
              <a:t>Valuemax</a:t>
            </a:r>
            <a:endParaRPr lang="en-US" dirty="0"/>
          </a:p>
          <a:p>
            <a:pPr algn="ctr"/>
            <a:r>
              <a:rPr lang="en-US" dirty="0"/>
              <a:t>Pricing: $3.62/EA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Current Annual Spend: $1,194.6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0C7CE1-0FC3-D4CC-1688-D14F6645FC50}"/>
              </a:ext>
            </a:extLst>
          </p:cNvPr>
          <p:cNvSpPr/>
          <p:nvPr/>
        </p:nvSpPr>
        <p:spPr>
          <a:xfrm>
            <a:off x="8092272" y="703379"/>
            <a:ext cx="3699467" cy="57074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Product:</a:t>
            </a:r>
          </a:p>
          <a:p>
            <a:pPr algn="ctr"/>
            <a:r>
              <a:rPr lang="en-US" dirty="0"/>
              <a:t>Manufacturer: </a:t>
            </a:r>
          </a:p>
          <a:p>
            <a:pPr algn="ctr"/>
            <a:r>
              <a:rPr lang="en-US" dirty="0"/>
              <a:t>Pricing: $2.41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New Annual Spend: $795.3</a:t>
            </a:r>
          </a:p>
        </p:txBody>
      </p:sp>
    </p:spTree>
    <p:extLst>
      <p:ext uri="{BB962C8B-B14F-4D97-AF65-F5344CB8AC3E}">
        <p14:creationId xmlns:p14="http://schemas.microsoft.com/office/powerpoint/2010/main" val="17065334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1934B-CCF1-6D7D-AC83-9BE077A1F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FD1EC5-3D67-F217-0011-C59D5C438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3A8DDA-4FE5-E172-0F9E-7CA9EBA98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D6C211-5558-683B-2FC0-CDA4105C0F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1036" y="1106590"/>
            <a:ext cx="4633909" cy="13817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786262-A60C-B86B-C331-D353069D43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4552" y="1106590"/>
            <a:ext cx="2072820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476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332F46-0D43-056C-D47D-827BBEBE4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FE9A833-7344-DA59-2892-F69946504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F5733B-E0CF-F62B-329B-8E8FA9CDD0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A859A59-C3A7-EEAE-49DB-711CB7775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90B42AF-A00B-8BD4-7CE9-4327B869D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69CC1C-B71C-A6D7-9F89-2B46B2AC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882" y="482556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A56A3F1-1809-CC30-DD24-5F9913533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6" y="645964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CAD0DD-314E-05C3-8D6D-E391DE832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883" y="663258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DE1A99D-2F6E-0569-6040-6C4723109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1275" y="486882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41FB6E-8EB1-7323-5C39-83E034F20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36" y="661433"/>
            <a:ext cx="4993699" cy="55710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046A57-D183-7E5A-98A8-306B4B31C8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883" y="661433"/>
            <a:ext cx="498078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31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1AD53-DA45-12D8-76DD-67D670325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0600FC-06FC-D3CB-6DA8-510064F00292}"/>
              </a:ext>
            </a:extLst>
          </p:cNvPr>
          <p:cNvSpPr/>
          <p:nvPr/>
        </p:nvSpPr>
        <p:spPr>
          <a:xfrm>
            <a:off x="472273" y="703381"/>
            <a:ext cx="3627454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Current Annual Usage: </a:t>
            </a:r>
          </a:p>
          <a:p>
            <a:pPr algn="ctr"/>
            <a:r>
              <a:rPr lang="en-US" b="1" dirty="0"/>
              <a:t>Lum: 0</a:t>
            </a:r>
            <a:endParaRPr lang="en-US" dirty="0"/>
          </a:p>
          <a:p>
            <a:pPr algn="ctr"/>
            <a:r>
              <a:rPr lang="en-US" b="1" dirty="0"/>
              <a:t>Inventory: 390 EA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/>
              <a:t>Total: 390 EA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3E58F2-A633-84A0-FEFB-54C87F11F9A5}"/>
              </a:ext>
            </a:extLst>
          </p:cNvPr>
          <p:cNvSpPr/>
          <p:nvPr/>
        </p:nvSpPr>
        <p:spPr>
          <a:xfrm>
            <a:off x="4246266" y="703379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Product: </a:t>
            </a:r>
          </a:p>
          <a:p>
            <a:pPr algn="ctr"/>
            <a:r>
              <a:rPr lang="en-US" dirty="0"/>
              <a:t>Manufacturer: </a:t>
            </a:r>
            <a:r>
              <a:rPr lang="en-US" dirty="0" err="1"/>
              <a:t>Valuemax</a:t>
            </a:r>
            <a:endParaRPr lang="en-US" dirty="0"/>
          </a:p>
          <a:p>
            <a:pPr algn="ctr"/>
            <a:r>
              <a:rPr lang="en-US" dirty="0"/>
              <a:t>Pricing: $3.62/EA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Current Annual Spend: $1,411.80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5AC763-E2B1-EDFE-CF0A-B9A0FB3B5E5B}"/>
              </a:ext>
            </a:extLst>
          </p:cNvPr>
          <p:cNvSpPr/>
          <p:nvPr/>
        </p:nvSpPr>
        <p:spPr>
          <a:xfrm>
            <a:off x="8092272" y="703379"/>
            <a:ext cx="3699467" cy="57074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Product:</a:t>
            </a:r>
          </a:p>
          <a:p>
            <a:pPr algn="ctr"/>
            <a:r>
              <a:rPr lang="en-US" dirty="0"/>
              <a:t>Manufacturer: </a:t>
            </a:r>
          </a:p>
          <a:p>
            <a:pPr algn="ctr"/>
            <a:r>
              <a:rPr lang="en-US" dirty="0"/>
              <a:t>Pricing: $2.41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New Annual Spend: $939.90</a:t>
            </a:r>
          </a:p>
        </p:txBody>
      </p:sp>
    </p:spTree>
    <p:extLst>
      <p:ext uri="{BB962C8B-B14F-4D97-AF65-F5344CB8AC3E}">
        <p14:creationId xmlns:p14="http://schemas.microsoft.com/office/powerpoint/2010/main" val="16580301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59555-BB61-9F31-1228-75E43D182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F31F32-7FC6-E6E1-89AB-4977B8430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6289B4-1B32-F87F-991C-FD6D1E255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8B0A78-D28A-D6F8-4DA1-6E3C8C6496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6244" y="1058192"/>
            <a:ext cx="4023535" cy="11580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99CB8C-50E5-C6EF-2FEB-0851E82711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4552" y="1058192"/>
            <a:ext cx="2072820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822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EB9460-4D03-C1D9-D9DD-EF7ED3BE5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88C605B-3935-D6D4-4C81-473661F24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4CFD66-FAE0-EFD0-04EC-D18DFD29C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C068AE-5E3E-4D10-611D-52C2967D0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6DA16FB-695A-8A4A-76A9-308F90309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5DE3DA-77A0-6336-256D-A7ACAD265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882" y="482556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2CFF400-8928-9D31-5230-AE4769092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6" y="645964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3207711-3795-A367-B723-40BBA8360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883" y="663258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01350C-E494-CC57-2097-10CFE3770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1275" y="486882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605EC3-F703-0EBE-BD07-DB4C5E0D7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195" y="649520"/>
            <a:ext cx="4987839" cy="55625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A4865B-B38A-BA72-7046-76F9DB2DB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883" y="663257"/>
            <a:ext cx="4974922" cy="554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56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29ADE-5642-E829-1CF5-270DC93EF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51DAC-4537-B6BB-504B-AADDB3315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80" y="970819"/>
            <a:ext cx="11292839" cy="1253766"/>
          </a:xfrm>
        </p:spPr>
        <p:txBody>
          <a:bodyPr/>
          <a:lstStyle/>
          <a:p>
            <a:r>
              <a:rPr lang="en-US" dirty="0"/>
              <a:t>QTR REVIEW TO DATE (OCT 2025 - DEC 2025)</a:t>
            </a:r>
          </a:p>
        </p:txBody>
      </p:sp>
    </p:spTree>
    <p:extLst>
      <p:ext uri="{BB962C8B-B14F-4D97-AF65-F5344CB8AC3E}">
        <p14:creationId xmlns:p14="http://schemas.microsoft.com/office/powerpoint/2010/main" val="21751750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AFDC4-35CF-49D3-ED63-86B9D5B68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A5AA8F3-3F68-495C-8896-77179B8C56F7}"/>
              </a:ext>
            </a:extLst>
          </p:cNvPr>
          <p:cNvSpPr/>
          <p:nvPr/>
        </p:nvSpPr>
        <p:spPr>
          <a:xfrm>
            <a:off x="472273" y="703381"/>
            <a:ext cx="3627454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Current Annual Usage: </a:t>
            </a:r>
          </a:p>
          <a:p>
            <a:pPr algn="ctr"/>
            <a:r>
              <a:rPr lang="en-US" b="1" dirty="0"/>
              <a:t>Lum: 0</a:t>
            </a:r>
            <a:endParaRPr lang="en-US" dirty="0"/>
          </a:p>
          <a:p>
            <a:pPr algn="ctr"/>
            <a:r>
              <a:rPr lang="en-US" b="1" dirty="0"/>
              <a:t>Inventory: 200 EA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/>
              <a:t>Total: 200 EA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5FE04E-7F61-B2F6-8CE9-A92583E0C1FC}"/>
              </a:ext>
            </a:extLst>
          </p:cNvPr>
          <p:cNvSpPr/>
          <p:nvPr/>
        </p:nvSpPr>
        <p:spPr>
          <a:xfrm>
            <a:off x="4246266" y="703380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Product: </a:t>
            </a:r>
          </a:p>
          <a:p>
            <a:pPr algn="ctr"/>
            <a:r>
              <a:rPr lang="en-US" dirty="0"/>
              <a:t>Manufacturer: </a:t>
            </a:r>
            <a:r>
              <a:rPr lang="en-US" dirty="0" err="1"/>
              <a:t>Valuemax</a:t>
            </a:r>
            <a:endParaRPr lang="en-US" dirty="0"/>
          </a:p>
          <a:p>
            <a:pPr algn="ctr"/>
            <a:r>
              <a:rPr lang="en-US" dirty="0"/>
              <a:t>Pricing: $3.62/EA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Current Annual Spend: $724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BA042D-7D57-2E29-9CBE-D866F8053D47}"/>
              </a:ext>
            </a:extLst>
          </p:cNvPr>
          <p:cNvSpPr/>
          <p:nvPr/>
        </p:nvSpPr>
        <p:spPr>
          <a:xfrm>
            <a:off x="8092272" y="703379"/>
            <a:ext cx="3699467" cy="57074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Product:</a:t>
            </a:r>
          </a:p>
          <a:p>
            <a:pPr algn="ctr"/>
            <a:r>
              <a:rPr lang="en-US" dirty="0"/>
              <a:t>Manufacturer: </a:t>
            </a:r>
          </a:p>
          <a:p>
            <a:pPr algn="ctr"/>
            <a:r>
              <a:rPr lang="en-US" dirty="0"/>
              <a:t>Pricing: $2.41/EA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New Annual Spend: $482</a:t>
            </a:r>
          </a:p>
        </p:txBody>
      </p:sp>
    </p:spTree>
    <p:extLst>
      <p:ext uri="{BB962C8B-B14F-4D97-AF65-F5344CB8AC3E}">
        <p14:creationId xmlns:p14="http://schemas.microsoft.com/office/powerpoint/2010/main" val="17156208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1CA64-D43E-C6D0-A41B-6CE0299CB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DDCE10-EA4A-EDE7-E363-4773C78A4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D48A0B-3A80-E00B-574E-29B307B7E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B30F42-91AB-3A89-6655-852E7EC025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4552" y="1058192"/>
            <a:ext cx="2072820" cy="8230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AFB39E-D403-388D-A8F4-F6BE7059C3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085" y="1058192"/>
            <a:ext cx="4613811" cy="140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284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985BDC-3C83-A0A3-68DF-003D0FB18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B61DA17-01A0-3110-051B-6C9D16A06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8B0D1B-D82E-8027-FDA1-82A665813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799D31-2B92-0FDF-16A0-4CC4E0A71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E6253CE-F742-7185-DE42-B5E12A3C9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8C1B33-2C2A-05CF-7175-28DEB9664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882" y="482556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9D32E1-2663-E333-4F90-B1C7DB4F6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6" y="645964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4A78622-6A54-DF99-83E2-0068A6AAF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883" y="663258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948EB13-866E-2D72-6920-BBFC1F879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1275" y="486882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9DA570-7540-DC73-FA01-44E5B5ADD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18" y="649522"/>
            <a:ext cx="4993699" cy="5545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B5EB5E-389D-DAAE-AB09-0FFA238EF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882" y="623676"/>
            <a:ext cx="4980781" cy="559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96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D1DFD-994B-0514-1A07-D98CF9228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7CDEF6-302F-DFB2-20AC-B28697A8849D}"/>
              </a:ext>
            </a:extLst>
          </p:cNvPr>
          <p:cNvSpPr/>
          <p:nvPr/>
        </p:nvSpPr>
        <p:spPr>
          <a:xfrm>
            <a:off x="472273" y="703381"/>
            <a:ext cx="3627454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Current Annual Usage: </a:t>
            </a:r>
          </a:p>
          <a:p>
            <a:pPr algn="ctr"/>
            <a:r>
              <a:rPr lang="en-US" b="1" dirty="0"/>
              <a:t>Lum: 0</a:t>
            </a:r>
            <a:endParaRPr lang="en-US" dirty="0"/>
          </a:p>
          <a:p>
            <a:pPr algn="ctr"/>
            <a:r>
              <a:rPr lang="en-US" b="1" dirty="0"/>
              <a:t>Inventory: 290 EA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/>
              <a:t>Total: 290 EA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916EDF-2542-727C-51B7-A13FA4D85267}"/>
              </a:ext>
            </a:extLst>
          </p:cNvPr>
          <p:cNvSpPr/>
          <p:nvPr/>
        </p:nvSpPr>
        <p:spPr>
          <a:xfrm>
            <a:off x="4246266" y="703380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Product: </a:t>
            </a:r>
          </a:p>
          <a:p>
            <a:pPr algn="ctr"/>
            <a:r>
              <a:rPr lang="en-US" dirty="0"/>
              <a:t>Manufacturer: </a:t>
            </a:r>
            <a:r>
              <a:rPr lang="en-US" dirty="0" err="1"/>
              <a:t>Valuemax</a:t>
            </a:r>
            <a:endParaRPr lang="en-US" dirty="0"/>
          </a:p>
          <a:p>
            <a:pPr algn="ctr"/>
            <a:r>
              <a:rPr lang="en-US" dirty="0"/>
              <a:t>Pricing: $3.62/EA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Current Annual Spend: $1,049.80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91085D-FCAD-BE07-7FBE-2CD684DC95D1}"/>
              </a:ext>
            </a:extLst>
          </p:cNvPr>
          <p:cNvSpPr/>
          <p:nvPr/>
        </p:nvSpPr>
        <p:spPr>
          <a:xfrm>
            <a:off x="8092272" y="703379"/>
            <a:ext cx="3699467" cy="57074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Product:</a:t>
            </a:r>
          </a:p>
          <a:p>
            <a:pPr algn="ctr"/>
            <a:r>
              <a:rPr lang="en-US" dirty="0"/>
              <a:t>Manufacturer: </a:t>
            </a:r>
          </a:p>
          <a:p>
            <a:pPr algn="ctr"/>
            <a:r>
              <a:rPr lang="en-US" dirty="0"/>
              <a:t>Pricing: $2.41/EA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New Annual Spend: $698.90</a:t>
            </a:r>
          </a:p>
        </p:txBody>
      </p:sp>
    </p:spTree>
    <p:extLst>
      <p:ext uri="{BB962C8B-B14F-4D97-AF65-F5344CB8AC3E}">
        <p14:creationId xmlns:p14="http://schemas.microsoft.com/office/powerpoint/2010/main" val="17367744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DF26F-F795-7260-A2CF-4EE802DB1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2BB4BE-36FC-5582-DE62-AC86C7BDE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7E5707-9906-461F-D4A1-E86CF8F17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5C10B2-697D-3DF0-DE79-26A797EB0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4552" y="1058192"/>
            <a:ext cx="2072820" cy="8230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BFAA74-69EA-3362-04C8-99A9DF4ADA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4659" y="1054217"/>
            <a:ext cx="4614691" cy="165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717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44ADEF-65C6-75DF-6A6E-F0561305C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9E271FC-E477-23C0-1B2D-92402CB0C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03FC12-7260-99C5-EBC8-33DE32E20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F60519-335E-8EB5-A538-3CDE0E4BB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27DAA96-0581-7A74-5AF0-59810C91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5CF606-391D-2512-DDAE-19941660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882" y="482556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960176D-D3C0-14E9-BFA8-D466B8407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6" y="645964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E393E9F-1FF0-7033-68BB-74BBD4145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883" y="663258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2187EE7-4CE4-7304-1278-A1C9EF271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1275" y="486882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4F3730-94E5-3016-D13D-5C6ABAE31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17" y="1243584"/>
            <a:ext cx="4940818" cy="40050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A3B2E1-62CD-CAB9-2744-5BBF0FDA0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883" y="1243584"/>
            <a:ext cx="4927900" cy="400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76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5B260-8217-4545-064D-F8B186827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D85B1C9-0E29-0A2B-E7CA-09D6DC3BC9FE}"/>
              </a:ext>
            </a:extLst>
          </p:cNvPr>
          <p:cNvSpPr/>
          <p:nvPr/>
        </p:nvSpPr>
        <p:spPr>
          <a:xfrm>
            <a:off x="472273" y="703381"/>
            <a:ext cx="3627454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Current Annual Usage: </a:t>
            </a:r>
          </a:p>
          <a:p>
            <a:pPr algn="ctr"/>
            <a:r>
              <a:rPr lang="en-US" b="1" dirty="0"/>
              <a:t>Lum: 1,830 EA</a:t>
            </a:r>
            <a:endParaRPr lang="en-US" dirty="0"/>
          </a:p>
          <a:p>
            <a:pPr algn="ctr"/>
            <a:r>
              <a:rPr lang="en-US" b="1" dirty="0"/>
              <a:t>Inventory: 133,905 EA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/>
              <a:t>Total: 135,735 EA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162358-057A-7A6D-17BB-D13A421F7C79}"/>
              </a:ext>
            </a:extLst>
          </p:cNvPr>
          <p:cNvSpPr/>
          <p:nvPr/>
        </p:nvSpPr>
        <p:spPr>
          <a:xfrm>
            <a:off x="4246266" y="703380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Product: </a:t>
            </a:r>
          </a:p>
          <a:p>
            <a:pPr algn="ctr"/>
            <a:r>
              <a:rPr lang="en-US" dirty="0"/>
              <a:t>Manufacturer: HCS</a:t>
            </a:r>
          </a:p>
          <a:p>
            <a:pPr algn="ctr"/>
            <a:r>
              <a:rPr lang="en-US" dirty="0"/>
              <a:t>Pricing: $0.40667/EA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Current Annual Spend: $55,199.35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240F06-B539-B202-0492-D310F303278D}"/>
              </a:ext>
            </a:extLst>
          </p:cNvPr>
          <p:cNvSpPr/>
          <p:nvPr/>
        </p:nvSpPr>
        <p:spPr>
          <a:xfrm>
            <a:off x="8092272" y="703379"/>
            <a:ext cx="3699467" cy="57074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Product:</a:t>
            </a:r>
          </a:p>
          <a:p>
            <a:pPr algn="ctr"/>
            <a:r>
              <a:rPr lang="en-US" dirty="0"/>
              <a:t>Manufacturer: O&amp;M</a:t>
            </a:r>
          </a:p>
          <a:p>
            <a:pPr algn="ctr"/>
            <a:r>
              <a:rPr lang="en-US" dirty="0"/>
              <a:t>Pricing: $0.38817/EA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New Annual Spend: $52,688.25</a:t>
            </a:r>
          </a:p>
        </p:txBody>
      </p:sp>
    </p:spTree>
    <p:extLst>
      <p:ext uri="{BB962C8B-B14F-4D97-AF65-F5344CB8AC3E}">
        <p14:creationId xmlns:p14="http://schemas.microsoft.com/office/powerpoint/2010/main" val="19461241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DBF2A-87BF-5D87-B3FC-6D046CF38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B0D67D-C6E6-02B9-A642-F9627DAFA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00F6AF-546F-D51B-EE2E-075F79D77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82218A-A000-1D31-035A-DBEE205E7D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522" y="1132346"/>
            <a:ext cx="4880880" cy="11600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E4E5A3-58A5-F5CE-6431-D4BEC5821D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1721" y="1132346"/>
            <a:ext cx="3916485" cy="493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106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C8BF5E-D505-AC94-F853-DFC8838FC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EFE867-26D7-C8A8-E12C-BA379CB32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6AD137-D281-B579-BF47-A8AD8FA44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D9CF02-2107-A2A0-D4D9-6481953A5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69F6205-15BF-B7CF-D32B-043C93BEA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271C9B-C3E7-E68F-154A-B0D10CC57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882" y="482556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1EFDC8-C7D1-4373-22B4-21198B42D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6" y="645964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047248-A8CD-D161-D7DF-5CBB36073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883" y="663258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83EA5F-E96F-599A-587C-AAA8EA87D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1275" y="486882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31BBDC-314D-FAFE-1AD0-35A7CCFBD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778" y="1426290"/>
            <a:ext cx="4639458" cy="40054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814CF5-43CF-25C0-3680-034CE62EC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0730" y="1426290"/>
            <a:ext cx="4818339" cy="400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19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A56F1-052B-B612-126A-07164A2A3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495988-2392-3AF2-1EA4-829D513AC55F}"/>
              </a:ext>
            </a:extLst>
          </p:cNvPr>
          <p:cNvSpPr/>
          <p:nvPr/>
        </p:nvSpPr>
        <p:spPr>
          <a:xfrm>
            <a:off x="472273" y="703381"/>
            <a:ext cx="3627454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Current Annual Usage: </a:t>
            </a:r>
          </a:p>
          <a:p>
            <a:pPr algn="ctr"/>
            <a:r>
              <a:rPr lang="en-US" b="1" dirty="0"/>
              <a:t>Lum: 0</a:t>
            </a:r>
            <a:endParaRPr lang="en-US" dirty="0"/>
          </a:p>
          <a:p>
            <a:pPr algn="ctr"/>
            <a:r>
              <a:rPr lang="en-US" b="1" dirty="0"/>
              <a:t>Inventory: 206 EA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/>
              <a:t>Total: 206 EA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105BE8-A155-0CAC-2A67-35C2CF38A62E}"/>
              </a:ext>
            </a:extLst>
          </p:cNvPr>
          <p:cNvSpPr/>
          <p:nvPr/>
        </p:nvSpPr>
        <p:spPr>
          <a:xfrm>
            <a:off x="4246266" y="703380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Product: </a:t>
            </a:r>
          </a:p>
          <a:p>
            <a:pPr algn="ctr"/>
            <a:r>
              <a:rPr lang="en-US" dirty="0"/>
              <a:t>Manufacturer: HCS</a:t>
            </a:r>
          </a:p>
          <a:p>
            <a:pPr algn="ctr"/>
            <a:r>
              <a:rPr lang="en-US" dirty="0"/>
              <a:t>Pricing: $1.26850/EA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Current Annual Spend: $261.311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99ACB-F68C-EC21-6795-9A42FBD57CF8}"/>
              </a:ext>
            </a:extLst>
          </p:cNvPr>
          <p:cNvSpPr/>
          <p:nvPr/>
        </p:nvSpPr>
        <p:spPr>
          <a:xfrm>
            <a:off x="8092272" y="703379"/>
            <a:ext cx="3699467" cy="57074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Product:</a:t>
            </a:r>
          </a:p>
          <a:p>
            <a:pPr algn="ctr"/>
            <a:r>
              <a:rPr lang="en-US" dirty="0"/>
              <a:t>Manufacturer: O&amp;M</a:t>
            </a:r>
          </a:p>
          <a:p>
            <a:pPr algn="ctr"/>
            <a:r>
              <a:rPr lang="en-US" dirty="0"/>
              <a:t>Pricing: $0.67970/EA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New Annual Spend: $140.0182</a:t>
            </a:r>
          </a:p>
        </p:txBody>
      </p:sp>
    </p:spTree>
    <p:extLst>
      <p:ext uri="{BB962C8B-B14F-4D97-AF65-F5344CB8AC3E}">
        <p14:creationId xmlns:p14="http://schemas.microsoft.com/office/powerpoint/2010/main" val="3291678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9274C0A-ABDB-55C3-2F21-BB83A4D1FD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709884"/>
              </p:ext>
            </p:extLst>
          </p:nvPr>
        </p:nvGraphicFramePr>
        <p:xfrm>
          <a:off x="2032000" y="719666"/>
          <a:ext cx="8127999" cy="3718251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7983833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02405007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931695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Review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Est. Savings (Annually)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155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October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Sage Heel Protector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$467.67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580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October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Medline Bath wipe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$4,448.13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258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November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Biopatch</a:t>
                      </a:r>
                      <a:r>
                        <a:rPr lang="en-US" dirty="0"/>
                        <a:t> to CHG Dressing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(9,643.50)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049362"/>
                  </a:ext>
                </a:extLst>
              </a:tr>
              <a:tr h="370357">
                <a:tc>
                  <a:txBody>
                    <a:bodyPr/>
                    <a:lstStyle/>
                    <a:p>
                      <a:r>
                        <a:rPr lang="en-US" dirty="0"/>
                        <a:t>November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Specialty Bags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$943.69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211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December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908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448886"/>
                  </a:ext>
                </a:extLst>
              </a:tr>
              <a:tr h="3811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395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53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8409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971570D-4C30-C4BA-3E43-E04388B71D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825852"/>
              </p:ext>
            </p:extLst>
          </p:nvPr>
        </p:nvGraphicFramePr>
        <p:xfrm>
          <a:off x="2031999" y="4612397"/>
          <a:ext cx="8127999" cy="10109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82699369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5450064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409885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924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 QTR Savings</a:t>
                      </a:r>
                    </a:p>
                    <a:p>
                      <a:r>
                        <a:rPr lang="en-US" b="1" dirty="0"/>
                        <a:t>Total YTD Savings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(3,784.01)</a:t>
                      </a:r>
                    </a:p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$12,211.85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508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0077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2F8E2-495E-C737-EA03-A8F9FB452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9ECA6F-9ED1-15B1-26B2-4B1D1DC30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ED31B7-378C-5EC8-7361-60C0D18B8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E82A51-8ACB-1A18-0231-1E683386D8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1407" y="1070811"/>
            <a:ext cx="4214686" cy="28701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7D20BE-8BF9-5C64-29D0-2A9242A6D1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4552" y="1070811"/>
            <a:ext cx="2072820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958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5D6B5F4-807E-8E19-A286-91DA21CE1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BABAA-CE67-3824-8536-E98CB6CCC3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79" y="845089"/>
            <a:ext cx="11292839" cy="697961"/>
          </a:xfrm>
        </p:spPr>
        <p:txBody>
          <a:bodyPr/>
          <a:lstStyle/>
          <a:p>
            <a:r>
              <a:rPr lang="en-US" dirty="0"/>
              <a:t>OXIVIR – TRIAL UPDATE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C961BA0-D40A-729D-7DAB-9FCE7055AA5B}"/>
              </a:ext>
            </a:extLst>
          </p:cNvPr>
          <p:cNvSpPr txBox="1">
            <a:spLocks/>
          </p:cNvSpPr>
          <p:nvPr/>
        </p:nvSpPr>
        <p:spPr>
          <a:xfrm>
            <a:off x="1091731" y="1840230"/>
            <a:ext cx="5004268" cy="48277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  <a:p>
            <a:r>
              <a:rPr lang="en-US" sz="2900" b="1" dirty="0"/>
              <a:t>TRIAL LOCATIONS: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	</a:t>
            </a:r>
            <a:r>
              <a:rPr lang="en-US" sz="2500" dirty="0"/>
              <a:t>SICU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/>
              <a:t>	MICU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/>
              <a:t>	Senior Behavioral Health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900" dirty="0"/>
          </a:p>
          <a:p>
            <a:r>
              <a:rPr lang="en-US" sz="2900" b="1" dirty="0"/>
              <a:t>TRIAL DURACTION</a:t>
            </a:r>
            <a:r>
              <a:rPr lang="en-US" sz="2500" b="1" dirty="0"/>
              <a:t>:</a:t>
            </a:r>
            <a:r>
              <a:rPr lang="en-US" sz="2500" dirty="0"/>
              <a:t> 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2500" dirty="0"/>
              <a:t>One Month; Estimated Start: Early-Mid January</a:t>
            </a:r>
          </a:p>
          <a:p>
            <a:r>
              <a:rPr lang="en-US" sz="2900" b="1" dirty="0"/>
              <a:t>MONTHLY USAGE: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	</a:t>
            </a:r>
            <a:r>
              <a:rPr lang="en-US" sz="2500" dirty="0"/>
              <a:t>SICU: 11 TB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/>
              <a:t>	MICU: 25 TB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/>
              <a:t>	Senior Behavioral Health: 16 TB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500" dirty="0"/>
          </a:p>
          <a:p>
            <a:r>
              <a:rPr lang="en-US" sz="2900" b="1" dirty="0"/>
              <a:t>DIVERSEY SUPPORT: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	</a:t>
            </a:r>
            <a:r>
              <a:rPr lang="en-US" sz="2500" dirty="0"/>
              <a:t>72 free canisters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/>
              <a:t>	In Person Trial Support </a:t>
            </a:r>
          </a:p>
          <a:p>
            <a:pPr marL="0" indent="0">
              <a:buNone/>
            </a:pPr>
            <a:r>
              <a:rPr lang="en-US" sz="1600" dirty="0"/>
              <a:t>	</a:t>
            </a:r>
          </a:p>
          <a:p>
            <a:pPr marL="0" indent="0">
              <a:buNone/>
            </a:pPr>
            <a:endParaRPr lang="en-US" sz="1400" dirty="0"/>
          </a:p>
          <a:p>
            <a:pPr marL="324000" lvl="1" indent="0">
              <a:buNone/>
            </a:pPr>
            <a:endParaRPr lang="en-US" sz="1400" dirty="0"/>
          </a:p>
          <a:p>
            <a:endParaRPr lang="en-US" sz="1600" dirty="0"/>
          </a:p>
          <a:p>
            <a:pPr marL="0" indent="0">
              <a:buFont typeface="Wingdings 2" panose="05020102010507070707" pitchFamily="18" charset="2"/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529841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11203EE-E6E5-F101-E043-3634F499F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FC96F-F613-96E4-697E-2423445547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80" y="970819"/>
            <a:ext cx="11292839" cy="1253766"/>
          </a:xfrm>
        </p:spPr>
        <p:txBody>
          <a:bodyPr/>
          <a:lstStyle/>
          <a:p>
            <a:r>
              <a:rPr lang="en-US" dirty="0"/>
              <a:t>DISINFECTING CAPS COMMITTEE REVIEW</a:t>
            </a:r>
          </a:p>
        </p:txBody>
      </p:sp>
    </p:spTree>
    <p:extLst>
      <p:ext uri="{BB962C8B-B14F-4D97-AF65-F5344CB8AC3E}">
        <p14:creationId xmlns:p14="http://schemas.microsoft.com/office/powerpoint/2010/main" val="37230356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B392EB9-11AE-FEF6-3339-C4B234851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F85F6-B06B-F189-C2AC-A9030E35D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9"/>
            <a:ext cx="11029616" cy="2916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DISINFECTING CAPS Conversion (1 Item)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957D64F-5733-E31A-7CF0-771A592160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702666"/>
              </p:ext>
            </p:extLst>
          </p:nvPr>
        </p:nvGraphicFramePr>
        <p:xfrm>
          <a:off x="2016826" y="1128157"/>
          <a:ext cx="8158348" cy="54864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195254">
                  <a:extLst>
                    <a:ext uri="{9D8B030D-6E8A-4147-A177-3AD203B41FA5}">
                      <a16:colId xmlns:a16="http://schemas.microsoft.com/office/drawing/2014/main" val="266063403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720164794"/>
                    </a:ext>
                  </a:extLst>
                </a:gridCol>
                <a:gridCol w="2758440">
                  <a:extLst>
                    <a:ext uri="{9D8B030D-6E8A-4147-A177-3AD203B41FA5}">
                      <a16:colId xmlns:a16="http://schemas.microsoft.com/office/drawing/2014/main" val="3430682808"/>
                    </a:ext>
                  </a:extLst>
                </a:gridCol>
                <a:gridCol w="396240">
                  <a:extLst>
                    <a:ext uri="{9D8B030D-6E8A-4147-A177-3AD203B41FA5}">
                      <a16:colId xmlns:a16="http://schemas.microsoft.com/office/drawing/2014/main" val="771809183"/>
                    </a:ext>
                  </a:extLst>
                </a:gridCol>
                <a:gridCol w="1534094">
                  <a:extLst>
                    <a:ext uri="{9D8B030D-6E8A-4147-A177-3AD203B41FA5}">
                      <a16:colId xmlns:a16="http://schemas.microsoft.com/office/drawing/2014/main" val="696219557"/>
                    </a:ext>
                  </a:extLst>
                </a:gridCol>
              </a:tblGrid>
              <a:tr h="178129">
                <a:tc>
                  <a:txBody>
                    <a:bodyPr/>
                    <a:lstStyle/>
                    <a:p>
                      <a:r>
                        <a:rPr lang="en-US" sz="1600" dirty="0"/>
                        <a:t>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Savings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592919"/>
                  </a:ext>
                </a:extLst>
              </a:tr>
              <a:tr h="357843">
                <a:tc>
                  <a:txBody>
                    <a:bodyPr/>
                    <a:lstStyle/>
                    <a:p>
                      <a:r>
                        <a:rPr lang="en-US" sz="1600" dirty="0"/>
                        <a:t>Cap Connector (ICU Medical)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Cap Connector (3M)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(1,079.92)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685173"/>
                  </a:ext>
                </a:extLst>
              </a:tr>
              <a:tr h="357843">
                <a:tc>
                  <a:txBody>
                    <a:bodyPr/>
                    <a:lstStyle/>
                    <a:p>
                      <a:endParaRPr lang="en-US" sz="16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907942"/>
                  </a:ext>
                </a:extLst>
              </a:tr>
              <a:tr h="35784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Total Est. Savings: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b="1" u="sng" dirty="0">
                          <a:solidFill>
                            <a:srgbClr val="FF0000"/>
                          </a:solidFill>
                        </a:rPr>
                        <a:t>1,079.92)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021171"/>
                  </a:ext>
                </a:extLst>
              </a:tr>
              <a:tr h="35784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767845"/>
                  </a:ext>
                </a:extLst>
              </a:tr>
              <a:tr h="35784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717965"/>
                  </a:ext>
                </a:extLst>
              </a:tr>
              <a:tr h="3578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412572"/>
                  </a:ext>
                </a:extLst>
              </a:tr>
              <a:tr h="3578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069886"/>
                  </a:ext>
                </a:extLst>
              </a:tr>
              <a:tr h="3578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200989"/>
                  </a:ext>
                </a:extLst>
              </a:tr>
              <a:tr h="3578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513157"/>
                  </a:ext>
                </a:extLst>
              </a:tr>
              <a:tr h="3578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197447"/>
                  </a:ext>
                </a:extLst>
              </a:tr>
              <a:tr h="3578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025621"/>
                  </a:ext>
                </a:extLst>
              </a:tr>
              <a:tr h="3578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618791"/>
                  </a:ext>
                </a:extLst>
              </a:tr>
              <a:tr h="3578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640966"/>
                  </a:ext>
                </a:extLst>
              </a:tr>
              <a:tr h="3578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398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18051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EB4763-66E3-8E9A-F4E3-8D51E7B55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3082E5B-2986-AD9C-C15B-EE34B2673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E09981-CC41-37AA-2D69-F93395CFC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776B23-BF73-5F7F-A8B6-9CF0CC3C1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D79CC47-F6D3-4B3B-E325-8C2E3F7C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830ACA-0DFA-64D0-1D6C-F95E97FCE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882" y="482556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1D74676-8922-DFF8-1869-3F7585137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6" y="645964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645D5C-0DAC-7197-5878-77E11C66E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883" y="663258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2B1609-917B-00FF-A33E-E20B586A4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1275" y="486882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6653C2-C3DA-5143-E647-0EC12A04F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766" y="1712890"/>
            <a:ext cx="4796248" cy="34772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7AEB55-2C0B-B3F3-71FF-20A2D17E0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986" y="1712890"/>
            <a:ext cx="4576293" cy="347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82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1978CD1-8A24-6730-15BE-BC3D2B1BD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F562E2-6407-287B-4717-A56E20C294BA}"/>
              </a:ext>
            </a:extLst>
          </p:cNvPr>
          <p:cNvSpPr/>
          <p:nvPr/>
        </p:nvSpPr>
        <p:spPr>
          <a:xfrm>
            <a:off x="472273" y="703381"/>
            <a:ext cx="3627454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Current Annual Usage: </a:t>
            </a:r>
          </a:p>
          <a:p>
            <a:pPr algn="ctr"/>
            <a:r>
              <a:rPr lang="en-US" b="1" dirty="0"/>
              <a:t>Lum: 103,532 EA</a:t>
            </a:r>
            <a:endParaRPr lang="en-US" dirty="0"/>
          </a:p>
          <a:p>
            <a:pPr algn="ctr"/>
            <a:r>
              <a:rPr lang="en-US" b="1" dirty="0"/>
              <a:t>Inventory: 50,740 EA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/>
              <a:t>Total</a:t>
            </a:r>
            <a:r>
              <a:rPr lang="en-US" b="1"/>
              <a:t>: 154,272 EA</a:t>
            </a:r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47D238-DAAA-5B47-E2FD-7463D70500D4}"/>
              </a:ext>
            </a:extLst>
          </p:cNvPr>
          <p:cNvSpPr/>
          <p:nvPr/>
        </p:nvSpPr>
        <p:spPr>
          <a:xfrm>
            <a:off x="4246266" y="703380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Product: </a:t>
            </a:r>
          </a:p>
          <a:p>
            <a:pPr algn="ctr"/>
            <a:r>
              <a:rPr lang="en-US" dirty="0"/>
              <a:t>Manufacturer: ICU Medical</a:t>
            </a:r>
          </a:p>
          <a:p>
            <a:pPr algn="ctr"/>
            <a:r>
              <a:rPr lang="en-US" dirty="0"/>
              <a:t>Pricing: $0.14/EA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Current Annual Spend: $21,598.08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DE78CD-0776-ED59-C802-BB68A9E85BC9}"/>
              </a:ext>
            </a:extLst>
          </p:cNvPr>
          <p:cNvSpPr/>
          <p:nvPr/>
        </p:nvSpPr>
        <p:spPr>
          <a:xfrm>
            <a:off x="8092272" y="703379"/>
            <a:ext cx="3699467" cy="57074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Product: </a:t>
            </a:r>
          </a:p>
          <a:p>
            <a:pPr algn="ctr"/>
            <a:r>
              <a:rPr lang="en-US" dirty="0"/>
              <a:t>Manufacturer: O&amp;M</a:t>
            </a:r>
          </a:p>
          <a:p>
            <a:pPr algn="ctr"/>
            <a:r>
              <a:rPr lang="en-US" dirty="0"/>
              <a:t>Pricing: $0.147/EA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New Annual Spend: $22,678</a:t>
            </a:r>
          </a:p>
        </p:txBody>
      </p:sp>
    </p:spTree>
    <p:extLst>
      <p:ext uri="{BB962C8B-B14F-4D97-AF65-F5344CB8AC3E}">
        <p14:creationId xmlns:p14="http://schemas.microsoft.com/office/powerpoint/2010/main" val="38180518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E714D5E-FDC6-7A77-5D5C-2521A8127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911B29-2356-F63B-9E44-D98BFD41C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D1D631-D104-18A1-B66F-FD6B2C2E5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36F451-CE30-6302-9871-D099F8F3CF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2804" y="995187"/>
            <a:ext cx="3210373" cy="44297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5253A1-1640-012D-A645-BFAEFB4A72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8823" y="995187"/>
            <a:ext cx="3677163" cy="243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15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13DA9-784C-70EA-4FAF-25B2EBE0F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60B2E-D6A2-0F2B-B809-BF95E0D35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80" y="970819"/>
            <a:ext cx="11292839" cy="1253766"/>
          </a:xfrm>
        </p:spPr>
        <p:txBody>
          <a:bodyPr/>
          <a:lstStyle/>
          <a:p>
            <a:r>
              <a:rPr lang="en-US" dirty="0"/>
              <a:t>ADVANCED WOUND CARE – COMMITTEE UPDATE</a:t>
            </a:r>
          </a:p>
        </p:txBody>
      </p:sp>
    </p:spTree>
    <p:extLst>
      <p:ext uri="{BB962C8B-B14F-4D97-AF65-F5344CB8AC3E}">
        <p14:creationId xmlns:p14="http://schemas.microsoft.com/office/powerpoint/2010/main" val="368343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A4F77-A020-BC56-0270-8B6E83EFF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F1D03-D723-B5EF-98BE-3234A266E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80" y="970819"/>
            <a:ext cx="11292839" cy="1253766"/>
          </a:xfrm>
        </p:spPr>
        <p:txBody>
          <a:bodyPr/>
          <a:lstStyle/>
          <a:p>
            <a:r>
              <a:rPr lang="en-US" dirty="0"/>
              <a:t>OXIVIR TRIAL – COMMITTEE UPDATE</a:t>
            </a:r>
          </a:p>
        </p:txBody>
      </p:sp>
    </p:spTree>
    <p:extLst>
      <p:ext uri="{BB962C8B-B14F-4D97-AF65-F5344CB8AC3E}">
        <p14:creationId xmlns:p14="http://schemas.microsoft.com/office/powerpoint/2010/main" val="1344869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DD15D-B0C4-4360-8C1B-5B3DFE91F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6123-4C9A-7880-2452-880060CC9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80" y="970819"/>
            <a:ext cx="11292839" cy="1253766"/>
          </a:xfrm>
        </p:spPr>
        <p:txBody>
          <a:bodyPr/>
          <a:lstStyle/>
          <a:p>
            <a:r>
              <a:rPr lang="en-US" dirty="0"/>
              <a:t>CUSHIONS AND OVERLAYS - COMMITTEE REVIEW</a:t>
            </a:r>
          </a:p>
        </p:txBody>
      </p:sp>
    </p:spTree>
    <p:extLst>
      <p:ext uri="{BB962C8B-B14F-4D97-AF65-F5344CB8AC3E}">
        <p14:creationId xmlns:p14="http://schemas.microsoft.com/office/powerpoint/2010/main" val="1650591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A5557-41B6-BC96-51B1-8032E1BFF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4CF83-087B-C30C-1F52-57D0AEA47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9"/>
            <a:ext cx="11029616" cy="2916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CUSHIONS AND OVERLAYS Conversion (x1 Item)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EB0786A-A1C5-00B1-D7FB-FF6F69EDC3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510825"/>
              </p:ext>
            </p:extLst>
          </p:nvPr>
        </p:nvGraphicFramePr>
        <p:xfrm>
          <a:off x="2016826" y="1128157"/>
          <a:ext cx="8158348" cy="54864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195254">
                  <a:extLst>
                    <a:ext uri="{9D8B030D-6E8A-4147-A177-3AD203B41FA5}">
                      <a16:colId xmlns:a16="http://schemas.microsoft.com/office/drawing/2014/main" val="266063403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720164794"/>
                    </a:ext>
                  </a:extLst>
                </a:gridCol>
                <a:gridCol w="2758440">
                  <a:extLst>
                    <a:ext uri="{9D8B030D-6E8A-4147-A177-3AD203B41FA5}">
                      <a16:colId xmlns:a16="http://schemas.microsoft.com/office/drawing/2014/main" val="3430682808"/>
                    </a:ext>
                  </a:extLst>
                </a:gridCol>
                <a:gridCol w="396240">
                  <a:extLst>
                    <a:ext uri="{9D8B030D-6E8A-4147-A177-3AD203B41FA5}">
                      <a16:colId xmlns:a16="http://schemas.microsoft.com/office/drawing/2014/main" val="771809183"/>
                    </a:ext>
                  </a:extLst>
                </a:gridCol>
                <a:gridCol w="1534094">
                  <a:extLst>
                    <a:ext uri="{9D8B030D-6E8A-4147-A177-3AD203B41FA5}">
                      <a16:colId xmlns:a16="http://schemas.microsoft.com/office/drawing/2014/main" val="696219557"/>
                    </a:ext>
                  </a:extLst>
                </a:gridCol>
              </a:tblGrid>
              <a:tr h="178129">
                <a:tc>
                  <a:txBody>
                    <a:bodyPr/>
                    <a:lstStyle/>
                    <a:p>
                      <a:r>
                        <a:rPr lang="en-US" sz="1600" dirty="0"/>
                        <a:t>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Savings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592919"/>
                  </a:ext>
                </a:extLst>
              </a:tr>
              <a:tr h="357843">
                <a:tc>
                  <a:txBody>
                    <a:bodyPr/>
                    <a:lstStyle/>
                    <a:p>
                      <a:r>
                        <a:rPr lang="en-US" sz="1600" dirty="0"/>
                        <a:t>Overlay Mattress (Stryker)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Overlay Mattress (EHOB)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$12,364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685173"/>
                  </a:ext>
                </a:extLst>
              </a:tr>
              <a:tr h="357843">
                <a:tc>
                  <a:txBody>
                    <a:bodyPr/>
                    <a:lstStyle/>
                    <a:p>
                      <a:r>
                        <a:rPr lang="en-US" sz="1600" strike="noStrike" dirty="0">
                          <a:solidFill>
                            <a:schemeClr val="tx1"/>
                          </a:solidFill>
                        </a:rPr>
                        <a:t>Current Product Add. Savings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$3,087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907942"/>
                  </a:ext>
                </a:extLst>
              </a:tr>
              <a:tr h="35784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021171"/>
                  </a:ext>
                </a:extLst>
              </a:tr>
              <a:tr h="35784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Total Est. Savings: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</a:t>
                      </a:r>
                      <a:r>
                        <a:rPr lang="en-US" b="1" u="sng" dirty="0"/>
                        <a:t>15,451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767845"/>
                  </a:ext>
                </a:extLst>
              </a:tr>
              <a:tr h="35784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717965"/>
                  </a:ext>
                </a:extLst>
              </a:tr>
              <a:tr h="3578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412572"/>
                  </a:ext>
                </a:extLst>
              </a:tr>
              <a:tr h="3578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069886"/>
                  </a:ext>
                </a:extLst>
              </a:tr>
              <a:tr h="3578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200989"/>
                  </a:ext>
                </a:extLst>
              </a:tr>
              <a:tr h="3578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513157"/>
                  </a:ext>
                </a:extLst>
              </a:tr>
              <a:tr h="3578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197447"/>
                  </a:ext>
                </a:extLst>
              </a:tr>
              <a:tr h="3578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025621"/>
                  </a:ext>
                </a:extLst>
              </a:tr>
              <a:tr h="3578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618791"/>
                  </a:ext>
                </a:extLst>
              </a:tr>
              <a:tr h="3578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640966"/>
                  </a:ext>
                </a:extLst>
              </a:tr>
              <a:tr h="3578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398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27700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00B2AC-C335-4100-B8B3-2D9F49A72906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230e9df3-be65-4c73-a93b-d1236ebd677e"/>
    <ds:schemaRef ds:uri="http://purl.org/dc/elements/1.1/"/>
    <ds:schemaRef ds:uri="http://purl.org/dc/dcmitype/"/>
    <ds:schemaRef ds:uri="16c05727-aa75-4e4a-9b5f-8a80a1165891"/>
    <ds:schemaRef ds:uri="http://schemas.microsoft.com/sharepoint/v3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0037C456-A6DA-4DEE-A3FB-4EC3058FD0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D1F84C-D1FD-4B1B-9CFD-8E0D96AC4DF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6189</TotalTime>
  <Words>1342</Words>
  <Application>Microsoft Office PowerPoint</Application>
  <PresentationFormat>Widescreen</PresentationFormat>
  <Paragraphs>385</Paragraphs>
  <Slides>56</Slides>
  <Notes>46</Notes>
  <HiddenSlides>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DividendVTI</vt:lpstr>
      <vt:lpstr>Nursing and patient care cva JANUARY 2026 meeting</vt:lpstr>
      <vt:lpstr>DECEMBER recap </vt:lpstr>
      <vt:lpstr>PowerPoint Presentation</vt:lpstr>
      <vt:lpstr>QTR REVIEW TO DATE (OCT 2025 - DEC 2025)</vt:lpstr>
      <vt:lpstr>PowerPoint Presentation</vt:lpstr>
      <vt:lpstr>ADVANCED WOUND CARE – COMMITTEE UPDATE</vt:lpstr>
      <vt:lpstr>OXIVIR TRIAL – COMMITTEE UPDATE</vt:lpstr>
      <vt:lpstr>CUSHIONS AND OVERLAYS - COMMITTEE REVIEW</vt:lpstr>
      <vt:lpstr>CUSHIONS AND OVERLAYS Conversion (x1 Item)</vt:lpstr>
      <vt:lpstr>PowerPoint Presentation</vt:lpstr>
      <vt:lpstr>PowerPoint Presentation</vt:lpstr>
      <vt:lpstr>PowerPoint Presentation</vt:lpstr>
      <vt:lpstr>Personal protection equipment - COMMITTEE REVIEW</vt:lpstr>
      <vt:lpstr>Personal protection equip. Conversion (X11 Items)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OXIVIR – TRIAL UPDATE</vt:lpstr>
      <vt:lpstr>DISINFECTING CAPS COMMITTEE REVIEW</vt:lpstr>
      <vt:lpstr>DISINFECTING CAPS Conversion (1 Item)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Spotts, Tyler D</dc:creator>
  <cp:lastModifiedBy>Spotts, Tyler D</cp:lastModifiedBy>
  <cp:revision>21</cp:revision>
  <cp:lastPrinted>2026-01-12T18:55:58Z</cp:lastPrinted>
  <dcterms:created xsi:type="dcterms:W3CDTF">2025-07-25T20:48:48Z</dcterms:created>
  <dcterms:modified xsi:type="dcterms:W3CDTF">2026-01-30T22:13:39Z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