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69"/>
  </p:notesMasterIdLst>
  <p:handoutMasterIdLst>
    <p:handoutMasterId r:id="rId70"/>
  </p:handoutMasterIdLst>
  <p:sldIdLst>
    <p:sldId id="256" r:id="rId5"/>
    <p:sldId id="314" r:id="rId6"/>
    <p:sldId id="292" r:id="rId7"/>
    <p:sldId id="382" r:id="rId8"/>
    <p:sldId id="381" r:id="rId9"/>
    <p:sldId id="350" r:id="rId10"/>
    <p:sldId id="383" r:id="rId11"/>
    <p:sldId id="384" r:id="rId12"/>
    <p:sldId id="378" r:id="rId13"/>
    <p:sldId id="379" r:id="rId14"/>
    <p:sldId id="333" r:id="rId15"/>
    <p:sldId id="332" r:id="rId16"/>
    <p:sldId id="331" r:id="rId17"/>
    <p:sldId id="322" r:id="rId18"/>
    <p:sldId id="323" r:id="rId19"/>
    <p:sldId id="324" r:id="rId20"/>
    <p:sldId id="325" r:id="rId21"/>
    <p:sldId id="326" r:id="rId22"/>
    <p:sldId id="327" r:id="rId23"/>
    <p:sldId id="329" r:id="rId24"/>
    <p:sldId id="328" r:id="rId25"/>
    <p:sldId id="330" r:id="rId26"/>
    <p:sldId id="349" r:id="rId27"/>
    <p:sldId id="376" r:id="rId28"/>
    <p:sldId id="377" r:id="rId29"/>
    <p:sldId id="336" r:id="rId30"/>
    <p:sldId id="334" r:id="rId31"/>
    <p:sldId id="335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51" r:id="rId45"/>
    <p:sldId id="374" r:id="rId46"/>
    <p:sldId id="375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FA7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0AA83-85E6-4988-A121-517E34840803}" v="5" dt="2025-11-18T18:27:26.381"/>
  </p1510:revLst>
</p1510:revInfo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 autoAdjust="0"/>
    <p:restoredTop sz="95388" autoAdjust="0"/>
  </p:normalViewPr>
  <p:slideViewPr>
    <p:cSldViewPr snapToGrid="0" showGuides="1">
      <p:cViewPr varScale="1">
        <p:scale>
          <a:sx n="72" d="100"/>
          <a:sy n="72" d="100"/>
        </p:scale>
        <p:origin x="72" y="498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77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otts, Tyler D" userId="fe67611b-e886-4976-a74f-32f5d442ddd5" providerId="ADAL" clId="{A31CDC42-05B3-4342-821E-F5B67FD7AD23}"/>
    <pc:docChg chg="undo redo custSel addSld delSld modSld sldOrd delMainMaster addSection delSection modSection">
      <pc:chgData name="Spotts, Tyler D" userId="fe67611b-e886-4976-a74f-32f5d442ddd5" providerId="ADAL" clId="{A31CDC42-05B3-4342-821E-F5B67FD7AD23}" dt="2025-11-18T19:37:15.778" v="13349" actId="20577"/>
      <pc:docMkLst>
        <pc:docMk/>
      </pc:docMkLst>
      <pc:sldChg chg="modSp mod">
        <pc:chgData name="Spotts, Tyler D" userId="fe67611b-e886-4976-a74f-32f5d442ddd5" providerId="ADAL" clId="{A31CDC42-05B3-4342-821E-F5B67FD7AD23}" dt="2025-10-23T17:10:18.869" v="2949" actId="14100"/>
        <pc:sldMkLst>
          <pc:docMk/>
          <pc:sldMk cId="1039759085" sldId="256"/>
        </pc:sldMkLst>
        <pc:spChg chg="mod">
          <ac:chgData name="Spotts, Tyler D" userId="fe67611b-e886-4976-a74f-32f5d442ddd5" providerId="ADAL" clId="{A31CDC42-05B3-4342-821E-F5B67FD7AD23}" dt="2025-10-23T17:10:18.869" v="2949" actId="14100"/>
          <ac:spMkLst>
            <pc:docMk/>
            <pc:sldMk cId="1039759085" sldId="256"/>
            <ac:spMk id="8" creationId="{479F0267-9D1C-BDA9-A152-B01CD379FC92}"/>
          </ac:spMkLst>
        </pc:spChg>
      </pc:sldChg>
      <pc:sldChg chg="modSp mod">
        <pc:chgData name="Spotts, Tyler D" userId="fe67611b-e886-4976-a74f-32f5d442ddd5" providerId="ADAL" clId="{A31CDC42-05B3-4342-821E-F5B67FD7AD23}" dt="2025-11-17T17:54:25.371" v="11759" actId="20577"/>
        <pc:sldMkLst>
          <pc:docMk/>
          <pc:sldMk cId="2201125929" sldId="292"/>
        </pc:sldMkLst>
        <pc:spChg chg="mod">
          <ac:chgData name="Spotts, Tyler D" userId="fe67611b-e886-4976-a74f-32f5d442ddd5" providerId="ADAL" clId="{A31CDC42-05B3-4342-821E-F5B67FD7AD23}" dt="2025-11-17T17:54:25.371" v="11759" actId="20577"/>
          <ac:spMkLst>
            <pc:docMk/>
            <pc:sldMk cId="2201125929" sldId="292"/>
            <ac:spMk id="8" creationId="{1A667A9A-3428-68BE-D555-0DE1859FDF8A}"/>
          </ac:spMkLst>
        </pc:spChg>
      </pc:sldChg>
      <pc:sldChg chg="modSp mod">
        <pc:chgData name="Spotts, Tyler D" userId="fe67611b-e886-4976-a74f-32f5d442ddd5" providerId="ADAL" clId="{A31CDC42-05B3-4342-821E-F5B67FD7AD23}" dt="2025-11-12T21:50:45.904" v="10752" actId="20577"/>
        <pc:sldMkLst>
          <pc:docMk/>
          <pc:sldMk cId="4142095865" sldId="314"/>
        </pc:sldMkLst>
        <pc:spChg chg="mod">
          <ac:chgData name="Spotts, Tyler D" userId="fe67611b-e886-4976-a74f-32f5d442ddd5" providerId="ADAL" clId="{A31CDC42-05B3-4342-821E-F5B67FD7AD23}" dt="2025-10-23T17:12:47.748" v="3199" actId="255"/>
          <ac:spMkLst>
            <pc:docMk/>
            <pc:sldMk cId="4142095865" sldId="314"/>
            <ac:spMk id="8" creationId="{873A201B-00CC-4324-B928-3766C9E0C4E4}"/>
          </ac:spMkLst>
        </pc:spChg>
        <pc:spChg chg="mod">
          <ac:chgData name="Spotts, Tyler D" userId="fe67611b-e886-4976-a74f-32f5d442ddd5" providerId="ADAL" clId="{A31CDC42-05B3-4342-821E-F5B67FD7AD23}" dt="2025-11-12T21:50:45.904" v="10752" actId="20577"/>
          <ac:spMkLst>
            <pc:docMk/>
            <pc:sldMk cId="4142095865" sldId="314"/>
            <ac:spMk id="13" creationId="{7E0A980A-C795-DD0A-BE61-661524CC442E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1-12T21:46:41.821" v="10679" actId="729"/>
        <pc:sldMkLst>
          <pc:docMk/>
          <pc:sldMk cId="20078357" sldId="322"/>
        </pc:sldMkLst>
        <pc:picChg chg="add mod">
          <ac:chgData name="Spotts, Tyler D" userId="fe67611b-e886-4976-a74f-32f5d442ddd5" providerId="ADAL" clId="{A31CDC42-05B3-4342-821E-F5B67FD7AD23}" dt="2025-11-10T19:23:22.860" v="3705" actId="14100"/>
          <ac:picMkLst>
            <pc:docMk/>
            <pc:sldMk cId="20078357" sldId="322"/>
            <ac:picMk id="3" creationId="{8ED4CB0C-CFDA-D8AB-515C-A0A65454224B}"/>
          </ac:picMkLst>
        </pc:picChg>
        <pc:picChg chg="add mod">
          <ac:chgData name="Spotts, Tyler D" userId="fe67611b-e886-4976-a74f-32f5d442ddd5" providerId="ADAL" clId="{A31CDC42-05B3-4342-821E-F5B67FD7AD23}" dt="2025-11-10T19:23:24.860" v="3706" actId="14100"/>
          <ac:picMkLst>
            <pc:docMk/>
            <pc:sldMk cId="20078357" sldId="322"/>
            <ac:picMk id="6" creationId="{1C3FA927-BE2F-8830-E777-1685BAE24084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1-12T21:46:44.774" v="10680" actId="729"/>
        <pc:sldMkLst>
          <pc:docMk/>
          <pc:sldMk cId="1792976721" sldId="323"/>
        </pc:sldMkLst>
        <pc:spChg chg="mod">
          <ac:chgData name="Spotts, Tyler D" userId="fe67611b-e886-4976-a74f-32f5d442ddd5" providerId="ADAL" clId="{A31CDC42-05B3-4342-821E-F5B67FD7AD23}" dt="2025-11-10T19:31:25.425" v="3820" actId="20577"/>
          <ac:spMkLst>
            <pc:docMk/>
            <pc:sldMk cId="1792976721" sldId="323"/>
            <ac:spMk id="3" creationId="{8D0C9159-D50C-856A-F080-53F7FA382B66}"/>
          </ac:spMkLst>
        </pc:spChg>
        <pc:spChg chg="mod">
          <ac:chgData name="Spotts, Tyler D" userId="fe67611b-e886-4976-a74f-32f5d442ddd5" providerId="ADAL" clId="{A31CDC42-05B3-4342-821E-F5B67FD7AD23}" dt="2025-11-10T19:31:50.237" v="3833" actId="20577"/>
          <ac:spMkLst>
            <pc:docMk/>
            <pc:sldMk cId="1792976721" sldId="323"/>
            <ac:spMk id="4" creationId="{8DEFE0AF-8A63-2679-5DB8-3FB22C760100}"/>
          </ac:spMkLst>
        </pc:spChg>
        <pc:spChg chg="mod">
          <ac:chgData name="Spotts, Tyler D" userId="fe67611b-e886-4976-a74f-32f5d442ddd5" providerId="ADAL" clId="{A31CDC42-05B3-4342-821E-F5B67FD7AD23}" dt="2025-11-10T19:31:47.295" v="3832" actId="20577"/>
          <ac:spMkLst>
            <pc:docMk/>
            <pc:sldMk cId="1792976721" sldId="323"/>
            <ac:spMk id="5" creationId="{4326A388-F736-9ECC-8140-A0CA31B96EBD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1-12T21:46:49.249" v="10681" actId="729"/>
        <pc:sldMkLst>
          <pc:docMk/>
          <pc:sldMk cId="1966182909" sldId="324"/>
        </pc:sldMkLst>
        <pc:picChg chg="add mod">
          <ac:chgData name="Spotts, Tyler D" userId="fe67611b-e886-4976-a74f-32f5d442ddd5" providerId="ADAL" clId="{A31CDC42-05B3-4342-821E-F5B67FD7AD23}" dt="2025-11-10T19:27:51.390" v="3798" actId="14100"/>
          <ac:picMkLst>
            <pc:docMk/>
            <pc:sldMk cId="1966182909" sldId="324"/>
            <ac:picMk id="7" creationId="{151E70CB-A2D8-2482-17DD-8AF6947294FC}"/>
          </ac:picMkLst>
        </pc:picChg>
        <pc:picChg chg="add mod">
          <ac:chgData name="Spotts, Tyler D" userId="fe67611b-e886-4976-a74f-32f5d442ddd5" providerId="ADAL" clId="{A31CDC42-05B3-4342-821E-F5B67FD7AD23}" dt="2025-11-10T19:29:45.381" v="3801" actId="14100"/>
          <ac:picMkLst>
            <pc:docMk/>
            <pc:sldMk cId="1966182909" sldId="324"/>
            <ac:picMk id="9" creationId="{F5E0DC66-F836-BC43-63C4-C8DD28A1725A}"/>
          </ac:picMkLst>
        </pc:picChg>
      </pc:sldChg>
      <pc:sldChg chg="addSp delSp modSp add mod ord modShow">
        <pc:chgData name="Spotts, Tyler D" userId="fe67611b-e886-4976-a74f-32f5d442ddd5" providerId="ADAL" clId="{A31CDC42-05B3-4342-821E-F5B67FD7AD23}" dt="2025-11-12T21:46:55.179" v="10682" actId="729"/>
        <pc:sldMkLst>
          <pc:docMk/>
          <pc:sldMk cId="1157028281" sldId="325"/>
        </pc:sldMkLst>
        <pc:picChg chg="add mod">
          <ac:chgData name="Spotts, Tyler D" userId="fe67611b-e886-4976-a74f-32f5d442ddd5" providerId="ADAL" clId="{A31CDC42-05B3-4342-821E-F5B67FD7AD23}" dt="2025-11-10T19:45:40.924" v="4047" actId="1076"/>
          <ac:picMkLst>
            <pc:docMk/>
            <pc:sldMk cId="1157028281" sldId="325"/>
            <ac:picMk id="4" creationId="{7CD5C831-2477-BE89-874C-53323F8947EE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1-12T21:46:58.891" v="10683" actId="729"/>
        <pc:sldMkLst>
          <pc:docMk/>
          <pc:sldMk cId="1229676560" sldId="326"/>
        </pc:sldMkLst>
        <pc:spChg chg="mod">
          <ac:chgData name="Spotts, Tyler D" userId="fe67611b-e886-4976-a74f-32f5d442ddd5" providerId="ADAL" clId="{A31CDC42-05B3-4342-821E-F5B67FD7AD23}" dt="2025-11-10T19:37:20.980" v="3960" actId="20577"/>
          <ac:spMkLst>
            <pc:docMk/>
            <pc:sldMk cId="1229676560" sldId="326"/>
            <ac:spMk id="3" creationId="{9CC783AA-2509-03B9-1F99-F88BEA63ADBA}"/>
          </ac:spMkLst>
        </pc:spChg>
        <pc:spChg chg="mod">
          <ac:chgData name="Spotts, Tyler D" userId="fe67611b-e886-4976-a74f-32f5d442ddd5" providerId="ADAL" clId="{A31CDC42-05B3-4342-821E-F5B67FD7AD23}" dt="2025-11-10T19:40:20.951" v="3995" actId="20577"/>
          <ac:spMkLst>
            <pc:docMk/>
            <pc:sldMk cId="1229676560" sldId="326"/>
            <ac:spMk id="4" creationId="{1DED3B02-992F-084D-D32E-0C55C66E69E5}"/>
          </ac:spMkLst>
        </pc:spChg>
        <pc:spChg chg="mod">
          <ac:chgData name="Spotts, Tyler D" userId="fe67611b-e886-4976-a74f-32f5d442ddd5" providerId="ADAL" clId="{A31CDC42-05B3-4342-821E-F5B67FD7AD23}" dt="2025-11-10T19:39:37.222" v="3978" actId="20577"/>
          <ac:spMkLst>
            <pc:docMk/>
            <pc:sldMk cId="1229676560" sldId="326"/>
            <ac:spMk id="5" creationId="{B12F28BD-CD4E-2B62-4EBD-581EEE4D5F85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1-12T21:47:05.204" v="10684" actId="729"/>
        <pc:sldMkLst>
          <pc:docMk/>
          <pc:sldMk cId="2630298902" sldId="327"/>
        </pc:sldMkLst>
        <pc:picChg chg="add mod">
          <ac:chgData name="Spotts, Tyler D" userId="fe67611b-e886-4976-a74f-32f5d442ddd5" providerId="ADAL" clId="{A31CDC42-05B3-4342-821E-F5B67FD7AD23}" dt="2025-11-10T19:35:31.350" v="3936" actId="1076"/>
          <ac:picMkLst>
            <pc:docMk/>
            <pc:sldMk cId="2630298902" sldId="327"/>
            <ac:picMk id="5" creationId="{8981B971-1A2F-A087-4B5B-6E9C0B108F39}"/>
          </ac:picMkLst>
        </pc:picChg>
        <pc:picChg chg="add mod">
          <ac:chgData name="Spotts, Tyler D" userId="fe67611b-e886-4976-a74f-32f5d442ddd5" providerId="ADAL" clId="{A31CDC42-05B3-4342-821E-F5B67FD7AD23}" dt="2025-11-10T19:36:49.602" v="3939" actId="1076"/>
          <ac:picMkLst>
            <pc:docMk/>
            <pc:sldMk cId="2630298902" sldId="327"/>
            <ac:picMk id="6" creationId="{ACF0FB19-097C-2B1A-93AE-B9D89521EAD0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1-12T21:47:05.204" v="10684" actId="729"/>
        <pc:sldMkLst>
          <pc:docMk/>
          <pc:sldMk cId="2703010481" sldId="328"/>
        </pc:sldMkLst>
        <pc:spChg chg="mod">
          <ac:chgData name="Spotts, Tyler D" userId="fe67611b-e886-4976-a74f-32f5d442ddd5" providerId="ADAL" clId="{A31CDC42-05B3-4342-821E-F5B67FD7AD23}" dt="2025-11-10T19:49:57.231" v="4069" actId="20577"/>
          <ac:spMkLst>
            <pc:docMk/>
            <pc:sldMk cId="2703010481" sldId="328"/>
            <ac:spMk id="3" creationId="{EFBA1284-EAF4-D9C8-9672-FCFB5D6C5332}"/>
          </ac:spMkLst>
        </pc:spChg>
        <pc:spChg chg="mod">
          <ac:chgData name="Spotts, Tyler D" userId="fe67611b-e886-4976-a74f-32f5d442ddd5" providerId="ADAL" clId="{A31CDC42-05B3-4342-821E-F5B67FD7AD23}" dt="2025-11-10T19:50:41.716" v="4086" actId="20577"/>
          <ac:spMkLst>
            <pc:docMk/>
            <pc:sldMk cId="2703010481" sldId="328"/>
            <ac:spMk id="4" creationId="{7D76AE2F-57AF-E332-432E-CDBC207EBF12}"/>
          </ac:spMkLst>
        </pc:spChg>
      </pc:sldChg>
      <pc:sldChg chg="addSp modSp add mod ord modShow">
        <pc:chgData name="Spotts, Tyler D" userId="fe67611b-e886-4976-a74f-32f5d442ddd5" providerId="ADAL" clId="{A31CDC42-05B3-4342-821E-F5B67FD7AD23}" dt="2025-11-12T21:47:05.204" v="10684" actId="729"/>
        <pc:sldMkLst>
          <pc:docMk/>
          <pc:sldMk cId="1147985809" sldId="329"/>
        </pc:sldMkLst>
        <pc:picChg chg="add mod">
          <ac:chgData name="Spotts, Tyler D" userId="fe67611b-e886-4976-a74f-32f5d442ddd5" providerId="ADAL" clId="{A31CDC42-05B3-4342-821E-F5B67FD7AD23}" dt="2025-11-10T19:46:54.954" v="4049" actId="1076"/>
          <ac:picMkLst>
            <pc:docMk/>
            <pc:sldMk cId="1147985809" sldId="329"/>
            <ac:picMk id="3" creationId="{C0402F61-5824-4921-556C-7FBC6C98E1D1}"/>
          </ac:picMkLst>
        </pc:picChg>
      </pc:sldChg>
      <pc:sldChg chg="addSp delSp modSp add mod ord modShow">
        <pc:chgData name="Spotts, Tyler D" userId="fe67611b-e886-4976-a74f-32f5d442ddd5" providerId="ADAL" clId="{A31CDC42-05B3-4342-821E-F5B67FD7AD23}" dt="2025-11-12T21:47:05.204" v="10684" actId="729"/>
        <pc:sldMkLst>
          <pc:docMk/>
          <pc:sldMk cId="3361215870" sldId="330"/>
        </pc:sldMkLst>
        <pc:picChg chg="add mod">
          <ac:chgData name="Spotts, Tyler D" userId="fe67611b-e886-4976-a74f-32f5d442ddd5" providerId="ADAL" clId="{A31CDC42-05B3-4342-821E-F5B67FD7AD23}" dt="2025-11-10T19:49:19.687" v="4056" actId="1076"/>
          <ac:picMkLst>
            <pc:docMk/>
            <pc:sldMk cId="3361215870" sldId="330"/>
            <ac:picMk id="7" creationId="{F8423587-37F5-8905-FA72-B75C526D7459}"/>
          </ac:picMkLst>
        </pc:picChg>
        <pc:picChg chg="add mod">
          <ac:chgData name="Spotts, Tyler D" userId="fe67611b-e886-4976-a74f-32f5d442ddd5" providerId="ADAL" clId="{A31CDC42-05B3-4342-821E-F5B67FD7AD23}" dt="2025-11-10T20:19:14.032" v="4256" actId="1076"/>
          <ac:picMkLst>
            <pc:docMk/>
            <pc:sldMk cId="3361215870" sldId="330"/>
            <ac:picMk id="8" creationId="{ACCA850E-86B8-C9C8-F41D-EDECC9760529}"/>
          </ac:picMkLst>
        </pc:picChg>
      </pc:sldChg>
      <pc:sldChg chg="addSp delSp modSp add mod ord modShow">
        <pc:chgData name="Spotts, Tyler D" userId="fe67611b-e886-4976-a74f-32f5d442ddd5" providerId="ADAL" clId="{A31CDC42-05B3-4342-821E-F5B67FD7AD23}" dt="2025-11-12T21:46:37.820" v="10678" actId="729"/>
        <pc:sldMkLst>
          <pc:docMk/>
          <pc:sldMk cId="3101993536" sldId="331"/>
        </pc:sldMkLst>
        <pc:picChg chg="add mod">
          <ac:chgData name="Spotts, Tyler D" userId="fe67611b-e886-4976-a74f-32f5d442ddd5" providerId="ADAL" clId="{A31CDC42-05B3-4342-821E-F5B67FD7AD23}" dt="2025-11-10T20:03:25.401" v="4129" actId="14100"/>
          <ac:picMkLst>
            <pc:docMk/>
            <pc:sldMk cId="3101993536" sldId="331"/>
            <ac:picMk id="5" creationId="{31D8E944-F541-5576-5E5B-5950507D26D5}"/>
          </ac:picMkLst>
        </pc:picChg>
        <pc:picChg chg="add mod">
          <ac:chgData name="Spotts, Tyler D" userId="fe67611b-e886-4976-a74f-32f5d442ddd5" providerId="ADAL" clId="{A31CDC42-05B3-4342-821E-F5B67FD7AD23}" dt="2025-11-10T20:03:23.224" v="4128" actId="14100"/>
          <ac:picMkLst>
            <pc:docMk/>
            <pc:sldMk cId="3101993536" sldId="331"/>
            <ac:picMk id="9" creationId="{515A7758-B27F-4BB4-3313-852238D0B342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1-12T21:46:32.124" v="10677" actId="729"/>
        <pc:sldMkLst>
          <pc:docMk/>
          <pc:sldMk cId="3571517063" sldId="332"/>
        </pc:sldMkLst>
        <pc:spChg chg="mod">
          <ac:chgData name="Spotts, Tyler D" userId="fe67611b-e886-4976-a74f-32f5d442ddd5" providerId="ADAL" clId="{A31CDC42-05B3-4342-821E-F5B67FD7AD23}" dt="2025-11-10T20:07:55.635" v="4149" actId="20577"/>
          <ac:spMkLst>
            <pc:docMk/>
            <pc:sldMk cId="3571517063" sldId="332"/>
            <ac:spMk id="3" creationId="{857CEFBB-86BC-D938-F6CB-AA3CCEDF4481}"/>
          </ac:spMkLst>
        </pc:spChg>
        <pc:spChg chg="mod">
          <ac:chgData name="Spotts, Tyler D" userId="fe67611b-e886-4976-a74f-32f5d442ddd5" providerId="ADAL" clId="{A31CDC42-05B3-4342-821E-F5B67FD7AD23}" dt="2025-11-10T20:09:13.590" v="4184" actId="20577"/>
          <ac:spMkLst>
            <pc:docMk/>
            <pc:sldMk cId="3571517063" sldId="332"/>
            <ac:spMk id="4" creationId="{504E1112-4F51-3D53-2FE3-65760A46020D}"/>
          </ac:spMkLst>
        </pc:spChg>
        <pc:spChg chg="mod">
          <ac:chgData name="Spotts, Tyler D" userId="fe67611b-e886-4976-a74f-32f5d442ddd5" providerId="ADAL" clId="{A31CDC42-05B3-4342-821E-F5B67FD7AD23}" dt="2025-11-10T20:10:30.094" v="4199" actId="20577"/>
          <ac:spMkLst>
            <pc:docMk/>
            <pc:sldMk cId="3571517063" sldId="332"/>
            <ac:spMk id="5" creationId="{6F6D86DB-233C-C3F7-46E7-8BB3651DDDA1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1-12T21:49:12.810" v="10693" actId="729"/>
        <pc:sldMkLst>
          <pc:docMk/>
          <pc:sldMk cId="4125345330" sldId="333"/>
        </pc:sldMkLst>
        <pc:picChg chg="add mod">
          <ac:chgData name="Spotts, Tyler D" userId="fe67611b-e886-4976-a74f-32f5d442ddd5" providerId="ADAL" clId="{A31CDC42-05B3-4342-821E-F5B67FD7AD23}" dt="2025-11-10T20:07:03.446" v="4139" actId="14100"/>
          <ac:picMkLst>
            <pc:docMk/>
            <pc:sldMk cId="4125345330" sldId="333"/>
            <ac:picMk id="4" creationId="{9DAC2F7D-58F3-5AA7-0B11-464DAECB9E66}"/>
          </ac:picMkLst>
        </pc:picChg>
        <pc:picChg chg="add mod">
          <ac:chgData name="Spotts, Tyler D" userId="fe67611b-e886-4976-a74f-32f5d442ddd5" providerId="ADAL" clId="{A31CDC42-05B3-4342-821E-F5B67FD7AD23}" dt="2025-11-10T20:06:59.955" v="4138" actId="14100"/>
          <ac:picMkLst>
            <pc:docMk/>
            <pc:sldMk cId="4125345330" sldId="333"/>
            <ac:picMk id="6" creationId="{08BABA1C-03DE-63D7-6190-A37734044E0F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1-12T21:47:26.358" v="10685" actId="729"/>
        <pc:sldMkLst>
          <pc:docMk/>
          <pc:sldMk cId="915477223" sldId="334"/>
        </pc:sldMkLst>
        <pc:spChg chg="mod">
          <ac:chgData name="Spotts, Tyler D" userId="fe67611b-e886-4976-a74f-32f5d442ddd5" providerId="ADAL" clId="{A31CDC42-05B3-4342-821E-F5B67FD7AD23}" dt="2025-11-10T21:27:18.816" v="5102" actId="20577"/>
          <ac:spMkLst>
            <pc:docMk/>
            <pc:sldMk cId="915477223" sldId="334"/>
            <ac:spMk id="3" creationId="{15CE1ED2-540E-D832-F756-BDFC5496BC3F}"/>
          </ac:spMkLst>
        </pc:spChg>
        <pc:spChg chg="mod">
          <ac:chgData name="Spotts, Tyler D" userId="fe67611b-e886-4976-a74f-32f5d442ddd5" providerId="ADAL" clId="{A31CDC42-05B3-4342-821E-F5B67FD7AD23}" dt="2025-11-10T21:27:30.822" v="5105" actId="20577"/>
          <ac:spMkLst>
            <pc:docMk/>
            <pc:sldMk cId="915477223" sldId="334"/>
            <ac:spMk id="4" creationId="{C60CB7E5-3696-E0B2-6DC4-5716CD7358C8}"/>
          </ac:spMkLst>
        </pc:spChg>
        <pc:spChg chg="mod">
          <ac:chgData name="Spotts, Tyler D" userId="fe67611b-e886-4976-a74f-32f5d442ddd5" providerId="ADAL" clId="{A31CDC42-05B3-4342-821E-F5B67FD7AD23}" dt="2025-11-10T21:27:37.515" v="5108" actId="20577"/>
          <ac:spMkLst>
            <pc:docMk/>
            <pc:sldMk cId="915477223" sldId="334"/>
            <ac:spMk id="5" creationId="{9B6BBEBD-0BC1-CC21-42D3-21B4D6508A91}"/>
          </ac:spMkLst>
        </pc:spChg>
      </pc:sldChg>
      <pc:sldChg chg="addSp delSp modSp add mod modShow">
        <pc:chgData name="Spotts, Tyler D" userId="fe67611b-e886-4976-a74f-32f5d442ddd5" providerId="ADAL" clId="{A31CDC42-05B3-4342-821E-F5B67FD7AD23}" dt="2025-11-12T21:47:26.358" v="10685" actId="729"/>
        <pc:sldMkLst>
          <pc:docMk/>
          <pc:sldMk cId="691848293" sldId="335"/>
        </pc:sldMkLst>
        <pc:picChg chg="add mod">
          <ac:chgData name="Spotts, Tyler D" userId="fe67611b-e886-4976-a74f-32f5d442ddd5" providerId="ADAL" clId="{A31CDC42-05B3-4342-821E-F5B67FD7AD23}" dt="2025-11-10T20:19:21.533" v="4259" actId="1076"/>
          <ac:picMkLst>
            <pc:docMk/>
            <pc:sldMk cId="691848293" sldId="335"/>
            <ac:picMk id="5" creationId="{51BB0A4A-F334-0CE7-659D-7937C558E110}"/>
          </ac:picMkLst>
        </pc:picChg>
        <pc:picChg chg="add mod">
          <ac:chgData name="Spotts, Tyler D" userId="fe67611b-e886-4976-a74f-32f5d442ddd5" providerId="ADAL" clId="{A31CDC42-05B3-4342-821E-F5B67FD7AD23}" dt="2025-11-10T20:19:19.768" v="4258" actId="1076"/>
          <ac:picMkLst>
            <pc:docMk/>
            <pc:sldMk cId="691848293" sldId="335"/>
            <ac:picMk id="6" creationId="{956D1879-2BFB-E900-D4DF-7842C726CC09}"/>
          </ac:picMkLst>
        </pc:picChg>
      </pc:sldChg>
      <pc:sldChg chg="addSp delSp modSp add mod ord modShow">
        <pc:chgData name="Spotts, Tyler D" userId="fe67611b-e886-4976-a74f-32f5d442ddd5" providerId="ADAL" clId="{A31CDC42-05B3-4342-821E-F5B67FD7AD23}" dt="2025-11-12T21:47:26.358" v="10685" actId="729"/>
        <pc:sldMkLst>
          <pc:docMk/>
          <pc:sldMk cId="1253727373" sldId="336"/>
        </pc:sldMkLst>
        <pc:picChg chg="add mod">
          <ac:chgData name="Spotts, Tyler D" userId="fe67611b-e886-4976-a74f-32f5d442ddd5" providerId="ADAL" clId="{A31CDC42-05B3-4342-821E-F5B67FD7AD23}" dt="2025-11-10T20:16:13.084" v="4247" actId="14100"/>
          <ac:picMkLst>
            <pc:docMk/>
            <pc:sldMk cId="1253727373" sldId="336"/>
            <ac:picMk id="4" creationId="{ECC0B738-73D2-1F3C-9017-3FE98C5719FF}"/>
          </ac:picMkLst>
        </pc:picChg>
        <pc:picChg chg="add mod">
          <ac:chgData name="Spotts, Tyler D" userId="fe67611b-e886-4976-a74f-32f5d442ddd5" providerId="ADAL" clId="{A31CDC42-05B3-4342-821E-F5B67FD7AD23}" dt="2025-11-10T20:17:22.090" v="4251" actId="14100"/>
          <ac:picMkLst>
            <pc:docMk/>
            <pc:sldMk cId="1253727373" sldId="336"/>
            <ac:picMk id="6" creationId="{330A42C5-9CA7-1DDF-66D9-EBF9D43F7387}"/>
          </ac:picMkLst>
        </pc:picChg>
      </pc:sldChg>
      <pc:sldChg chg="addSp delSp modSp add mod ord modShow">
        <pc:chgData name="Spotts, Tyler D" userId="fe67611b-e886-4976-a74f-32f5d442ddd5" providerId="ADAL" clId="{A31CDC42-05B3-4342-821E-F5B67FD7AD23}" dt="2025-11-12T21:47:26.358" v="10685" actId="729"/>
        <pc:sldMkLst>
          <pc:docMk/>
          <pc:sldMk cId="2396892594" sldId="337"/>
        </pc:sldMkLst>
        <pc:picChg chg="add mod">
          <ac:chgData name="Spotts, Tyler D" userId="fe67611b-e886-4976-a74f-32f5d442ddd5" providerId="ADAL" clId="{A31CDC42-05B3-4342-821E-F5B67FD7AD23}" dt="2025-11-10T20:25:56.875" v="4473" actId="14100"/>
          <ac:picMkLst>
            <pc:docMk/>
            <pc:sldMk cId="2396892594" sldId="337"/>
            <ac:picMk id="3" creationId="{5642B6B5-5AA8-FC04-E2AA-ED3797B022A8}"/>
          </ac:picMkLst>
        </pc:picChg>
        <pc:picChg chg="add mod">
          <ac:chgData name="Spotts, Tyler D" userId="fe67611b-e886-4976-a74f-32f5d442ddd5" providerId="ADAL" clId="{A31CDC42-05B3-4342-821E-F5B67FD7AD23}" dt="2025-11-10T20:28:39.780" v="4475" actId="1076"/>
          <ac:picMkLst>
            <pc:docMk/>
            <pc:sldMk cId="2396892594" sldId="337"/>
            <ac:picMk id="7" creationId="{20FF5EA2-651E-73AD-A4E9-D35600BB361B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1-12T21:47:26.358" v="10685" actId="729"/>
        <pc:sldMkLst>
          <pc:docMk/>
          <pc:sldMk cId="2648867121" sldId="338"/>
        </pc:sldMkLst>
        <pc:spChg chg="mod">
          <ac:chgData name="Spotts, Tyler D" userId="fe67611b-e886-4976-a74f-32f5d442ddd5" providerId="ADAL" clId="{A31CDC42-05B3-4342-821E-F5B67FD7AD23}" dt="2025-11-10T20:43:47.452" v="4548" actId="20577"/>
          <ac:spMkLst>
            <pc:docMk/>
            <pc:sldMk cId="2648867121" sldId="338"/>
            <ac:spMk id="3" creationId="{C7AFA53A-CFAF-D3CE-2D04-7B41B6053A6E}"/>
          </ac:spMkLst>
        </pc:spChg>
        <pc:spChg chg="mod">
          <ac:chgData name="Spotts, Tyler D" userId="fe67611b-e886-4976-a74f-32f5d442ddd5" providerId="ADAL" clId="{A31CDC42-05B3-4342-821E-F5B67FD7AD23}" dt="2025-11-10T20:45:03.131" v="4569" actId="20577"/>
          <ac:spMkLst>
            <pc:docMk/>
            <pc:sldMk cId="2648867121" sldId="338"/>
            <ac:spMk id="4" creationId="{D0F4DFB1-26B2-2DAB-6578-20BE0ADA231B}"/>
          </ac:spMkLst>
        </pc:spChg>
        <pc:spChg chg="mod">
          <ac:chgData name="Spotts, Tyler D" userId="fe67611b-e886-4976-a74f-32f5d442ddd5" providerId="ADAL" clId="{A31CDC42-05B3-4342-821E-F5B67FD7AD23}" dt="2025-11-10T20:45:26.642" v="4576" actId="20577"/>
          <ac:spMkLst>
            <pc:docMk/>
            <pc:sldMk cId="2648867121" sldId="338"/>
            <ac:spMk id="5" creationId="{D92B787F-A59D-5110-52F6-1DFC539FD97D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1-12T21:47:26.358" v="10685" actId="729"/>
        <pc:sldMkLst>
          <pc:docMk/>
          <pc:sldMk cId="2182641442" sldId="339"/>
        </pc:sldMkLst>
        <pc:picChg chg="add mod">
          <ac:chgData name="Spotts, Tyler D" userId="fe67611b-e886-4976-a74f-32f5d442ddd5" providerId="ADAL" clId="{A31CDC42-05B3-4342-821E-F5B67FD7AD23}" dt="2025-11-10T20:31:25.383" v="4514" actId="1076"/>
          <ac:picMkLst>
            <pc:docMk/>
            <pc:sldMk cId="2182641442" sldId="339"/>
            <ac:picMk id="7" creationId="{7C724ED0-C6A9-0E2B-2D19-8DE52CF7D6D5}"/>
          </ac:picMkLst>
        </pc:picChg>
        <pc:picChg chg="add mod">
          <ac:chgData name="Spotts, Tyler D" userId="fe67611b-e886-4976-a74f-32f5d442ddd5" providerId="ADAL" clId="{A31CDC42-05B3-4342-821E-F5B67FD7AD23}" dt="2025-11-10T20:32:32.588" v="4516" actId="1076"/>
          <ac:picMkLst>
            <pc:docMk/>
            <pc:sldMk cId="2182641442" sldId="339"/>
            <ac:picMk id="9" creationId="{A45A5833-A9CC-3217-AD1D-692D38644B7C}"/>
          </ac:picMkLst>
        </pc:picChg>
      </pc:sldChg>
      <pc:sldChg chg="addSp delSp modSp add mod ord modShow">
        <pc:chgData name="Spotts, Tyler D" userId="fe67611b-e886-4976-a74f-32f5d442ddd5" providerId="ADAL" clId="{A31CDC42-05B3-4342-821E-F5B67FD7AD23}" dt="2025-11-12T21:47:26.358" v="10685" actId="729"/>
        <pc:sldMkLst>
          <pc:docMk/>
          <pc:sldMk cId="1009310251" sldId="340"/>
        </pc:sldMkLst>
        <pc:picChg chg="add mod">
          <ac:chgData name="Spotts, Tyler D" userId="fe67611b-e886-4976-a74f-32f5d442ddd5" providerId="ADAL" clId="{A31CDC42-05B3-4342-821E-F5B67FD7AD23}" dt="2025-11-10T20:51:54.012" v="4674" actId="14100"/>
          <ac:picMkLst>
            <pc:docMk/>
            <pc:sldMk cId="1009310251" sldId="340"/>
            <ac:picMk id="4" creationId="{786891A2-4C93-7CEA-543C-314C96BB3584}"/>
          </ac:picMkLst>
        </pc:picChg>
        <pc:picChg chg="add mod">
          <ac:chgData name="Spotts, Tyler D" userId="fe67611b-e886-4976-a74f-32f5d442ddd5" providerId="ADAL" clId="{A31CDC42-05B3-4342-821E-F5B67FD7AD23}" dt="2025-11-10T20:51:41.598" v="4671" actId="1076"/>
          <ac:picMkLst>
            <pc:docMk/>
            <pc:sldMk cId="1009310251" sldId="340"/>
            <ac:picMk id="6" creationId="{81BB3D90-3718-917E-ABC1-BEAAB316C9DA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1-12T21:47:26.358" v="10685" actId="729"/>
        <pc:sldMkLst>
          <pc:docMk/>
          <pc:sldMk cId="2892112584" sldId="341"/>
        </pc:sldMkLst>
        <pc:spChg chg="mod">
          <ac:chgData name="Spotts, Tyler D" userId="fe67611b-e886-4976-a74f-32f5d442ddd5" providerId="ADAL" clId="{A31CDC42-05B3-4342-821E-F5B67FD7AD23}" dt="2025-11-10T20:55:46.400" v="4714" actId="20577"/>
          <ac:spMkLst>
            <pc:docMk/>
            <pc:sldMk cId="2892112584" sldId="341"/>
            <ac:spMk id="3" creationId="{2CE45684-B525-A97F-4A5F-6330A02FDAA8}"/>
          </ac:spMkLst>
        </pc:spChg>
        <pc:spChg chg="mod">
          <ac:chgData name="Spotts, Tyler D" userId="fe67611b-e886-4976-a74f-32f5d442ddd5" providerId="ADAL" clId="{A31CDC42-05B3-4342-821E-F5B67FD7AD23}" dt="2025-11-10T20:56:44.153" v="4735" actId="20577"/>
          <ac:spMkLst>
            <pc:docMk/>
            <pc:sldMk cId="2892112584" sldId="341"/>
            <ac:spMk id="4" creationId="{826A44FA-A3E8-85FE-D02B-63A0F4C9E5AB}"/>
          </ac:spMkLst>
        </pc:spChg>
        <pc:spChg chg="mod">
          <ac:chgData name="Spotts, Tyler D" userId="fe67611b-e886-4976-a74f-32f5d442ddd5" providerId="ADAL" clId="{A31CDC42-05B3-4342-821E-F5B67FD7AD23}" dt="2025-11-10T21:17:02.973" v="4939" actId="20577"/>
          <ac:spMkLst>
            <pc:docMk/>
            <pc:sldMk cId="2892112584" sldId="341"/>
            <ac:spMk id="5" creationId="{017D5272-DB78-7C18-E5C0-250ED77AB1BE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1-12T21:47:26.358" v="10685" actId="729"/>
        <pc:sldMkLst>
          <pc:docMk/>
          <pc:sldMk cId="1047356121" sldId="342"/>
        </pc:sldMkLst>
        <pc:picChg chg="add mod">
          <ac:chgData name="Spotts, Tyler D" userId="fe67611b-e886-4976-a74f-32f5d442ddd5" providerId="ADAL" clId="{A31CDC42-05B3-4342-821E-F5B67FD7AD23}" dt="2025-11-10T20:54:57.631" v="4682" actId="1076"/>
          <ac:picMkLst>
            <pc:docMk/>
            <pc:sldMk cId="1047356121" sldId="342"/>
            <ac:picMk id="5" creationId="{725F43BB-0CDC-4565-1F6F-AA97D969A303}"/>
          </ac:picMkLst>
        </pc:picChg>
        <pc:picChg chg="add mod">
          <ac:chgData name="Spotts, Tyler D" userId="fe67611b-e886-4976-a74f-32f5d442ddd5" providerId="ADAL" clId="{A31CDC42-05B3-4342-821E-F5B67FD7AD23}" dt="2025-11-10T20:54:59.072" v="4683" actId="1076"/>
          <ac:picMkLst>
            <pc:docMk/>
            <pc:sldMk cId="1047356121" sldId="342"/>
            <ac:picMk id="8" creationId="{9DA2A86F-2E4C-F814-5C6C-629642F56049}"/>
          </ac:picMkLst>
        </pc:picChg>
      </pc:sldChg>
      <pc:sldChg chg="addSp delSp modSp add mod ord modShow">
        <pc:chgData name="Spotts, Tyler D" userId="fe67611b-e886-4976-a74f-32f5d442ddd5" providerId="ADAL" clId="{A31CDC42-05B3-4342-821E-F5B67FD7AD23}" dt="2025-11-12T21:47:26.358" v="10685" actId="729"/>
        <pc:sldMkLst>
          <pc:docMk/>
          <pc:sldMk cId="3791616272" sldId="343"/>
        </pc:sldMkLst>
        <pc:picChg chg="add mod">
          <ac:chgData name="Spotts, Tyler D" userId="fe67611b-e886-4976-a74f-32f5d442ddd5" providerId="ADAL" clId="{A31CDC42-05B3-4342-821E-F5B67FD7AD23}" dt="2025-11-10T21:05:08.965" v="4776" actId="14100"/>
          <ac:picMkLst>
            <pc:docMk/>
            <pc:sldMk cId="3791616272" sldId="343"/>
            <ac:picMk id="7" creationId="{EDA1034A-21E2-79EA-E1F1-F75F64D11546}"/>
          </ac:picMkLst>
        </pc:picChg>
        <pc:picChg chg="add mod">
          <ac:chgData name="Spotts, Tyler D" userId="fe67611b-e886-4976-a74f-32f5d442ddd5" providerId="ADAL" clId="{A31CDC42-05B3-4342-821E-F5B67FD7AD23}" dt="2025-11-10T21:05:13.011" v="4777" actId="14100"/>
          <ac:picMkLst>
            <pc:docMk/>
            <pc:sldMk cId="3791616272" sldId="343"/>
            <ac:picMk id="9" creationId="{76267406-79B2-804C-2FD9-758BEAE51223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1-12T21:47:26.358" v="10685" actId="729"/>
        <pc:sldMkLst>
          <pc:docMk/>
          <pc:sldMk cId="1021680069" sldId="344"/>
        </pc:sldMkLst>
        <pc:spChg chg="mod">
          <ac:chgData name="Spotts, Tyler D" userId="fe67611b-e886-4976-a74f-32f5d442ddd5" providerId="ADAL" clId="{A31CDC42-05B3-4342-821E-F5B67FD7AD23}" dt="2025-11-10T21:12:23.620" v="4875" actId="20577"/>
          <ac:spMkLst>
            <pc:docMk/>
            <pc:sldMk cId="1021680069" sldId="344"/>
            <ac:spMk id="3" creationId="{3B3089D0-B3F2-9699-8589-2239127E839F}"/>
          </ac:spMkLst>
        </pc:spChg>
        <pc:spChg chg="mod">
          <ac:chgData name="Spotts, Tyler D" userId="fe67611b-e886-4976-a74f-32f5d442ddd5" providerId="ADAL" clId="{A31CDC42-05B3-4342-821E-F5B67FD7AD23}" dt="2025-11-10T21:12:39.389" v="4891" actId="20577"/>
          <ac:spMkLst>
            <pc:docMk/>
            <pc:sldMk cId="1021680069" sldId="344"/>
            <ac:spMk id="4" creationId="{C47BAEA2-00B1-42BB-C5C2-D454DA71362D}"/>
          </ac:spMkLst>
        </pc:spChg>
        <pc:spChg chg="mod">
          <ac:chgData name="Spotts, Tyler D" userId="fe67611b-e886-4976-a74f-32f5d442ddd5" providerId="ADAL" clId="{A31CDC42-05B3-4342-821E-F5B67FD7AD23}" dt="2025-11-10T21:15:20.241" v="4917" actId="20577"/>
          <ac:spMkLst>
            <pc:docMk/>
            <pc:sldMk cId="1021680069" sldId="344"/>
            <ac:spMk id="5" creationId="{DD4FD1AF-6461-096E-91F7-40BAEBC3CAF0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1-12T21:47:26.358" v="10685" actId="729"/>
        <pc:sldMkLst>
          <pc:docMk/>
          <pc:sldMk cId="2350525982" sldId="345"/>
        </pc:sldMkLst>
        <pc:picChg chg="add mod">
          <ac:chgData name="Spotts, Tyler D" userId="fe67611b-e886-4976-a74f-32f5d442ddd5" providerId="ADAL" clId="{A31CDC42-05B3-4342-821E-F5B67FD7AD23}" dt="2025-11-10T21:09:15.744" v="4834" actId="14100"/>
          <ac:picMkLst>
            <pc:docMk/>
            <pc:sldMk cId="2350525982" sldId="345"/>
            <ac:picMk id="6" creationId="{28BB6B85-FB9C-6B99-D028-B1BA0CB3F24B}"/>
          </ac:picMkLst>
        </pc:picChg>
        <pc:picChg chg="add mod">
          <ac:chgData name="Spotts, Tyler D" userId="fe67611b-e886-4976-a74f-32f5d442ddd5" providerId="ADAL" clId="{A31CDC42-05B3-4342-821E-F5B67FD7AD23}" dt="2025-11-10T21:09:25.278" v="4837" actId="1076"/>
          <ac:picMkLst>
            <pc:docMk/>
            <pc:sldMk cId="2350525982" sldId="345"/>
            <ac:picMk id="9" creationId="{7F182C3F-2F67-E9A4-2D17-FACD8A558421}"/>
          </ac:picMkLst>
        </pc:picChg>
      </pc:sldChg>
      <pc:sldChg chg="addSp delSp modSp add mod ord modShow">
        <pc:chgData name="Spotts, Tyler D" userId="fe67611b-e886-4976-a74f-32f5d442ddd5" providerId="ADAL" clId="{A31CDC42-05B3-4342-821E-F5B67FD7AD23}" dt="2025-11-12T21:47:26.358" v="10685" actId="729"/>
        <pc:sldMkLst>
          <pc:docMk/>
          <pc:sldMk cId="1266658852" sldId="346"/>
        </pc:sldMkLst>
        <pc:picChg chg="add mod">
          <ac:chgData name="Spotts, Tyler D" userId="fe67611b-e886-4976-a74f-32f5d442ddd5" providerId="ADAL" clId="{A31CDC42-05B3-4342-821E-F5B67FD7AD23}" dt="2025-11-10T21:21:27.716" v="5011" actId="14100"/>
          <ac:picMkLst>
            <pc:docMk/>
            <pc:sldMk cId="1266658852" sldId="346"/>
            <ac:picMk id="3" creationId="{D330FA34-A62D-B9C1-13C4-2AAC54F15B66}"/>
          </ac:picMkLst>
        </pc:picChg>
        <pc:picChg chg="add mod">
          <ac:chgData name="Spotts, Tyler D" userId="fe67611b-e886-4976-a74f-32f5d442ddd5" providerId="ADAL" clId="{A31CDC42-05B3-4342-821E-F5B67FD7AD23}" dt="2025-11-10T21:21:30.669" v="5012" actId="14100"/>
          <ac:picMkLst>
            <pc:docMk/>
            <pc:sldMk cId="1266658852" sldId="346"/>
            <ac:picMk id="5" creationId="{E89833F8-4329-BC5D-2AA2-2D51A87ACB85}"/>
          </ac:picMkLst>
        </pc:picChg>
      </pc:sldChg>
      <pc:sldChg chg="addSp delSp modSp add mod ord modShow">
        <pc:chgData name="Spotts, Tyler D" userId="fe67611b-e886-4976-a74f-32f5d442ddd5" providerId="ADAL" clId="{A31CDC42-05B3-4342-821E-F5B67FD7AD23}" dt="2025-11-12T21:47:26.358" v="10685" actId="729"/>
        <pc:sldMkLst>
          <pc:docMk/>
          <pc:sldMk cId="2389218164" sldId="347"/>
        </pc:sldMkLst>
        <pc:spChg chg="mod">
          <ac:chgData name="Spotts, Tyler D" userId="fe67611b-e886-4976-a74f-32f5d442ddd5" providerId="ADAL" clId="{A31CDC42-05B3-4342-821E-F5B67FD7AD23}" dt="2025-11-10T21:23:21.388" v="5024" actId="20577"/>
          <ac:spMkLst>
            <pc:docMk/>
            <pc:sldMk cId="2389218164" sldId="347"/>
            <ac:spMk id="3" creationId="{58BAF256-BB06-5803-B67E-8E407BAF7C14}"/>
          </ac:spMkLst>
        </pc:spChg>
        <pc:spChg chg="mod">
          <ac:chgData name="Spotts, Tyler D" userId="fe67611b-e886-4976-a74f-32f5d442ddd5" providerId="ADAL" clId="{A31CDC42-05B3-4342-821E-F5B67FD7AD23}" dt="2025-11-10T21:25:01.775" v="5052" actId="20577"/>
          <ac:spMkLst>
            <pc:docMk/>
            <pc:sldMk cId="2389218164" sldId="347"/>
            <ac:spMk id="4" creationId="{19A721F4-DFC6-8A65-EBA3-56180F688913}"/>
          </ac:spMkLst>
        </pc:spChg>
        <pc:spChg chg="add del mod">
          <ac:chgData name="Spotts, Tyler D" userId="fe67611b-e886-4976-a74f-32f5d442ddd5" providerId="ADAL" clId="{A31CDC42-05B3-4342-821E-F5B67FD7AD23}" dt="2025-11-10T21:25:22.787" v="5061" actId="20577"/>
          <ac:spMkLst>
            <pc:docMk/>
            <pc:sldMk cId="2389218164" sldId="347"/>
            <ac:spMk id="5" creationId="{4D628D3F-0D13-2667-CBA6-AE533799167A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1-12T21:47:26.358" v="10685" actId="729"/>
        <pc:sldMkLst>
          <pc:docMk/>
          <pc:sldMk cId="1657144721" sldId="348"/>
        </pc:sldMkLst>
        <pc:picChg chg="add mod">
          <ac:chgData name="Spotts, Tyler D" userId="fe67611b-e886-4976-a74f-32f5d442ddd5" providerId="ADAL" clId="{A31CDC42-05B3-4342-821E-F5B67FD7AD23}" dt="2025-11-10T21:22:53.948" v="5014" actId="1076"/>
          <ac:picMkLst>
            <pc:docMk/>
            <pc:sldMk cId="1657144721" sldId="348"/>
            <ac:picMk id="5" creationId="{58466E12-5D66-7067-3A52-544D6EE95EDC}"/>
          </ac:picMkLst>
        </pc:picChg>
        <pc:picChg chg="add mod">
          <ac:chgData name="Spotts, Tyler D" userId="fe67611b-e886-4976-a74f-32f5d442ddd5" providerId="ADAL" clId="{A31CDC42-05B3-4342-821E-F5B67FD7AD23}" dt="2025-11-10T21:23:05.567" v="5016" actId="1076"/>
          <ac:picMkLst>
            <pc:docMk/>
            <pc:sldMk cId="1657144721" sldId="348"/>
            <ac:picMk id="7" creationId="{EA990F26-D7FD-069F-4D2B-925C8D2E60C2}"/>
          </ac:picMkLst>
        </pc:picChg>
      </pc:sldChg>
      <pc:sldChg chg="delSp modSp new mod ord">
        <pc:chgData name="Spotts, Tyler D" userId="fe67611b-e886-4976-a74f-32f5d442ddd5" providerId="ADAL" clId="{A31CDC42-05B3-4342-821E-F5B67FD7AD23}" dt="2025-11-12T22:00:44.068" v="11004" actId="20577"/>
        <pc:sldMkLst>
          <pc:docMk/>
          <pc:sldMk cId="2025650648" sldId="349"/>
        </pc:sldMkLst>
        <pc:spChg chg="mod">
          <ac:chgData name="Spotts, Tyler D" userId="fe67611b-e886-4976-a74f-32f5d442ddd5" providerId="ADAL" clId="{A31CDC42-05B3-4342-821E-F5B67FD7AD23}" dt="2025-11-12T22:00:44.068" v="11004" actId="20577"/>
          <ac:spMkLst>
            <pc:docMk/>
            <pc:sldMk cId="2025650648" sldId="349"/>
            <ac:spMk id="2" creationId="{29430477-B114-E630-4194-DDA5A8F9520E}"/>
          </ac:spMkLst>
        </pc:spChg>
      </pc:sldChg>
      <pc:sldChg chg="delSp modSp new mod ord">
        <pc:chgData name="Spotts, Tyler D" userId="fe67611b-e886-4976-a74f-32f5d442ddd5" providerId="ADAL" clId="{A31CDC42-05B3-4342-821E-F5B67FD7AD23}" dt="2025-11-13T21:03:52.147" v="11674" actId="20577"/>
        <pc:sldMkLst>
          <pc:docMk/>
          <pc:sldMk cId="1831346121" sldId="350"/>
        </pc:sldMkLst>
        <pc:spChg chg="mod">
          <ac:chgData name="Spotts, Tyler D" userId="fe67611b-e886-4976-a74f-32f5d442ddd5" providerId="ADAL" clId="{A31CDC42-05B3-4342-821E-F5B67FD7AD23}" dt="2025-11-13T21:03:52.147" v="11674" actId="20577"/>
          <ac:spMkLst>
            <pc:docMk/>
            <pc:sldMk cId="1831346121" sldId="350"/>
            <ac:spMk id="2" creationId="{00B809B9-7035-BC6C-3AC1-639758E70808}"/>
          </ac:spMkLst>
        </pc:spChg>
      </pc:sldChg>
      <pc:sldChg chg="modSp add mod ord">
        <pc:chgData name="Spotts, Tyler D" userId="fe67611b-e886-4976-a74f-32f5d442ddd5" providerId="ADAL" clId="{A31CDC42-05B3-4342-821E-F5B67FD7AD23}" dt="2025-11-12T22:00:54.376" v="11021" actId="20577"/>
        <pc:sldMkLst>
          <pc:docMk/>
          <pc:sldMk cId="4149468428" sldId="351"/>
        </pc:sldMkLst>
        <pc:spChg chg="mod">
          <ac:chgData name="Spotts, Tyler D" userId="fe67611b-e886-4976-a74f-32f5d442ddd5" providerId="ADAL" clId="{A31CDC42-05B3-4342-821E-F5B67FD7AD23}" dt="2025-11-12T22:00:54.376" v="11021" actId="20577"/>
          <ac:spMkLst>
            <pc:docMk/>
            <pc:sldMk cId="4149468428" sldId="351"/>
            <ac:spMk id="2" creationId="{A7D92BEF-5D2C-07DD-11D3-B7EA6A75B818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1-12T21:48:12.109" v="10690" actId="729"/>
        <pc:sldMkLst>
          <pc:docMk/>
          <pc:sldMk cId="3393221426" sldId="352"/>
        </pc:sldMkLst>
        <pc:picChg chg="add mod">
          <ac:chgData name="Spotts, Tyler D" userId="fe67611b-e886-4976-a74f-32f5d442ddd5" providerId="ADAL" clId="{A31CDC42-05B3-4342-821E-F5B67FD7AD23}" dt="2025-11-12T19:20:17.654" v="6182" actId="1076"/>
          <ac:picMkLst>
            <pc:docMk/>
            <pc:sldMk cId="3393221426" sldId="352"/>
            <ac:picMk id="4" creationId="{25E791B4-0129-4450-2EAB-A8C4467FB39D}"/>
          </ac:picMkLst>
        </pc:picChg>
        <pc:picChg chg="add mod">
          <ac:chgData name="Spotts, Tyler D" userId="fe67611b-e886-4976-a74f-32f5d442ddd5" providerId="ADAL" clId="{A31CDC42-05B3-4342-821E-F5B67FD7AD23}" dt="2025-11-12T19:20:19.856" v="6183" actId="1076"/>
          <ac:picMkLst>
            <pc:docMk/>
            <pc:sldMk cId="3393221426" sldId="352"/>
            <ac:picMk id="7" creationId="{CB66EE05-FC4E-117D-3770-E88316871308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1-12T21:48:12.109" v="10690" actId="729"/>
        <pc:sldMkLst>
          <pc:docMk/>
          <pc:sldMk cId="276774942" sldId="353"/>
        </pc:sldMkLst>
        <pc:spChg chg="mod">
          <ac:chgData name="Spotts, Tyler D" userId="fe67611b-e886-4976-a74f-32f5d442ddd5" providerId="ADAL" clId="{A31CDC42-05B3-4342-821E-F5B67FD7AD23}" dt="2025-11-12T16:12:06.501" v="5349" actId="20577"/>
          <ac:spMkLst>
            <pc:docMk/>
            <pc:sldMk cId="276774942" sldId="353"/>
            <ac:spMk id="3" creationId="{AFEBF3D9-CF38-257E-A324-3A1220D9CC54}"/>
          </ac:spMkLst>
        </pc:spChg>
        <pc:spChg chg="mod">
          <ac:chgData name="Spotts, Tyler D" userId="fe67611b-e886-4976-a74f-32f5d442ddd5" providerId="ADAL" clId="{A31CDC42-05B3-4342-821E-F5B67FD7AD23}" dt="2025-11-12T16:12:03.419" v="5346" actId="20577"/>
          <ac:spMkLst>
            <pc:docMk/>
            <pc:sldMk cId="276774942" sldId="353"/>
            <ac:spMk id="4" creationId="{53E16A0A-F4A8-D230-7426-E619DA802678}"/>
          </ac:spMkLst>
        </pc:spChg>
        <pc:spChg chg="mod">
          <ac:chgData name="Spotts, Tyler D" userId="fe67611b-e886-4976-a74f-32f5d442ddd5" providerId="ADAL" clId="{A31CDC42-05B3-4342-821E-F5B67FD7AD23}" dt="2025-11-12T16:12:09.155" v="5352" actId="20577"/>
          <ac:spMkLst>
            <pc:docMk/>
            <pc:sldMk cId="276774942" sldId="353"/>
            <ac:spMk id="5" creationId="{3815036E-5955-C09B-7AE3-277F9AA16FFC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1-12T21:48:12.109" v="10690" actId="729"/>
        <pc:sldMkLst>
          <pc:docMk/>
          <pc:sldMk cId="1682964578" sldId="354"/>
        </pc:sldMkLst>
        <pc:picChg chg="add mod">
          <ac:chgData name="Spotts, Tyler D" userId="fe67611b-e886-4976-a74f-32f5d442ddd5" providerId="ADAL" clId="{A31CDC42-05B3-4342-821E-F5B67FD7AD23}" dt="2025-11-12T15:06:31.510" v="5194" actId="1076"/>
          <ac:picMkLst>
            <pc:docMk/>
            <pc:sldMk cId="1682964578" sldId="354"/>
            <ac:picMk id="6" creationId="{19D1A2B6-BDDD-7935-11B4-0889F34CFB69}"/>
          </ac:picMkLst>
        </pc:picChg>
        <pc:picChg chg="add mod">
          <ac:chgData name="Spotts, Tyler D" userId="fe67611b-e886-4976-a74f-32f5d442ddd5" providerId="ADAL" clId="{A31CDC42-05B3-4342-821E-F5B67FD7AD23}" dt="2025-11-12T15:06:21.222" v="5192" actId="1076"/>
          <ac:picMkLst>
            <pc:docMk/>
            <pc:sldMk cId="1682964578" sldId="354"/>
            <ac:picMk id="8" creationId="{32B58183-F47F-80BA-7604-5386D918BD97}"/>
          </ac:picMkLst>
        </pc:picChg>
      </pc:sldChg>
      <pc:sldChg chg="addSp delSp modSp add mod ord modShow">
        <pc:chgData name="Spotts, Tyler D" userId="fe67611b-e886-4976-a74f-32f5d442ddd5" providerId="ADAL" clId="{A31CDC42-05B3-4342-821E-F5B67FD7AD23}" dt="2025-11-12T21:48:07.573" v="10689" actId="729"/>
        <pc:sldMkLst>
          <pc:docMk/>
          <pc:sldMk cId="1464896366" sldId="355"/>
        </pc:sldMkLst>
        <pc:picChg chg="add del mod">
          <ac:chgData name="Spotts, Tyler D" userId="fe67611b-e886-4976-a74f-32f5d442ddd5" providerId="ADAL" clId="{A31CDC42-05B3-4342-821E-F5B67FD7AD23}" dt="2025-11-12T16:26:32.395" v="5419" actId="478"/>
          <ac:picMkLst>
            <pc:docMk/>
            <pc:sldMk cId="1464896366" sldId="355"/>
            <ac:picMk id="3" creationId="{85E8C746-468F-AAF6-5FD2-B2B9B45B1EFE}"/>
          </ac:picMkLst>
        </pc:picChg>
        <pc:picChg chg="add del mod">
          <ac:chgData name="Spotts, Tyler D" userId="fe67611b-e886-4976-a74f-32f5d442ddd5" providerId="ADAL" clId="{A31CDC42-05B3-4342-821E-F5B67FD7AD23}" dt="2025-11-12T16:26:31.585" v="5418" actId="478"/>
          <ac:picMkLst>
            <pc:docMk/>
            <pc:sldMk cId="1464896366" sldId="355"/>
            <ac:picMk id="6" creationId="{93CE4E12-5346-869C-8997-DD8F3F557731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1-12T21:48:07.573" v="10689" actId="729"/>
        <pc:sldMkLst>
          <pc:docMk/>
          <pc:sldMk cId="4215112145" sldId="356"/>
        </pc:sldMkLst>
        <pc:spChg chg="mod">
          <ac:chgData name="Spotts, Tyler D" userId="fe67611b-e886-4976-a74f-32f5d442ddd5" providerId="ADAL" clId="{A31CDC42-05B3-4342-821E-F5B67FD7AD23}" dt="2025-11-12T16:10:11.041" v="5303" actId="20577"/>
          <ac:spMkLst>
            <pc:docMk/>
            <pc:sldMk cId="4215112145" sldId="356"/>
            <ac:spMk id="3" creationId="{27D82280-9432-32FE-F096-F4F9430645A0}"/>
          </ac:spMkLst>
        </pc:spChg>
        <pc:spChg chg="mod">
          <ac:chgData name="Spotts, Tyler D" userId="fe67611b-e886-4976-a74f-32f5d442ddd5" providerId="ADAL" clId="{A31CDC42-05B3-4342-821E-F5B67FD7AD23}" dt="2025-11-12T16:10:13.222" v="5306" actId="20577"/>
          <ac:spMkLst>
            <pc:docMk/>
            <pc:sldMk cId="4215112145" sldId="356"/>
            <ac:spMk id="4" creationId="{FBB69B49-D1DE-6B65-8703-3A3CE3C8A1B4}"/>
          </ac:spMkLst>
        </pc:spChg>
        <pc:spChg chg="mod">
          <ac:chgData name="Spotts, Tyler D" userId="fe67611b-e886-4976-a74f-32f5d442ddd5" providerId="ADAL" clId="{A31CDC42-05B3-4342-821E-F5B67FD7AD23}" dt="2025-11-12T16:10:17.281" v="5309" actId="20577"/>
          <ac:spMkLst>
            <pc:docMk/>
            <pc:sldMk cId="4215112145" sldId="356"/>
            <ac:spMk id="5" creationId="{B2D0F140-E114-1B3C-420B-7340C2ED838E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1-12T21:48:07.573" v="10689" actId="729"/>
        <pc:sldMkLst>
          <pc:docMk/>
          <pc:sldMk cId="1464274749" sldId="357"/>
        </pc:sldMkLst>
        <pc:picChg chg="add mod">
          <ac:chgData name="Spotts, Tyler D" userId="fe67611b-e886-4976-a74f-32f5d442ddd5" providerId="ADAL" clId="{A31CDC42-05B3-4342-821E-F5B67FD7AD23}" dt="2025-11-12T15:38:03.712" v="5235" actId="1076"/>
          <ac:picMkLst>
            <pc:docMk/>
            <pc:sldMk cId="1464274749" sldId="357"/>
            <ac:picMk id="5" creationId="{6DD24741-DCD5-52D6-92E9-258170B4B3B0}"/>
          </ac:picMkLst>
        </pc:picChg>
        <pc:picChg chg="add mod">
          <ac:chgData name="Spotts, Tyler D" userId="fe67611b-e886-4976-a74f-32f5d442ddd5" providerId="ADAL" clId="{A31CDC42-05B3-4342-821E-F5B67FD7AD23}" dt="2025-11-12T15:39:40.511" v="5242" actId="14100"/>
          <ac:picMkLst>
            <pc:docMk/>
            <pc:sldMk cId="1464274749" sldId="357"/>
            <ac:picMk id="9" creationId="{6FDD9986-410F-4CF5-E1C9-D45C22DCF8E0}"/>
          </ac:picMkLst>
        </pc:picChg>
      </pc:sldChg>
      <pc:sldChg chg="addSp delSp modSp add mod ord modShow">
        <pc:chgData name="Spotts, Tyler D" userId="fe67611b-e886-4976-a74f-32f5d442ddd5" providerId="ADAL" clId="{A31CDC42-05B3-4342-821E-F5B67FD7AD23}" dt="2025-11-12T21:48:07.573" v="10689" actId="729"/>
        <pc:sldMkLst>
          <pc:docMk/>
          <pc:sldMk cId="2658181317" sldId="358"/>
        </pc:sldMkLst>
        <pc:picChg chg="add mod">
          <ac:chgData name="Spotts, Tyler D" userId="fe67611b-e886-4976-a74f-32f5d442ddd5" providerId="ADAL" clId="{A31CDC42-05B3-4342-821E-F5B67FD7AD23}" dt="2025-11-12T16:50:15.743" v="5422" actId="1076"/>
          <ac:picMkLst>
            <pc:docMk/>
            <pc:sldMk cId="2658181317" sldId="358"/>
            <ac:picMk id="5" creationId="{592E899B-A9C1-3F76-0666-6306C6887C4C}"/>
          </ac:picMkLst>
        </pc:picChg>
        <pc:picChg chg="add mod">
          <ac:chgData name="Spotts, Tyler D" userId="fe67611b-e886-4976-a74f-32f5d442ddd5" providerId="ADAL" clId="{A31CDC42-05B3-4342-821E-F5B67FD7AD23}" dt="2025-11-12T16:51:10.965" v="5425" actId="1076"/>
          <ac:picMkLst>
            <pc:docMk/>
            <pc:sldMk cId="2658181317" sldId="358"/>
            <ac:picMk id="7" creationId="{07B16589-475A-AB70-227C-812F276064DA}"/>
          </ac:picMkLst>
        </pc:picChg>
        <pc:picChg chg="add mod">
          <ac:chgData name="Spotts, Tyler D" userId="fe67611b-e886-4976-a74f-32f5d442ddd5" providerId="ADAL" clId="{A31CDC42-05B3-4342-821E-F5B67FD7AD23}" dt="2025-11-12T16:52:15.770" v="5429" actId="14100"/>
          <ac:picMkLst>
            <pc:docMk/>
            <pc:sldMk cId="2658181317" sldId="358"/>
            <ac:picMk id="9" creationId="{1EB0AEA8-C48B-59B9-0984-F8537F4B411D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1-12T21:48:07.573" v="10689" actId="729"/>
        <pc:sldMkLst>
          <pc:docMk/>
          <pc:sldMk cId="3142998048" sldId="359"/>
        </pc:sldMkLst>
        <pc:spChg chg="mod">
          <ac:chgData name="Spotts, Tyler D" userId="fe67611b-e886-4976-a74f-32f5d442ddd5" providerId="ADAL" clId="{A31CDC42-05B3-4342-821E-F5B67FD7AD23}" dt="2025-11-12T17:01:43.307" v="5508" actId="20577"/>
          <ac:spMkLst>
            <pc:docMk/>
            <pc:sldMk cId="3142998048" sldId="359"/>
            <ac:spMk id="3" creationId="{6261E84C-DBB7-E3AC-001E-2B09DB646EFC}"/>
          </ac:spMkLst>
        </pc:spChg>
        <pc:spChg chg="mod">
          <ac:chgData name="Spotts, Tyler D" userId="fe67611b-e886-4976-a74f-32f5d442ddd5" providerId="ADAL" clId="{A31CDC42-05B3-4342-821E-F5B67FD7AD23}" dt="2025-11-12T17:03:32.031" v="5563" actId="20577"/>
          <ac:spMkLst>
            <pc:docMk/>
            <pc:sldMk cId="3142998048" sldId="359"/>
            <ac:spMk id="4" creationId="{A2D0B0E6-CE0C-F2B4-04E7-716377C1F032}"/>
          </ac:spMkLst>
        </pc:spChg>
        <pc:spChg chg="mod">
          <ac:chgData name="Spotts, Tyler D" userId="fe67611b-e886-4976-a74f-32f5d442ddd5" providerId="ADAL" clId="{A31CDC42-05B3-4342-821E-F5B67FD7AD23}" dt="2025-11-12T17:04:00.083" v="5572" actId="20577"/>
          <ac:spMkLst>
            <pc:docMk/>
            <pc:sldMk cId="3142998048" sldId="359"/>
            <ac:spMk id="5" creationId="{1ECB11B9-C3F6-56B8-B095-9C4B06154BFD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1-12T21:48:01.581" v="10688" actId="729"/>
        <pc:sldMkLst>
          <pc:docMk/>
          <pc:sldMk cId="663382737" sldId="360"/>
        </pc:sldMkLst>
        <pc:picChg chg="add mod">
          <ac:chgData name="Spotts, Tyler D" userId="fe67611b-e886-4976-a74f-32f5d442ddd5" providerId="ADAL" clId="{A31CDC42-05B3-4342-821E-F5B67FD7AD23}" dt="2025-11-12T16:56:42.456" v="5458" actId="14100"/>
          <ac:picMkLst>
            <pc:docMk/>
            <pc:sldMk cId="663382737" sldId="360"/>
            <ac:picMk id="11" creationId="{04ECB31A-5B92-A3ED-469A-3BCC47F74EA3}"/>
          </ac:picMkLst>
        </pc:picChg>
        <pc:picChg chg="add mod">
          <ac:chgData name="Spotts, Tyler D" userId="fe67611b-e886-4976-a74f-32f5d442ddd5" providerId="ADAL" clId="{A31CDC42-05B3-4342-821E-F5B67FD7AD23}" dt="2025-11-12T16:56:38.255" v="5456" actId="1076"/>
          <ac:picMkLst>
            <pc:docMk/>
            <pc:sldMk cId="663382737" sldId="360"/>
            <ac:picMk id="13" creationId="{E52F5C6E-4091-711A-EAAE-CAE527F68E77}"/>
          </ac:picMkLst>
        </pc:picChg>
        <pc:picChg chg="add mod">
          <ac:chgData name="Spotts, Tyler D" userId="fe67611b-e886-4976-a74f-32f5d442ddd5" providerId="ADAL" clId="{A31CDC42-05B3-4342-821E-F5B67FD7AD23}" dt="2025-11-12T16:59:58.811" v="5465" actId="1076"/>
          <ac:picMkLst>
            <pc:docMk/>
            <pc:sldMk cId="663382737" sldId="360"/>
            <ac:picMk id="15" creationId="{D9E5FD4C-457E-3056-F684-507C436A11C8}"/>
          </ac:picMkLst>
        </pc:picChg>
        <pc:picChg chg="add mod">
          <ac:chgData name="Spotts, Tyler D" userId="fe67611b-e886-4976-a74f-32f5d442ddd5" providerId="ADAL" clId="{A31CDC42-05B3-4342-821E-F5B67FD7AD23}" dt="2025-11-12T17:00:01.998" v="5466" actId="1076"/>
          <ac:picMkLst>
            <pc:docMk/>
            <pc:sldMk cId="663382737" sldId="360"/>
            <ac:picMk id="17" creationId="{FAFEFDA5-4FF2-3654-1B5E-ACC18103E0BD}"/>
          </ac:picMkLst>
        </pc:picChg>
      </pc:sldChg>
      <pc:sldChg chg="addSp delSp modSp add mod ord modShow">
        <pc:chgData name="Spotts, Tyler D" userId="fe67611b-e886-4976-a74f-32f5d442ddd5" providerId="ADAL" clId="{A31CDC42-05B3-4342-821E-F5B67FD7AD23}" dt="2025-11-12T21:48:01.581" v="10688" actId="729"/>
        <pc:sldMkLst>
          <pc:docMk/>
          <pc:sldMk cId="1822534884" sldId="361"/>
        </pc:sldMkLst>
        <pc:picChg chg="add mod">
          <ac:chgData name="Spotts, Tyler D" userId="fe67611b-e886-4976-a74f-32f5d442ddd5" providerId="ADAL" clId="{A31CDC42-05B3-4342-821E-F5B67FD7AD23}" dt="2025-11-12T17:08:14.848" v="5649" actId="14100"/>
          <ac:picMkLst>
            <pc:docMk/>
            <pc:sldMk cId="1822534884" sldId="361"/>
            <ac:picMk id="3" creationId="{669008C4-7574-2DB1-A06D-15CC0ABC066E}"/>
          </ac:picMkLst>
        </pc:picChg>
        <pc:picChg chg="add mod">
          <ac:chgData name="Spotts, Tyler D" userId="fe67611b-e886-4976-a74f-32f5d442ddd5" providerId="ADAL" clId="{A31CDC42-05B3-4342-821E-F5B67FD7AD23}" dt="2025-11-12T17:08:16.702" v="5650" actId="14100"/>
          <ac:picMkLst>
            <pc:docMk/>
            <pc:sldMk cId="1822534884" sldId="361"/>
            <ac:picMk id="6" creationId="{A8B0C844-A779-49F8-38A1-D6A930BCD78A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1-12T21:48:01.581" v="10688" actId="729"/>
        <pc:sldMkLst>
          <pc:docMk/>
          <pc:sldMk cId="1768384243" sldId="362"/>
        </pc:sldMkLst>
        <pc:spChg chg="mod">
          <ac:chgData name="Spotts, Tyler D" userId="fe67611b-e886-4976-a74f-32f5d442ddd5" providerId="ADAL" clId="{A31CDC42-05B3-4342-821E-F5B67FD7AD23}" dt="2025-11-12T17:12:58.473" v="5692" actId="20577"/>
          <ac:spMkLst>
            <pc:docMk/>
            <pc:sldMk cId="1768384243" sldId="362"/>
            <ac:spMk id="3" creationId="{DB33BAA4-35B3-9C90-3DA4-EAC2EED5B101}"/>
          </ac:spMkLst>
        </pc:spChg>
        <pc:spChg chg="mod">
          <ac:chgData name="Spotts, Tyler D" userId="fe67611b-e886-4976-a74f-32f5d442ddd5" providerId="ADAL" clId="{A31CDC42-05B3-4342-821E-F5B67FD7AD23}" dt="2025-11-12T17:13:20.162" v="5708" actId="20577"/>
          <ac:spMkLst>
            <pc:docMk/>
            <pc:sldMk cId="1768384243" sldId="362"/>
            <ac:spMk id="4" creationId="{0BB685D4-E4EA-FEF2-0D3E-C168ABBD3ED7}"/>
          </ac:spMkLst>
        </pc:spChg>
        <pc:spChg chg="mod">
          <ac:chgData name="Spotts, Tyler D" userId="fe67611b-e886-4976-a74f-32f5d442ddd5" providerId="ADAL" clId="{A31CDC42-05B3-4342-821E-F5B67FD7AD23}" dt="2025-11-12T17:13:37.671" v="5720" actId="20577"/>
          <ac:spMkLst>
            <pc:docMk/>
            <pc:sldMk cId="1768384243" sldId="362"/>
            <ac:spMk id="5" creationId="{4B2427FB-7D2F-D672-35BA-5045C21F5A6F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1-12T21:48:01.581" v="10688" actId="729"/>
        <pc:sldMkLst>
          <pc:docMk/>
          <pc:sldMk cId="931274043" sldId="363"/>
        </pc:sldMkLst>
        <pc:picChg chg="add mod">
          <ac:chgData name="Spotts, Tyler D" userId="fe67611b-e886-4976-a74f-32f5d442ddd5" providerId="ADAL" clId="{A31CDC42-05B3-4342-821E-F5B67FD7AD23}" dt="2025-11-12T17:11:22.242" v="5664" actId="14100"/>
          <ac:picMkLst>
            <pc:docMk/>
            <pc:sldMk cId="931274043" sldId="363"/>
            <ac:picMk id="6" creationId="{AC0415DA-805E-9BD6-7A87-13218B753F78}"/>
          </ac:picMkLst>
        </pc:picChg>
        <pc:picChg chg="add mod">
          <ac:chgData name="Spotts, Tyler D" userId="fe67611b-e886-4976-a74f-32f5d442ddd5" providerId="ADAL" clId="{A31CDC42-05B3-4342-821E-F5B67FD7AD23}" dt="2025-11-12T17:11:15.721" v="5662" actId="1076"/>
          <ac:picMkLst>
            <pc:docMk/>
            <pc:sldMk cId="931274043" sldId="363"/>
            <ac:picMk id="8" creationId="{1245FAC9-93DC-F522-9817-5EFB181B0106}"/>
          </ac:picMkLst>
        </pc:picChg>
      </pc:sldChg>
      <pc:sldChg chg="addSp delSp modSp add mod ord modShow">
        <pc:chgData name="Spotts, Tyler D" userId="fe67611b-e886-4976-a74f-32f5d442ddd5" providerId="ADAL" clId="{A31CDC42-05B3-4342-821E-F5B67FD7AD23}" dt="2025-11-12T21:48:01.581" v="10688" actId="729"/>
        <pc:sldMkLst>
          <pc:docMk/>
          <pc:sldMk cId="976520551" sldId="364"/>
        </pc:sldMkLst>
        <pc:picChg chg="add mod">
          <ac:chgData name="Spotts, Tyler D" userId="fe67611b-e886-4976-a74f-32f5d442ddd5" providerId="ADAL" clId="{A31CDC42-05B3-4342-821E-F5B67FD7AD23}" dt="2025-11-12T17:17:27.920" v="5802" actId="14100"/>
          <ac:picMkLst>
            <pc:docMk/>
            <pc:sldMk cId="976520551" sldId="364"/>
            <ac:picMk id="2" creationId="{FD986D53-93EB-EEBB-32F6-4B50411968FA}"/>
          </ac:picMkLst>
        </pc:picChg>
        <pc:picChg chg="add mod">
          <ac:chgData name="Spotts, Tyler D" userId="fe67611b-e886-4976-a74f-32f5d442ddd5" providerId="ADAL" clId="{A31CDC42-05B3-4342-821E-F5B67FD7AD23}" dt="2025-11-12T17:17:23.543" v="5801" actId="1076"/>
          <ac:picMkLst>
            <pc:docMk/>
            <pc:sldMk cId="976520551" sldId="364"/>
            <ac:picMk id="4" creationId="{342CD48C-3364-CA09-14B1-4E8EDF4CCD74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1-12T21:47:47.284" v="10686" actId="729"/>
        <pc:sldMkLst>
          <pc:docMk/>
          <pc:sldMk cId="3553089571" sldId="365"/>
        </pc:sldMkLst>
        <pc:spChg chg="mod">
          <ac:chgData name="Spotts, Tyler D" userId="fe67611b-e886-4976-a74f-32f5d442ddd5" providerId="ADAL" clId="{A31CDC42-05B3-4342-821E-F5B67FD7AD23}" dt="2025-11-12T17:22:05.304" v="5857" actId="20577"/>
          <ac:spMkLst>
            <pc:docMk/>
            <pc:sldMk cId="3553089571" sldId="365"/>
            <ac:spMk id="3" creationId="{2F91161F-663F-193C-5346-0F4CA88E5EE1}"/>
          </ac:spMkLst>
        </pc:spChg>
        <pc:spChg chg="mod">
          <ac:chgData name="Spotts, Tyler D" userId="fe67611b-e886-4976-a74f-32f5d442ddd5" providerId="ADAL" clId="{A31CDC42-05B3-4342-821E-F5B67FD7AD23}" dt="2025-11-12T17:22:27.533" v="5866" actId="20577"/>
          <ac:spMkLst>
            <pc:docMk/>
            <pc:sldMk cId="3553089571" sldId="365"/>
            <ac:spMk id="4" creationId="{EE74DFCE-B166-C235-7B54-040043E1B3EA}"/>
          </ac:spMkLst>
        </pc:spChg>
        <pc:spChg chg="mod">
          <ac:chgData name="Spotts, Tyler D" userId="fe67611b-e886-4976-a74f-32f5d442ddd5" providerId="ADAL" clId="{A31CDC42-05B3-4342-821E-F5B67FD7AD23}" dt="2025-11-12T17:22:49.143" v="5876" actId="20577"/>
          <ac:spMkLst>
            <pc:docMk/>
            <pc:sldMk cId="3553089571" sldId="365"/>
            <ac:spMk id="5" creationId="{639CC88B-A99C-5C91-E1B2-A53B1160E3BF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1-12T21:47:47.284" v="10686" actId="729"/>
        <pc:sldMkLst>
          <pc:docMk/>
          <pc:sldMk cId="4057975554" sldId="366"/>
        </pc:sldMkLst>
        <pc:picChg chg="add mod">
          <ac:chgData name="Spotts, Tyler D" userId="fe67611b-e886-4976-a74f-32f5d442ddd5" providerId="ADAL" clId="{A31CDC42-05B3-4342-821E-F5B67FD7AD23}" dt="2025-11-12T17:20:20.516" v="5809" actId="1076"/>
          <ac:picMkLst>
            <pc:docMk/>
            <pc:sldMk cId="4057975554" sldId="366"/>
            <ac:picMk id="11" creationId="{699C7213-D4FB-8BBB-646D-4F011F79B04C}"/>
          </ac:picMkLst>
        </pc:picChg>
        <pc:picChg chg="add mod">
          <ac:chgData name="Spotts, Tyler D" userId="fe67611b-e886-4976-a74f-32f5d442ddd5" providerId="ADAL" clId="{A31CDC42-05B3-4342-821E-F5B67FD7AD23}" dt="2025-11-12T17:20:33.329" v="5811" actId="1076"/>
          <ac:picMkLst>
            <pc:docMk/>
            <pc:sldMk cId="4057975554" sldId="366"/>
            <ac:picMk id="13" creationId="{CD2143F8-82DF-8FAE-F1BB-2440B8455AAF}"/>
          </ac:picMkLst>
        </pc:picChg>
      </pc:sldChg>
      <pc:sldChg chg="addSp delSp modSp add mod ord modShow">
        <pc:chgData name="Spotts, Tyler D" userId="fe67611b-e886-4976-a74f-32f5d442ddd5" providerId="ADAL" clId="{A31CDC42-05B3-4342-821E-F5B67FD7AD23}" dt="2025-11-12T21:47:47.284" v="10686" actId="729"/>
        <pc:sldMkLst>
          <pc:docMk/>
          <pc:sldMk cId="3370941113" sldId="367"/>
        </pc:sldMkLst>
        <pc:picChg chg="add mod">
          <ac:chgData name="Spotts, Tyler D" userId="fe67611b-e886-4976-a74f-32f5d442ddd5" providerId="ADAL" clId="{A31CDC42-05B3-4342-821E-F5B67FD7AD23}" dt="2025-11-12T17:28:53.410" v="5957" actId="14100"/>
          <ac:picMkLst>
            <pc:docMk/>
            <pc:sldMk cId="3370941113" sldId="367"/>
            <ac:picMk id="5" creationId="{AF9E67CA-688A-B67B-73F8-C75C68B95ADF}"/>
          </ac:picMkLst>
        </pc:picChg>
        <pc:picChg chg="add mod">
          <ac:chgData name="Spotts, Tyler D" userId="fe67611b-e886-4976-a74f-32f5d442ddd5" providerId="ADAL" clId="{A31CDC42-05B3-4342-821E-F5B67FD7AD23}" dt="2025-11-12T17:28:48.862" v="5955" actId="1076"/>
          <ac:picMkLst>
            <pc:docMk/>
            <pc:sldMk cId="3370941113" sldId="367"/>
            <ac:picMk id="7" creationId="{1916F4ED-0F39-31BD-B869-D64278FED6FF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1-12T21:47:47.284" v="10686" actId="729"/>
        <pc:sldMkLst>
          <pc:docMk/>
          <pc:sldMk cId="1422468201" sldId="368"/>
        </pc:sldMkLst>
        <pc:spChg chg="mod">
          <ac:chgData name="Spotts, Tyler D" userId="fe67611b-e886-4976-a74f-32f5d442ddd5" providerId="ADAL" clId="{A31CDC42-05B3-4342-821E-F5B67FD7AD23}" dt="2025-11-12T17:40:03.417" v="6003" actId="20577"/>
          <ac:spMkLst>
            <pc:docMk/>
            <pc:sldMk cId="1422468201" sldId="368"/>
            <ac:spMk id="3" creationId="{80D95096-C2DC-7576-56FC-D2BDBB85176E}"/>
          </ac:spMkLst>
        </pc:spChg>
        <pc:spChg chg="mod">
          <ac:chgData name="Spotts, Tyler D" userId="fe67611b-e886-4976-a74f-32f5d442ddd5" providerId="ADAL" clId="{A31CDC42-05B3-4342-821E-F5B67FD7AD23}" dt="2025-11-12T17:40:20.116" v="6010" actId="20577"/>
          <ac:spMkLst>
            <pc:docMk/>
            <pc:sldMk cId="1422468201" sldId="368"/>
            <ac:spMk id="4" creationId="{967C2484-48C6-8D35-7181-7DDEB3FA4566}"/>
          </ac:spMkLst>
        </pc:spChg>
        <pc:spChg chg="mod">
          <ac:chgData name="Spotts, Tyler D" userId="fe67611b-e886-4976-a74f-32f5d442ddd5" providerId="ADAL" clId="{A31CDC42-05B3-4342-821E-F5B67FD7AD23}" dt="2025-11-12T17:40:33.160" v="6020" actId="20577"/>
          <ac:spMkLst>
            <pc:docMk/>
            <pc:sldMk cId="1422468201" sldId="368"/>
            <ac:spMk id="5" creationId="{2F44BD48-B978-9E56-F7AC-3200FFD620B7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1-12T21:47:53.282" v="10687" actId="729"/>
        <pc:sldMkLst>
          <pc:docMk/>
          <pc:sldMk cId="160351092" sldId="369"/>
        </pc:sldMkLst>
        <pc:picChg chg="add mod">
          <ac:chgData name="Spotts, Tyler D" userId="fe67611b-e886-4976-a74f-32f5d442ddd5" providerId="ADAL" clId="{A31CDC42-05B3-4342-821E-F5B67FD7AD23}" dt="2025-11-12T17:38:49.177" v="5970" actId="1076"/>
          <ac:picMkLst>
            <pc:docMk/>
            <pc:sldMk cId="160351092" sldId="369"/>
            <ac:picMk id="5" creationId="{B6353480-36AC-D775-15F0-24D5C70CA558}"/>
          </ac:picMkLst>
        </pc:picChg>
        <pc:picChg chg="add mod">
          <ac:chgData name="Spotts, Tyler D" userId="fe67611b-e886-4976-a74f-32f5d442ddd5" providerId="ADAL" clId="{A31CDC42-05B3-4342-821E-F5B67FD7AD23}" dt="2025-11-12T17:38:55.075" v="5972" actId="1076"/>
          <ac:picMkLst>
            <pc:docMk/>
            <pc:sldMk cId="160351092" sldId="369"/>
            <ac:picMk id="7" creationId="{B517F095-40C9-3FE7-E2C8-2EA9A438EFA4}"/>
          </ac:picMkLst>
        </pc:picChg>
      </pc:sldChg>
      <pc:sldChg chg="addSp delSp modSp add mod ord modShow">
        <pc:chgData name="Spotts, Tyler D" userId="fe67611b-e886-4976-a74f-32f5d442ddd5" providerId="ADAL" clId="{A31CDC42-05B3-4342-821E-F5B67FD7AD23}" dt="2025-11-12T21:47:53.282" v="10687" actId="729"/>
        <pc:sldMkLst>
          <pc:docMk/>
          <pc:sldMk cId="3730856364" sldId="370"/>
        </pc:sldMkLst>
        <pc:picChg chg="add mod">
          <ac:chgData name="Spotts, Tyler D" userId="fe67611b-e886-4976-a74f-32f5d442ddd5" providerId="ADAL" clId="{A31CDC42-05B3-4342-821E-F5B67FD7AD23}" dt="2025-11-12T19:10:52.450" v="6084" actId="14100"/>
          <ac:picMkLst>
            <pc:docMk/>
            <pc:sldMk cId="3730856364" sldId="370"/>
            <ac:picMk id="3" creationId="{45407ED9-C33D-F153-0E33-156FF7BC1F81}"/>
          </ac:picMkLst>
        </pc:picChg>
        <pc:picChg chg="add mod">
          <ac:chgData name="Spotts, Tyler D" userId="fe67611b-e886-4976-a74f-32f5d442ddd5" providerId="ADAL" clId="{A31CDC42-05B3-4342-821E-F5B67FD7AD23}" dt="2025-11-12T19:10:57.654" v="6086" actId="14100"/>
          <ac:picMkLst>
            <pc:docMk/>
            <pc:sldMk cId="3730856364" sldId="370"/>
            <ac:picMk id="6" creationId="{B98E3E71-DCAA-3B2B-50C3-7A0011ECD311}"/>
          </ac:picMkLst>
        </pc:picChg>
      </pc:sldChg>
      <pc:sldChg chg="modSp add mod ord modShow">
        <pc:chgData name="Spotts, Tyler D" userId="fe67611b-e886-4976-a74f-32f5d442ddd5" providerId="ADAL" clId="{A31CDC42-05B3-4342-821E-F5B67FD7AD23}" dt="2025-11-12T21:47:53.282" v="10687" actId="729"/>
        <pc:sldMkLst>
          <pc:docMk/>
          <pc:sldMk cId="67951089" sldId="371"/>
        </pc:sldMkLst>
        <pc:spChg chg="mod">
          <ac:chgData name="Spotts, Tyler D" userId="fe67611b-e886-4976-a74f-32f5d442ddd5" providerId="ADAL" clId="{A31CDC42-05B3-4342-821E-F5B67FD7AD23}" dt="2025-11-12T19:16:54.552" v="6163" actId="1076"/>
          <ac:spMkLst>
            <pc:docMk/>
            <pc:sldMk cId="67951089" sldId="371"/>
            <ac:spMk id="3" creationId="{0BE78A47-429D-9206-BA5C-C66DB3576093}"/>
          </ac:spMkLst>
        </pc:spChg>
        <pc:spChg chg="mod">
          <ac:chgData name="Spotts, Tyler D" userId="fe67611b-e886-4976-a74f-32f5d442ddd5" providerId="ADAL" clId="{A31CDC42-05B3-4342-821E-F5B67FD7AD23}" dt="2025-11-12T19:17:09.441" v="6173" actId="20577"/>
          <ac:spMkLst>
            <pc:docMk/>
            <pc:sldMk cId="67951089" sldId="371"/>
            <ac:spMk id="4" creationId="{FE00079A-E31B-7064-9B08-E00ED6E1C6A4}"/>
          </ac:spMkLst>
        </pc:spChg>
        <pc:spChg chg="mod">
          <ac:chgData name="Spotts, Tyler D" userId="fe67611b-e886-4976-a74f-32f5d442ddd5" providerId="ADAL" clId="{A31CDC42-05B3-4342-821E-F5B67FD7AD23}" dt="2025-11-12T19:17:23.101" v="6181" actId="20577"/>
          <ac:spMkLst>
            <pc:docMk/>
            <pc:sldMk cId="67951089" sldId="371"/>
            <ac:spMk id="5" creationId="{0ECC3676-321C-3670-922E-9FFB8A0AE363}"/>
          </ac:spMkLst>
        </pc:spChg>
      </pc:sldChg>
      <pc:sldChg chg="addSp delSp modSp add mod ord modShow">
        <pc:chgData name="Spotts, Tyler D" userId="fe67611b-e886-4976-a74f-32f5d442ddd5" providerId="ADAL" clId="{A31CDC42-05B3-4342-821E-F5B67FD7AD23}" dt="2025-11-12T21:47:53.282" v="10687" actId="729"/>
        <pc:sldMkLst>
          <pc:docMk/>
          <pc:sldMk cId="3745555196" sldId="372"/>
        </pc:sldMkLst>
        <pc:picChg chg="add mod">
          <ac:chgData name="Spotts, Tyler D" userId="fe67611b-e886-4976-a74f-32f5d442ddd5" providerId="ADAL" clId="{A31CDC42-05B3-4342-821E-F5B67FD7AD23}" dt="2025-11-12T19:13:04.362" v="6092" actId="1076"/>
          <ac:picMkLst>
            <pc:docMk/>
            <pc:sldMk cId="3745555196" sldId="372"/>
            <ac:picMk id="6" creationId="{4868C668-3F86-A86F-7E66-4E5F4950E39B}"/>
          </ac:picMkLst>
        </pc:picChg>
        <pc:picChg chg="add mod">
          <ac:chgData name="Spotts, Tyler D" userId="fe67611b-e886-4976-a74f-32f5d442ddd5" providerId="ADAL" clId="{A31CDC42-05B3-4342-821E-F5B67FD7AD23}" dt="2025-11-12T19:13:01.829" v="6090" actId="1076"/>
          <ac:picMkLst>
            <pc:docMk/>
            <pc:sldMk cId="3745555196" sldId="372"/>
            <ac:picMk id="8" creationId="{F6022036-BE6D-4B60-615D-975CF79C4FCE}"/>
          </ac:picMkLst>
        </pc:picChg>
      </pc:sldChg>
      <pc:sldChg chg="modSp new mod">
        <pc:chgData name="Spotts, Tyler D" userId="fe67611b-e886-4976-a74f-32f5d442ddd5" providerId="ADAL" clId="{A31CDC42-05B3-4342-821E-F5B67FD7AD23}" dt="2025-11-12T21:21:04.195" v="9357" actId="20577"/>
        <pc:sldMkLst>
          <pc:docMk/>
          <pc:sldMk cId="425556466" sldId="374"/>
        </pc:sldMkLst>
        <pc:spChg chg="mod">
          <ac:chgData name="Spotts, Tyler D" userId="fe67611b-e886-4976-a74f-32f5d442ddd5" providerId="ADAL" clId="{A31CDC42-05B3-4342-821E-F5B67FD7AD23}" dt="2025-11-12T21:21:04.195" v="9357" actId="20577"/>
          <ac:spMkLst>
            <pc:docMk/>
            <pc:sldMk cId="425556466" sldId="374"/>
            <ac:spMk id="2" creationId="{B6C0F7DD-349A-412C-9F47-8F7BA721AAF0}"/>
          </ac:spMkLst>
        </pc:spChg>
        <pc:spChg chg="mod">
          <ac:chgData name="Spotts, Tyler D" userId="fe67611b-e886-4976-a74f-32f5d442ddd5" providerId="ADAL" clId="{A31CDC42-05B3-4342-821E-F5B67FD7AD23}" dt="2025-11-12T20:48:18.728" v="7421" actId="115"/>
          <ac:spMkLst>
            <pc:docMk/>
            <pc:sldMk cId="425556466" sldId="374"/>
            <ac:spMk id="3" creationId="{2CA26EC9-3E54-D0E1-E62C-EF22D4520974}"/>
          </ac:spMkLst>
        </pc:spChg>
        <pc:spChg chg="mod">
          <ac:chgData name="Spotts, Tyler D" userId="fe67611b-e886-4976-a74f-32f5d442ddd5" providerId="ADAL" clId="{A31CDC42-05B3-4342-821E-F5B67FD7AD23}" dt="2025-11-12T20:45:09.536" v="7325" actId="14100"/>
          <ac:spMkLst>
            <pc:docMk/>
            <pc:sldMk cId="425556466" sldId="374"/>
            <ac:spMk id="4" creationId="{BF24630A-AE6E-7CF9-F64A-00413F6062F2}"/>
          </ac:spMkLst>
        </pc:spChg>
        <pc:spChg chg="mod">
          <ac:chgData name="Spotts, Tyler D" userId="fe67611b-e886-4976-a74f-32f5d442ddd5" providerId="ADAL" clId="{A31CDC42-05B3-4342-821E-F5B67FD7AD23}" dt="2025-11-12T20:48:22.586" v="7422" actId="115"/>
          <ac:spMkLst>
            <pc:docMk/>
            <pc:sldMk cId="425556466" sldId="374"/>
            <ac:spMk id="5" creationId="{E506F4C6-9DC5-7600-9AD1-4915C1882C80}"/>
          </ac:spMkLst>
        </pc:spChg>
        <pc:spChg chg="mod">
          <ac:chgData name="Spotts, Tyler D" userId="fe67611b-e886-4976-a74f-32f5d442ddd5" providerId="ADAL" clId="{A31CDC42-05B3-4342-821E-F5B67FD7AD23}" dt="2025-11-12T20:46:47.347" v="7412" actId="20577"/>
          <ac:spMkLst>
            <pc:docMk/>
            <pc:sldMk cId="425556466" sldId="374"/>
            <ac:spMk id="6" creationId="{1E7FAD5C-51EF-8858-F28D-E1C81CC651AA}"/>
          </ac:spMkLst>
        </pc:spChg>
      </pc:sldChg>
      <pc:sldChg chg="addSp delSp modSp add mod">
        <pc:chgData name="Spotts, Tyler D" userId="fe67611b-e886-4976-a74f-32f5d442ddd5" providerId="ADAL" clId="{A31CDC42-05B3-4342-821E-F5B67FD7AD23}" dt="2025-11-13T19:03:38.647" v="11663" actId="27636"/>
        <pc:sldMkLst>
          <pc:docMk/>
          <pc:sldMk cId="2799715531" sldId="375"/>
        </pc:sldMkLst>
        <pc:spChg chg="mod">
          <ac:chgData name="Spotts, Tyler D" userId="fe67611b-e886-4976-a74f-32f5d442ddd5" providerId="ADAL" clId="{A31CDC42-05B3-4342-821E-F5B67FD7AD23}" dt="2025-11-12T21:01:18.483" v="7602" actId="313"/>
          <ac:spMkLst>
            <pc:docMk/>
            <pc:sldMk cId="2799715531" sldId="375"/>
            <ac:spMk id="2" creationId="{5693A1F8-E22A-027B-6B06-5632620FCA2F}"/>
          </ac:spMkLst>
        </pc:spChg>
        <pc:spChg chg="mod">
          <ac:chgData name="Spotts, Tyler D" userId="fe67611b-e886-4976-a74f-32f5d442ddd5" providerId="ADAL" clId="{A31CDC42-05B3-4342-821E-F5B67FD7AD23}" dt="2025-11-12T21:00:15.418" v="7544" actId="20577"/>
          <ac:spMkLst>
            <pc:docMk/>
            <pc:sldMk cId="2799715531" sldId="375"/>
            <ac:spMk id="5" creationId="{6EEABE60-3BB2-4E30-0C21-7B2E5FCECF12}"/>
          </ac:spMkLst>
        </pc:spChg>
        <pc:spChg chg="mod">
          <ac:chgData name="Spotts, Tyler D" userId="fe67611b-e886-4976-a74f-32f5d442ddd5" providerId="ADAL" clId="{A31CDC42-05B3-4342-821E-F5B67FD7AD23}" dt="2025-11-12T20:57:37.362" v="7441" actId="1076"/>
          <ac:spMkLst>
            <pc:docMk/>
            <pc:sldMk cId="2799715531" sldId="375"/>
            <ac:spMk id="6" creationId="{86CDBF28-32B5-CBA2-5F90-90623936C47F}"/>
          </ac:spMkLst>
        </pc:spChg>
        <pc:spChg chg="add del mod">
          <ac:chgData name="Spotts, Tyler D" userId="fe67611b-e886-4976-a74f-32f5d442ddd5" providerId="ADAL" clId="{A31CDC42-05B3-4342-821E-F5B67FD7AD23}" dt="2025-11-13T19:03:38.647" v="11663" actId="27636"/>
          <ac:spMkLst>
            <pc:docMk/>
            <pc:sldMk cId="2799715531" sldId="375"/>
            <ac:spMk id="8" creationId="{8C575A52-46F5-21A9-4BB3-0786F7AABB36}"/>
          </ac:spMkLst>
        </pc:spChg>
        <pc:spChg chg="add mod">
          <ac:chgData name="Spotts, Tyler D" userId="fe67611b-e886-4976-a74f-32f5d442ddd5" providerId="ADAL" clId="{A31CDC42-05B3-4342-821E-F5B67FD7AD23}" dt="2025-11-12T20:58:15.051" v="7488" actId="20577"/>
          <ac:spMkLst>
            <pc:docMk/>
            <pc:sldMk cId="2799715531" sldId="375"/>
            <ac:spMk id="10" creationId="{11E23A8E-2334-3EAB-9308-890C6848F908}"/>
          </ac:spMkLst>
        </pc:spChg>
        <pc:spChg chg="add mod">
          <ac:chgData name="Spotts, Tyler D" userId="fe67611b-e886-4976-a74f-32f5d442ddd5" providerId="ADAL" clId="{A31CDC42-05B3-4342-821E-F5B67FD7AD23}" dt="2025-11-12T20:59:35.550" v="7543" actId="20577"/>
          <ac:spMkLst>
            <pc:docMk/>
            <pc:sldMk cId="2799715531" sldId="375"/>
            <ac:spMk id="11" creationId="{235C02A4-F652-EED2-DDF6-D38F241562AE}"/>
          </ac:spMkLst>
        </pc:spChg>
      </pc:sldChg>
      <pc:sldChg chg="modSp add mod ord">
        <pc:chgData name="Spotts, Tyler D" userId="fe67611b-e886-4976-a74f-32f5d442ddd5" providerId="ADAL" clId="{A31CDC42-05B3-4342-821E-F5B67FD7AD23}" dt="2025-11-12T21:23:33.724" v="9369" actId="20577"/>
        <pc:sldMkLst>
          <pc:docMk/>
          <pc:sldMk cId="1730195807" sldId="376"/>
        </pc:sldMkLst>
        <pc:spChg chg="mod">
          <ac:chgData name="Spotts, Tyler D" userId="fe67611b-e886-4976-a74f-32f5d442ddd5" providerId="ADAL" clId="{A31CDC42-05B3-4342-821E-F5B67FD7AD23}" dt="2025-11-12T21:23:33.724" v="9369" actId="20577"/>
          <ac:spMkLst>
            <pc:docMk/>
            <pc:sldMk cId="1730195807" sldId="376"/>
            <ac:spMk id="2" creationId="{98FF050C-E1EC-9C0B-C8DE-CD2B7FFD8C22}"/>
          </ac:spMkLst>
        </pc:spChg>
        <pc:spChg chg="mod">
          <ac:chgData name="Spotts, Tyler D" userId="fe67611b-e886-4976-a74f-32f5d442ddd5" providerId="ADAL" clId="{A31CDC42-05B3-4342-821E-F5B67FD7AD23}" dt="2025-11-12T21:04:59.674" v="7710" actId="20577"/>
          <ac:spMkLst>
            <pc:docMk/>
            <pc:sldMk cId="1730195807" sldId="376"/>
            <ac:spMk id="3" creationId="{108A3A1B-8D44-B12D-D3B1-33C91FD2C9CF}"/>
          </ac:spMkLst>
        </pc:spChg>
        <pc:spChg chg="mod">
          <ac:chgData name="Spotts, Tyler D" userId="fe67611b-e886-4976-a74f-32f5d442ddd5" providerId="ADAL" clId="{A31CDC42-05B3-4342-821E-F5B67FD7AD23}" dt="2025-11-12T21:13:43.846" v="9243" actId="313"/>
          <ac:spMkLst>
            <pc:docMk/>
            <pc:sldMk cId="1730195807" sldId="376"/>
            <ac:spMk id="4" creationId="{F14B5E0B-A63C-0576-442F-39710BEB4096}"/>
          </ac:spMkLst>
        </pc:spChg>
        <pc:spChg chg="mod">
          <ac:chgData name="Spotts, Tyler D" userId="fe67611b-e886-4976-a74f-32f5d442ddd5" providerId="ADAL" clId="{A31CDC42-05B3-4342-821E-F5B67FD7AD23}" dt="2025-11-12T21:13:53.674" v="9246" actId="20577"/>
          <ac:spMkLst>
            <pc:docMk/>
            <pc:sldMk cId="1730195807" sldId="376"/>
            <ac:spMk id="5" creationId="{242CF6A7-A655-2759-D5B8-29C23E7987A0}"/>
          </ac:spMkLst>
        </pc:spChg>
        <pc:spChg chg="mod">
          <ac:chgData name="Spotts, Tyler D" userId="fe67611b-e886-4976-a74f-32f5d442ddd5" providerId="ADAL" clId="{A31CDC42-05B3-4342-821E-F5B67FD7AD23}" dt="2025-11-12T21:13:17.388" v="9229" actId="20577"/>
          <ac:spMkLst>
            <pc:docMk/>
            <pc:sldMk cId="1730195807" sldId="376"/>
            <ac:spMk id="6" creationId="{473DEF39-EB9A-98CA-2E91-A4288E2E2C0A}"/>
          </ac:spMkLst>
        </pc:spChg>
      </pc:sldChg>
      <pc:sldChg chg="addSp delSp modSp add mod ord">
        <pc:chgData name="Spotts, Tyler D" userId="fe67611b-e886-4976-a74f-32f5d442ddd5" providerId="ADAL" clId="{A31CDC42-05B3-4342-821E-F5B67FD7AD23}" dt="2025-11-12T21:20:24.831" v="9329" actId="207"/>
        <pc:sldMkLst>
          <pc:docMk/>
          <pc:sldMk cId="2012109449" sldId="377"/>
        </pc:sldMkLst>
        <pc:spChg chg="mod">
          <ac:chgData name="Spotts, Tyler D" userId="fe67611b-e886-4976-a74f-32f5d442ddd5" providerId="ADAL" clId="{A31CDC42-05B3-4342-821E-F5B67FD7AD23}" dt="2025-11-12T21:04:16.246" v="7669" actId="20577"/>
          <ac:spMkLst>
            <pc:docMk/>
            <pc:sldMk cId="2012109449" sldId="377"/>
            <ac:spMk id="2" creationId="{0152CB1D-EFEA-7479-76BB-91A0FDB93E1E}"/>
          </ac:spMkLst>
        </pc:spChg>
        <pc:spChg chg="mod">
          <ac:chgData name="Spotts, Tyler D" userId="fe67611b-e886-4976-a74f-32f5d442ddd5" providerId="ADAL" clId="{A31CDC42-05B3-4342-821E-F5B67FD7AD23}" dt="2025-11-12T21:14:02.889" v="9249" actId="20577"/>
          <ac:spMkLst>
            <pc:docMk/>
            <pc:sldMk cId="2012109449" sldId="377"/>
            <ac:spMk id="5" creationId="{E237FD5E-90A0-7703-02ED-07B37CB8B8F0}"/>
          </ac:spMkLst>
        </pc:spChg>
        <pc:spChg chg="add mod">
          <ac:chgData name="Spotts, Tyler D" userId="fe67611b-e886-4976-a74f-32f5d442ddd5" providerId="ADAL" clId="{A31CDC42-05B3-4342-821E-F5B67FD7AD23}" dt="2025-11-12T21:19:48.505" v="9324" actId="14100"/>
          <ac:spMkLst>
            <pc:docMk/>
            <pc:sldMk cId="2012109449" sldId="377"/>
            <ac:spMk id="7" creationId="{A6B6B3DC-ED5E-1559-C229-CE6F89416E5D}"/>
          </ac:spMkLst>
        </pc:spChg>
        <pc:spChg chg="mod">
          <ac:chgData name="Spotts, Tyler D" userId="fe67611b-e886-4976-a74f-32f5d442ddd5" providerId="ADAL" clId="{A31CDC42-05B3-4342-821E-F5B67FD7AD23}" dt="2025-11-12T21:19:55.969" v="9326" actId="14100"/>
          <ac:spMkLst>
            <pc:docMk/>
            <pc:sldMk cId="2012109449" sldId="377"/>
            <ac:spMk id="10" creationId="{E45577BA-2427-7C14-FDA6-5BBC031CB0FE}"/>
          </ac:spMkLst>
        </pc:spChg>
        <pc:spChg chg="mod">
          <ac:chgData name="Spotts, Tyler D" userId="fe67611b-e886-4976-a74f-32f5d442ddd5" providerId="ADAL" clId="{A31CDC42-05B3-4342-821E-F5B67FD7AD23}" dt="2025-11-12T21:19:32.681" v="9322" actId="20577"/>
          <ac:spMkLst>
            <pc:docMk/>
            <pc:sldMk cId="2012109449" sldId="377"/>
            <ac:spMk id="11" creationId="{F70329A1-6B11-D792-DC2F-B3F769FE7751}"/>
          </ac:spMkLst>
        </pc:spChg>
        <pc:spChg chg="add mod">
          <ac:chgData name="Spotts, Tyler D" userId="fe67611b-e886-4976-a74f-32f5d442ddd5" providerId="ADAL" clId="{A31CDC42-05B3-4342-821E-F5B67FD7AD23}" dt="2025-11-12T21:20:24.831" v="9329" actId="207"/>
          <ac:spMkLst>
            <pc:docMk/>
            <pc:sldMk cId="2012109449" sldId="377"/>
            <ac:spMk id="14" creationId="{9F9A711D-071F-EFF2-3740-69F18417DFBB}"/>
          </ac:spMkLst>
        </pc:spChg>
      </pc:sldChg>
      <pc:sldChg chg="modSp add mod ord">
        <pc:chgData name="Spotts, Tyler D" userId="fe67611b-e886-4976-a74f-32f5d442ddd5" providerId="ADAL" clId="{A31CDC42-05B3-4342-821E-F5B67FD7AD23}" dt="2025-11-17T21:53:33.033" v="11891" actId="27636"/>
        <pc:sldMkLst>
          <pc:docMk/>
          <pc:sldMk cId="3077266844" sldId="378"/>
        </pc:sldMkLst>
        <pc:spChg chg="mod">
          <ac:chgData name="Spotts, Tyler D" userId="fe67611b-e886-4976-a74f-32f5d442ddd5" providerId="ADAL" clId="{A31CDC42-05B3-4342-821E-F5B67FD7AD23}" dt="2025-11-12T21:24:23.602" v="9417" actId="20577"/>
          <ac:spMkLst>
            <pc:docMk/>
            <pc:sldMk cId="3077266844" sldId="378"/>
            <ac:spMk id="2" creationId="{36056D10-A6E6-8067-A1A1-070445498908}"/>
          </ac:spMkLst>
        </pc:spChg>
        <pc:spChg chg="mod">
          <ac:chgData name="Spotts, Tyler D" userId="fe67611b-e886-4976-a74f-32f5d442ddd5" providerId="ADAL" clId="{A31CDC42-05B3-4342-821E-F5B67FD7AD23}" dt="2025-11-17T21:53:33.033" v="11891" actId="27636"/>
          <ac:spMkLst>
            <pc:docMk/>
            <pc:sldMk cId="3077266844" sldId="378"/>
            <ac:spMk id="4" creationId="{E97F8512-479F-4A5E-519C-1D79228E7E85}"/>
          </ac:spMkLst>
        </pc:spChg>
        <pc:spChg chg="mod">
          <ac:chgData name="Spotts, Tyler D" userId="fe67611b-e886-4976-a74f-32f5d442ddd5" providerId="ADAL" clId="{A31CDC42-05B3-4342-821E-F5B67FD7AD23}" dt="2025-11-12T21:42:17.112" v="10613" actId="20577"/>
          <ac:spMkLst>
            <pc:docMk/>
            <pc:sldMk cId="3077266844" sldId="378"/>
            <ac:spMk id="5" creationId="{76BBBE77-F80F-CDBE-75BD-B72FDB597BB0}"/>
          </ac:spMkLst>
        </pc:spChg>
        <pc:spChg chg="mod">
          <ac:chgData name="Spotts, Tyler D" userId="fe67611b-e886-4976-a74f-32f5d442ddd5" providerId="ADAL" clId="{A31CDC42-05B3-4342-821E-F5B67FD7AD23}" dt="2025-11-17T21:53:29.917" v="11889" actId="14100"/>
          <ac:spMkLst>
            <pc:docMk/>
            <pc:sldMk cId="3077266844" sldId="378"/>
            <ac:spMk id="6" creationId="{67C28C73-7A3E-ACB6-9BB3-70DDABDCA08D}"/>
          </ac:spMkLst>
        </pc:spChg>
      </pc:sldChg>
      <pc:sldChg chg="addSp delSp modSp add mod ord">
        <pc:chgData name="Spotts, Tyler D" userId="fe67611b-e886-4976-a74f-32f5d442ddd5" providerId="ADAL" clId="{A31CDC42-05B3-4342-821E-F5B67FD7AD23}" dt="2025-11-17T21:55:44.597" v="11967" actId="20577"/>
        <pc:sldMkLst>
          <pc:docMk/>
          <pc:sldMk cId="1331767508" sldId="379"/>
        </pc:sldMkLst>
        <pc:spChg chg="mod">
          <ac:chgData name="Spotts, Tyler D" userId="fe67611b-e886-4976-a74f-32f5d442ddd5" providerId="ADAL" clId="{A31CDC42-05B3-4342-821E-F5B67FD7AD23}" dt="2025-11-13T16:24:18.351" v="11112" actId="20577"/>
          <ac:spMkLst>
            <pc:docMk/>
            <pc:sldMk cId="1331767508" sldId="379"/>
            <ac:spMk id="2" creationId="{F17570D4-66C6-0833-D485-C27A3E4C2A1C}"/>
          </ac:spMkLst>
        </pc:spChg>
        <pc:spChg chg="add mod">
          <ac:chgData name="Spotts, Tyler D" userId="fe67611b-e886-4976-a74f-32f5d442ddd5" providerId="ADAL" clId="{A31CDC42-05B3-4342-821E-F5B67FD7AD23}" dt="2025-11-17T21:53:58.707" v="11900" actId="27636"/>
          <ac:spMkLst>
            <pc:docMk/>
            <pc:sldMk cId="1331767508" sldId="379"/>
            <ac:spMk id="3" creationId="{4873F8C0-BFD8-617C-9261-A11198E63DA0}"/>
          </ac:spMkLst>
        </pc:spChg>
        <pc:spChg chg="mod">
          <ac:chgData name="Spotts, Tyler D" userId="fe67611b-e886-4976-a74f-32f5d442ddd5" providerId="ADAL" clId="{A31CDC42-05B3-4342-821E-F5B67FD7AD23}" dt="2025-11-17T21:55:44.597" v="11967" actId="20577"/>
          <ac:spMkLst>
            <pc:docMk/>
            <pc:sldMk cId="1331767508" sldId="379"/>
            <ac:spMk id="11" creationId="{BE54D1D2-420A-2F9B-2608-695248FA29AA}"/>
          </ac:spMkLst>
        </pc:spChg>
        <pc:spChg chg="mod">
          <ac:chgData name="Spotts, Tyler D" userId="fe67611b-e886-4976-a74f-32f5d442ddd5" providerId="ADAL" clId="{A31CDC42-05B3-4342-821E-F5B67FD7AD23}" dt="2025-11-17T21:55:33.396" v="11953" actId="20577"/>
          <ac:spMkLst>
            <pc:docMk/>
            <pc:sldMk cId="1331767508" sldId="379"/>
            <ac:spMk id="14" creationId="{4E9F369F-4874-C67E-375F-00DE7A8A7FCA}"/>
          </ac:spMkLst>
        </pc:spChg>
      </pc:sldChg>
      <pc:sldChg chg="addSp modSp add mod ord modShow">
        <pc:chgData name="Spotts, Tyler D" userId="fe67611b-e886-4976-a74f-32f5d442ddd5" providerId="ADAL" clId="{A31CDC42-05B3-4342-821E-F5B67FD7AD23}" dt="2025-11-13T18:50:24.779" v="11660" actId="729"/>
        <pc:sldMkLst>
          <pc:docMk/>
          <pc:sldMk cId="2400070650" sldId="381"/>
        </pc:sldMkLst>
        <pc:spChg chg="mod">
          <ac:chgData name="Spotts, Tyler D" userId="fe67611b-e886-4976-a74f-32f5d442ddd5" providerId="ADAL" clId="{A31CDC42-05B3-4342-821E-F5B67FD7AD23}" dt="2025-11-12T22:00:17.932" v="10970" actId="313"/>
          <ac:spMkLst>
            <pc:docMk/>
            <pc:sldMk cId="2400070650" sldId="381"/>
            <ac:spMk id="2" creationId="{431FEFCE-E644-EAAF-CC9C-F7854A6C04B4}"/>
          </ac:spMkLst>
        </pc:spChg>
        <pc:spChg chg="mod">
          <ac:chgData name="Spotts, Tyler D" userId="fe67611b-e886-4976-a74f-32f5d442ddd5" providerId="ADAL" clId="{A31CDC42-05B3-4342-821E-F5B67FD7AD23}" dt="2025-11-13T16:29:25.421" v="11511" actId="13926"/>
          <ac:spMkLst>
            <pc:docMk/>
            <pc:sldMk cId="2400070650" sldId="381"/>
            <ac:spMk id="3" creationId="{79943C19-4A4D-B436-7FA1-596F086E9537}"/>
          </ac:spMkLst>
        </pc:spChg>
        <pc:spChg chg="add mod">
          <ac:chgData name="Spotts, Tyler D" userId="fe67611b-e886-4976-a74f-32f5d442ddd5" providerId="ADAL" clId="{A31CDC42-05B3-4342-821E-F5B67FD7AD23}" dt="2025-11-13T16:41:29.255" v="11650" actId="20577"/>
          <ac:spMkLst>
            <pc:docMk/>
            <pc:sldMk cId="2400070650" sldId="381"/>
            <ac:spMk id="4" creationId="{CE79F0C2-00DE-0AF9-AEF4-D90CA897C3A5}"/>
          </ac:spMkLst>
        </pc:spChg>
        <pc:spChg chg="mod">
          <ac:chgData name="Spotts, Tyler D" userId="fe67611b-e886-4976-a74f-32f5d442ddd5" providerId="ADAL" clId="{A31CDC42-05B3-4342-821E-F5B67FD7AD23}" dt="2025-11-13T16:37:38.670" v="11641" actId="20577"/>
          <ac:spMkLst>
            <pc:docMk/>
            <pc:sldMk cId="2400070650" sldId="381"/>
            <ac:spMk id="5" creationId="{2CADEA1A-B1BD-3ED8-2CFF-694149A8B3C1}"/>
          </ac:spMkLst>
        </pc:spChg>
        <pc:spChg chg="add mod">
          <ac:chgData name="Spotts, Tyler D" userId="fe67611b-e886-4976-a74f-32f5d442ddd5" providerId="ADAL" clId="{A31CDC42-05B3-4342-821E-F5B67FD7AD23}" dt="2025-11-13T16:41:49.013" v="11659" actId="20577"/>
          <ac:spMkLst>
            <pc:docMk/>
            <pc:sldMk cId="2400070650" sldId="381"/>
            <ac:spMk id="6" creationId="{FDA3A95E-E71B-3890-5C22-D51F1C0EE96B}"/>
          </ac:spMkLst>
        </pc:spChg>
        <pc:spChg chg="mod">
          <ac:chgData name="Spotts, Tyler D" userId="fe67611b-e886-4976-a74f-32f5d442ddd5" providerId="ADAL" clId="{A31CDC42-05B3-4342-821E-F5B67FD7AD23}" dt="2025-11-13T16:37:18.384" v="11626" actId="1076"/>
          <ac:spMkLst>
            <pc:docMk/>
            <pc:sldMk cId="2400070650" sldId="381"/>
            <ac:spMk id="11" creationId="{70D98282-7D9F-75BF-E2B1-D02C55DE04CE}"/>
          </ac:spMkLst>
        </pc:spChg>
        <pc:spChg chg="mod">
          <ac:chgData name="Spotts, Tyler D" userId="fe67611b-e886-4976-a74f-32f5d442ddd5" providerId="ADAL" clId="{A31CDC42-05B3-4342-821E-F5B67FD7AD23}" dt="2025-11-13T16:31:29.621" v="11539" actId="13926"/>
          <ac:spMkLst>
            <pc:docMk/>
            <pc:sldMk cId="2400070650" sldId="381"/>
            <ac:spMk id="14" creationId="{C9193731-E138-E31B-9033-9E9E3A6B45AF}"/>
          </ac:spMkLst>
        </pc:spChg>
      </pc:sldChg>
      <pc:sldChg chg="modSp add mod ord modShow">
        <pc:chgData name="Spotts, Tyler D" userId="fe67611b-e886-4976-a74f-32f5d442ddd5" providerId="ADAL" clId="{A31CDC42-05B3-4342-821E-F5B67FD7AD23}" dt="2025-11-13T18:50:27.109" v="11661" actId="729"/>
        <pc:sldMkLst>
          <pc:docMk/>
          <pc:sldMk cId="3012800256" sldId="382"/>
        </pc:sldMkLst>
        <pc:spChg chg="mod">
          <ac:chgData name="Spotts, Tyler D" userId="fe67611b-e886-4976-a74f-32f5d442ddd5" providerId="ADAL" clId="{A31CDC42-05B3-4342-821E-F5B67FD7AD23}" dt="2025-11-12T22:01:25.571" v="11093" actId="20577"/>
          <ac:spMkLst>
            <pc:docMk/>
            <pc:sldMk cId="3012800256" sldId="382"/>
            <ac:spMk id="2" creationId="{0BE41869-0CDB-F82E-28EE-32959E4415D7}"/>
          </ac:spMkLst>
        </pc:spChg>
      </pc:sldChg>
      <pc:sldChg chg="addSp delSp modSp add mod">
        <pc:chgData name="Spotts, Tyler D" userId="fe67611b-e886-4976-a74f-32f5d442ddd5" providerId="ADAL" clId="{A31CDC42-05B3-4342-821E-F5B67FD7AD23}" dt="2025-11-18T18:59:05.373" v="12897" actId="1076"/>
        <pc:sldMkLst>
          <pc:docMk/>
          <pc:sldMk cId="3799810244" sldId="383"/>
        </pc:sldMkLst>
        <pc:spChg chg="mod">
          <ac:chgData name="Spotts, Tyler D" userId="fe67611b-e886-4976-a74f-32f5d442ddd5" providerId="ADAL" clId="{A31CDC42-05B3-4342-821E-F5B67FD7AD23}" dt="2025-11-18T18:59:02.950" v="12896" actId="1076"/>
          <ac:spMkLst>
            <pc:docMk/>
            <pc:sldMk cId="3799810244" sldId="383"/>
            <ac:spMk id="2" creationId="{8462E17C-BD7E-F4D3-976F-6D846103813D}"/>
          </ac:spMkLst>
        </pc:spChg>
        <pc:graphicFrameChg chg="add del mod">
          <ac:chgData name="Spotts, Tyler D" userId="fe67611b-e886-4976-a74f-32f5d442ddd5" providerId="ADAL" clId="{A31CDC42-05B3-4342-821E-F5B67FD7AD23}" dt="2025-11-18T18:22:13.991" v="11991" actId="478"/>
          <ac:graphicFrameMkLst>
            <pc:docMk/>
            <pc:sldMk cId="3799810244" sldId="383"/>
            <ac:graphicFrameMk id="3" creationId="{962E912E-3069-21A6-6844-3A2E6ED19ACA}"/>
          </ac:graphicFrameMkLst>
        </pc:graphicFrameChg>
        <pc:graphicFrameChg chg="add del mod">
          <ac:chgData name="Spotts, Tyler D" userId="fe67611b-e886-4976-a74f-32f5d442ddd5" providerId="ADAL" clId="{A31CDC42-05B3-4342-821E-F5B67FD7AD23}" dt="2025-11-18T18:22:45.682" v="11993" actId="478"/>
          <ac:graphicFrameMkLst>
            <pc:docMk/>
            <pc:sldMk cId="3799810244" sldId="383"/>
            <ac:graphicFrameMk id="4" creationId="{4ABCB295-B7BD-0522-3D06-56603F56E0A4}"/>
          </ac:graphicFrameMkLst>
        </pc:graphicFrameChg>
        <pc:graphicFrameChg chg="add mod modGraphic">
          <ac:chgData name="Spotts, Tyler D" userId="fe67611b-e886-4976-a74f-32f5d442ddd5" providerId="ADAL" clId="{A31CDC42-05B3-4342-821E-F5B67FD7AD23}" dt="2025-11-18T18:59:05.373" v="12897" actId="1076"/>
          <ac:graphicFrameMkLst>
            <pc:docMk/>
            <pc:sldMk cId="3799810244" sldId="383"/>
            <ac:graphicFrameMk id="5" creationId="{85659197-18BF-0537-A7F6-7F9D5B8B0EEA}"/>
          </ac:graphicFrameMkLst>
        </pc:graphicFrameChg>
      </pc:sldChg>
      <pc:sldChg chg="modSp add mod">
        <pc:chgData name="Spotts, Tyler D" userId="fe67611b-e886-4976-a74f-32f5d442ddd5" providerId="ADAL" clId="{A31CDC42-05B3-4342-821E-F5B67FD7AD23}" dt="2025-11-18T19:37:15.778" v="13349" actId="20577"/>
        <pc:sldMkLst>
          <pc:docMk/>
          <pc:sldMk cId="2976364234" sldId="384"/>
        </pc:sldMkLst>
        <pc:spChg chg="mod">
          <ac:chgData name="Spotts, Tyler D" userId="fe67611b-e886-4976-a74f-32f5d442ddd5" providerId="ADAL" clId="{A31CDC42-05B3-4342-821E-F5B67FD7AD23}" dt="2025-11-18T18:59:22.563" v="12924" actId="20577"/>
          <ac:spMkLst>
            <pc:docMk/>
            <pc:sldMk cId="2976364234" sldId="384"/>
            <ac:spMk id="2" creationId="{6378350E-899B-FF4F-E15A-FF89A5013D0B}"/>
          </ac:spMkLst>
        </pc:spChg>
        <pc:graphicFrameChg chg="modGraphic">
          <ac:chgData name="Spotts, Tyler D" userId="fe67611b-e886-4976-a74f-32f5d442ddd5" providerId="ADAL" clId="{A31CDC42-05B3-4342-821E-F5B67FD7AD23}" dt="2025-11-18T19:37:15.778" v="13349" actId="20577"/>
          <ac:graphicFrameMkLst>
            <pc:docMk/>
            <pc:sldMk cId="2976364234" sldId="384"/>
            <ac:graphicFrameMk id="5" creationId="{2C6C6DC1-D04D-4651-B733-55A082EDFCB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D3850-A7D1-3CB9-5524-BFE58794E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7054F9-598B-4E6F-508E-E0BD5DA83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2045C7-B20C-965F-286C-5A00FE68F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FFD21-E189-5F47-A4E5-32A9A7127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48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6FEB6-BC32-75D5-39F9-B7666A1AB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92AF5E-300E-27C2-54CB-5B9CCBDDD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803D8C-7B65-BFFF-38BC-7B6EE87DA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8EA26-95DD-BBA1-C9D3-F3D07DC58F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31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E6389-AC79-E57B-B9C5-1FC0CBF2B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DEBEDF-C760-71B6-C927-D3B7B0B2F0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D194A6-EC85-0CF3-7A1B-74F8894E3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A9902-B340-28EF-85DB-65258D2D1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43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40D67-B593-6880-AAC5-89C9B99B3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BECADD-C9C2-9D30-9DCF-F1AC86FAD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043282-3AF2-3D3D-D635-70FCA3319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22C25-03A4-036D-B03D-98093CA22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48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409C8-1710-7E06-5FC0-07187CE6B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46860C-3450-FCCD-0A49-699310DEE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95F856-0B08-CE94-D2A2-8CB571006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763F3-08DB-F134-2B1A-F2B666B8F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48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77961-D806-2064-67AF-C17549E34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055D00-F64C-859C-E944-513B3EC79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3C77BF-C4BA-0CF2-3CBB-FD8F64330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236A2-130C-1B8E-AAE1-87551B2F63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08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43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96238-D26C-78A6-7B9F-AEC6A1C6D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14CCBB-C8D6-9CF5-4931-3BE20F3998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392AD9-EC83-9169-F798-C2865B551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F10A2-BF1B-69CD-36F5-8E1455A7E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65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EF4F7-C664-F825-E700-6E97AF3AA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F03522-45E2-3211-2215-0AA02F861B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180E6-6FE1-81D2-9936-03D755E12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CEFFE-0B44-3A09-D0A8-D60631356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03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76DD6-A75E-B6E7-5EC7-22BA69784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C41A38-BD3F-E54C-2844-562B4CEF4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3AB63E-0F07-522D-1D47-36463F07E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1531F-67D5-F239-2685-E164FA2F6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7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267B-B270-965D-7278-3C976B152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919D2-8742-DD3B-3E79-66C1CBE45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808DDB-29F1-854C-2EE1-FC4539A29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9C773-09DC-B691-E65B-147E607BE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38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2D2E8-72ED-7D23-5C33-5EB8C93AA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34F716-CF92-F4D4-D9B9-1A9CBBBD9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119B17-3E23-330F-60AC-91D8B67F3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CFCBB-67D7-28C6-ABF4-3921732C5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88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3610A-C784-61B5-066A-6081A8D7B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AA6449-E993-C892-9748-FD487C5D9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3357CB-155D-802D-515E-ABE0B4B9F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D20AF-7865-DDA6-0B24-88B1F78ED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8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8C537-BECE-E5AC-8B21-53461BE3B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F0D04-1C56-E7DD-1DB2-13FFF735F4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F71BF5-DE5F-9838-1B4C-7FC07319B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FB16A-CE4A-63D5-790C-13C2B5CD1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09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F78B3-0BF7-FB97-6F03-AF3049E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8A6225-C544-01A5-EAE2-6215298D5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E1F939-2153-3E56-7CB8-F404CBB49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CBE7E-2FD9-5603-EAF5-744A8678C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85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A8B22-31CF-1869-6DD4-75FA1D490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992DD2-E382-7DFA-9A5B-9D29DD6C8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3BD42C-818F-3403-B4DE-543EBC9A7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2D213-E1EC-C6FC-9691-642B81BFB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63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4EE3D-05B5-EBC8-37C6-06CA3D730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9EA28B-9BD9-73D8-0133-675F434DFB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F82862-B2BB-A043-7481-0D207B589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84FBC-1339-D378-7C38-553229913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447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AFDDB-7CEE-41C1-F30D-F38D83985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34CA7B-6717-4627-A6CC-EF01B34BD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2821A6-7817-9D9A-C5E6-D51A09C50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BD890-7441-7B90-42B6-4C96299AA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33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DC9E0-669E-6675-3D25-D74B588CE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B68470-FD71-7BC1-BED3-3B3F255AD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1A7A65-AE3E-FF8C-9635-054A17381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473CC-F409-9E1D-FD94-CB98B25DFD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69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D20F5-517B-4859-9784-B7F0D4FB7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35F10-0B84-E863-F843-3CEF61FBDE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9BF6B7-2D37-D866-1085-47504E11A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C562A-42FA-2FFB-9AB7-A2C19E129C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65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CE9FE-90FE-2EB8-16BB-00DA53AB1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4EBF2-1F40-F42B-6B7A-47B3DCABC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A9B57F-A07C-62BC-EB66-2559B8602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4946A-51CD-3525-3117-E905973D1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29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472CF-3FFA-38C2-CAF1-736752A24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B5D8C8-8AA5-F5B0-F449-2B75CE603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BF524B-0361-EFED-FBBE-D0B7DFDA6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A6A86-86F5-EDA2-F2F2-A067A3A7E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46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AD915-AD30-A35D-19BF-1C1FD38A8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C83C5B-132C-D4D5-F19B-A3FE8A80B9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04E88B-8A90-DF44-E563-4D6B45BFE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9D6B7-76F4-0754-A101-240F78AD77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974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DAE74-BCA8-4A16-BC64-2BC4085D8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209F0F-2CA1-11C7-531A-F25FA7F22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A1859B-F2BD-AD54-C4FB-0037211FD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5EC9F-9C96-5946-105F-C9F7F125E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80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E8035-3AB0-69ED-50E5-FF0D8DD2F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5216DD-44CA-9B31-E645-A65C5DD1D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7ECFF1-F6F8-0DCB-BD30-AECDD06D6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C9229-826B-FE6F-E821-A82E794CA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009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3398D-87D6-E992-76E8-24F4288F1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4ADA56-EBCC-3D3D-A602-C39690B70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F1C5EC-D626-2091-E1FF-076C18D90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C8267-7DAA-578C-CF56-1C08EA2ED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420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45CA1-FDD8-2F48-23BE-B9BE05884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AB32AD-B42A-8E45-65A1-9A1EE8712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B69BDC-601C-D850-7CFE-BB81838FE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C1518-632E-315F-EEDA-02FB07FB7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922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2BE3B-C225-143A-2A38-0A4C77A31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77790A-14B6-DA78-6F8D-48407425B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26EA4D-DB00-C576-7821-E03DDF8FD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A0F3F-D264-FC5A-5653-A791D312A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060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2BCD7-B1AB-465E-3749-7D2A6E82F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A84953-6F4B-C891-7BB6-A3838F903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B9C11E-8A8E-4C0F-EC4E-F84C1F896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5A9F5-3A70-8B1C-FB86-14E9700C9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846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7143B-4558-737C-5AAC-C7EF6ED18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4467A5-0A14-069F-9AB6-B1CC466AB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D7AAF9-FC26-B558-1882-B6019E9FF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320C5-A287-CAD1-EC9C-997B23A16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35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62428-EB8C-2F8B-88D6-BE6CC4487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67C73D-300B-0619-C906-24A193594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5B3D84-AB42-9169-EA0F-0758C86BD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06F80-7F22-5207-CF91-7874BC306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2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60B5C-1F87-884A-D461-A4C55A224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E037E8-5D91-4363-B461-3CB253942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3DA81F-6E0C-AE10-15B6-24AB61EB3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19DD5-9174-58F9-DA65-8DEF7DE4A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027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00E93-CE19-1241-97A9-D7F1BE296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6F4DCC-D864-A63C-F3A3-BF22FB09D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9FA632-0638-094C-970F-7420AF837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586F3-1A9A-3FDA-32EE-1369E9475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912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B42B3-AF0A-3951-A4D3-EF37E2AC4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277C26-0516-4059-CE7F-3F1E77F2C0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9DDC52-D8B9-35D1-2462-967D9E8DF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2BB38-66CE-6EDD-3E5C-F61461F54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427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3BD69-0856-AA4C-EB06-AA1EF89F4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B2D8A-3A7F-F462-A91C-E448268CE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C123B4-4B2E-80DE-3E8F-E9DD07C86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3CBEA-200E-C08D-E0B7-654D1CD28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984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F3E86-FB82-4F0C-5705-F898761EA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9F9DC2-EC88-08DB-525A-54A5FD307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74ADD2-C42E-1A9A-C8BC-81330709C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94FFA-F1E7-1840-9663-236C9AEC0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645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5803A-07CC-EF9F-CB04-C9C3468CF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3A5387-ECC0-F551-EBED-76C331C8E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C49E43-9FA0-D45E-FD0F-C3D3D0751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45789-F32E-7BA6-6CEE-E2CCA2F01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02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53040-0A13-32E3-7DD0-791C9C0C2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449CD2-D244-6448-C04F-A527699DE9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197413-E497-51C0-4F71-A7A72EF41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87280-5791-DEC2-B2D7-D3297C714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699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DBDF4-3AD0-DF5F-125A-DC8E759A6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5C28BD-822E-1D52-C46A-247388C2B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D1368D-1EE5-2A04-58BB-1E2733951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2EAF-9902-BAD7-96E9-E5E803CC2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693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D2EC5-99BA-F6BC-9F98-EB1B9B3B6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0D7FBE-243C-3551-4B42-FA799376E8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141FAB-4919-1558-7661-4622CE61A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E746F-C79F-480D-5B4C-7DC2C45E0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349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42354-CE43-B34D-99E6-6325C3A21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14E0B-F190-786F-4FA8-A6B22DDFE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4B20F1-B3D2-40BB-66B2-520A83141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00804-EF86-C3A5-8E28-43C0DE2DE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406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AF614-EEDE-2431-7FF6-AAD4099C7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73294E-6B26-4427-F2B0-6C0CA3759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256C0D-4B34-9D61-B9DC-26DFA96A1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166E6-CDC0-8C43-4B0F-5E605046A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74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87733-19B8-E9F6-0815-6DF5E96B4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9700F2-2855-557E-44A4-545AA284D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B410AC-2A3B-388F-2FA3-308314942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8CA40-B2C2-4C86-8478-CA79C537E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992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D61A0-B948-42EF-77EE-DAA7BCDBF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8B8530-7F81-B87F-E7C4-0B1EEA0D3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E0893D-2F8E-4026-56BA-F070C015E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9D22F-43A0-C06C-F468-034DC4843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038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5915B-3579-1969-C99D-2E66FCEF0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C9F1CE-2ACF-A274-C5DB-F9EE067B3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15B675-608E-5226-59D3-DA67C18BB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9DE8E-2910-9EDE-AA18-5501A5669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648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5F783-ACC7-7D1E-F138-CB248A9F7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BB08FD-249A-F144-6F33-2FA612AB3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94C2F1-00A5-453F-0172-10CC97993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83083-2797-BED7-1665-3036B49803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19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50409-33E0-EAE0-496B-CF3CC1E8A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D7EB10-0300-D20B-9FC7-FE25D239C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938E88-8D60-AA87-C934-45916867A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5E9D8-3ED3-4372-AE05-F70A3B6161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52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C2C11-816D-4371-F489-F9B7DD199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6F78FD-3FC8-0878-38C0-FD39469DB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609970-D6B0-284E-1DED-5C9C60500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872C7-7FCF-00BA-5191-80D903C97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73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7D687-834C-8524-B060-8BB112BDC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991BAB-F2C6-3D4D-FD75-37D30ACB72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9BF3A-5733-3EA2-B783-78BA9A644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AE6E3-8A6F-6D70-057A-80D6B99CDA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0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D6DF5-B478-7E5D-A7DD-B11BF6B61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B275F8-4F6D-B296-D74B-F43D91A45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AEC015-9B93-B048-D5D3-E4374609B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AD301-BC79-77C1-153C-3D8B29745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2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7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3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68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3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27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82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57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22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6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4" r:id="rId14"/>
    <p:sldLayoutId id="2147483815" r:id="rId15"/>
    <p:sldLayoutId id="2147483914" r:id="rId16"/>
    <p:sldLayoutId id="2147483915" r:id="rId17"/>
    <p:sldLayoutId id="2147483916" r:id="rId18"/>
    <p:sldLayoutId id="2147483948" r:id="rId19"/>
    <p:sldLayoutId id="2147483949" r:id="rId20"/>
    <p:sldLayoutId id="2147483950" r:id="rId21"/>
    <p:sldLayoutId id="2147483896" r:id="rId2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703320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Nursing and patient care </a:t>
            </a:r>
            <a:r>
              <a:rPr lang="en-US" sz="3600" dirty="0" err="1">
                <a:solidFill>
                  <a:srgbClr val="FFFFFF"/>
                </a:solidFill>
              </a:rPr>
              <a:t>cva</a:t>
            </a:r>
            <a:r>
              <a:rPr lang="en-US" sz="3600" dirty="0">
                <a:solidFill>
                  <a:srgbClr val="FFFFFF"/>
                </a:solidFill>
              </a:rPr>
              <a:t> November 2025 meeting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9913" r="9913"/>
          <a:stretch>
            <a:fillRect/>
          </a:stretch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D900B-D54F-E307-BBC0-A680D3B24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70D4-66C6-0833-D485-C27A3E4C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Chg</a:t>
            </a:r>
            <a:r>
              <a:rPr lang="en-US" dirty="0"/>
              <a:t> dressing Conversion Savings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73179-69FD-E093-F324-BC6711B19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48" y="2258842"/>
            <a:ext cx="5194770" cy="553373"/>
          </a:xfrm>
        </p:spPr>
        <p:txBody>
          <a:bodyPr/>
          <a:lstStyle/>
          <a:p>
            <a:r>
              <a:rPr lang="en-US" u="sng" dirty="0"/>
              <a:t>Alternative Items</a:t>
            </a:r>
            <a:r>
              <a:rPr lang="en-US" dirty="0"/>
              <a:t>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A031AE-8EBE-E074-E0AE-B08F12865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6260" y="2258842"/>
            <a:ext cx="4333381" cy="557784"/>
          </a:xfrm>
        </p:spPr>
        <p:txBody>
          <a:bodyPr/>
          <a:lstStyle/>
          <a:p>
            <a:r>
              <a:rPr lang="en-US" dirty="0"/>
              <a:t>Est. Annual Savings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54D1D2-420A-2F9B-2608-695248FA29AA}"/>
              </a:ext>
            </a:extLst>
          </p:cNvPr>
          <p:cNvSpPr txBox="1">
            <a:spLocks/>
          </p:cNvSpPr>
          <p:nvPr/>
        </p:nvSpPr>
        <p:spPr>
          <a:xfrm>
            <a:off x="6997231" y="5570558"/>
            <a:ext cx="5194769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Total Est. Annual Savings: $(3,317.28)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9F369F-4874-C67E-375F-00DE7A8A7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6260" y="2914452"/>
            <a:ext cx="2292627" cy="2100462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$68.40</a:t>
            </a:r>
          </a:p>
          <a:p>
            <a:r>
              <a:rPr lang="en-US" sz="1600" dirty="0"/>
              <a:t>$</a:t>
            </a:r>
            <a:r>
              <a:rPr lang="en-US" sz="1600" dirty="0">
                <a:solidFill>
                  <a:srgbClr val="FF0000"/>
                </a:solidFill>
              </a:rPr>
              <a:t>(781.20)</a:t>
            </a:r>
          </a:p>
          <a:p>
            <a:r>
              <a:rPr lang="en-US" sz="1600" dirty="0"/>
              <a:t>$</a:t>
            </a:r>
            <a:r>
              <a:rPr lang="en-US" sz="1600" dirty="0">
                <a:solidFill>
                  <a:srgbClr val="FF0000"/>
                </a:solidFill>
              </a:rPr>
              <a:t>(1,119.30)</a:t>
            </a:r>
          </a:p>
          <a:p>
            <a:r>
              <a:rPr lang="en-US" sz="1600" dirty="0"/>
              <a:t>$4,406.40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$0.00</a:t>
            </a:r>
          </a:p>
          <a:p>
            <a:r>
              <a:rPr lang="en-US" sz="1600" dirty="0"/>
              <a:t>$742.98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873F8C0-BFD8-617C-9261-A11198E63DA0}"/>
              </a:ext>
            </a:extLst>
          </p:cNvPr>
          <p:cNvSpPr txBox="1">
            <a:spLocks/>
          </p:cNvSpPr>
          <p:nvPr/>
        </p:nvSpPr>
        <p:spPr>
          <a:xfrm>
            <a:off x="581192" y="2910040"/>
            <a:ext cx="4200938" cy="22299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Kit, Introducer, Percutaneous, 9F </a:t>
            </a:r>
          </a:p>
          <a:p>
            <a:r>
              <a:rPr lang="en-US" sz="1600" dirty="0"/>
              <a:t>Kit, Cath, 7FR-Lumen</a:t>
            </a:r>
          </a:p>
          <a:p>
            <a:r>
              <a:rPr lang="en-US" sz="1600" dirty="0"/>
              <a:t>Kit, Cath, 7FR 20cm</a:t>
            </a:r>
          </a:p>
          <a:p>
            <a:r>
              <a:rPr lang="en-US" sz="1600" dirty="0"/>
              <a:t>Kit, Dressing</a:t>
            </a:r>
          </a:p>
          <a:p>
            <a:r>
              <a:rPr lang="en-US" sz="1600" dirty="0"/>
              <a:t>Kit, Dressing, Change, </a:t>
            </a:r>
            <a:r>
              <a:rPr lang="en-US" sz="1600" dirty="0" err="1"/>
              <a:t>Chloraprep</a:t>
            </a:r>
            <a:endParaRPr lang="en-US" sz="1600" dirty="0"/>
          </a:p>
          <a:p>
            <a:r>
              <a:rPr lang="en-US" sz="1600" dirty="0"/>
              <a:t>3M CHG IV Securement Dressing</a:t>
            </a:r>
          </a:p>
          <a:p>
            <a:endParaRPr lang="en-US" sz="16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176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F72413C-18B3-C672-4D94-A97B35EB5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AC2F7D-58F3-5AA7-0B11-464DAECB9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46" y="1375536"/>
            <a:ext cx="4815417" cy="3857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BABA1C-03DE-63D7-6190-A37734044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638" y="1375536"/>
            <a:ext cx="4899722" cy="385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4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15211CC-60AE-0363-D91C-0E270C86A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7CEFBB-86BC-D938-F6CB-AA3CCEDF4481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715</a:t>
            </a:r>
            <a:endParaRPr lang="en-US" dirty="0"/>
          </a:p>
          <a:p>
            <a:pPr algn="ctr"/>
            <a:r>
              <a:rPr lang="en-US" b="1" dirty="0"/>
              <a:t>Inventory: 152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867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4E1112-4F51-3D53-2FE3-65760A46020D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Ethicon</a:t>
            </a:r>
          </a:p>
          <a:p>
            <a:pPr algn="ctr"/>
            <a:r>
              <a:rPr lang="en-US" dirty="0"/>
              <a:t>Pricing: $6.30/EA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$5,462.10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6D86DB-233C-C3F7-46E7-8BB3651DDDA1}"/>
              </a:ext>
            </a:extLst>
          </p:cNvPr>
          <p:cNvSpPr/>
          <p:nvPr/>
        </p:nvSpPr>
        <p:spPr>
          <a:xfrm>
            <a:off x="8172659" y="703380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3M</a:t>
            </a:r>
          </a:p>
          <a:p>
            <a:pPr algn="ctr"/>
            <a:r>
              <a:rPr lang="en-US" dirty="0"/>
              <a:t>Pricing: $5.43/EA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$4,707.81</a:t>
            </a:r>
          </a:p>
        </p:txBody>
      </p:sp>
    </p:spTree>
    <p:extLst>
      <p:ext uri="{BB962C8B-B14F-4D97-AF65-F5344CB8AC3E}">
        <p14:creationId xmlns:p14="http://schemas.microsoft.com/office/powerpoint/2010/main" val="357151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73B054-797A-7DC3-55FD-A421DB85E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E42E5B-5FB1-6F21-3CE9-CB65F7449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DC28A0-7CF9-B156-EB76-5D00C6930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D8E944-F541-5576-5E5B-5950507D2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617" y="1079803"/>
            <a:ext cx="3686689" cy="2661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5A7758-B27F-4BB4-3313-852238D0B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2331" y="1079803"/>
            <a:ext cx="3442052" cy="26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9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813C8C-B138-C354-0A88-7A5985244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D4CB0C-CFDA-D8AB-515C-A0A654542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26" y="1178419"/>
            <a:ext cx="5409574" cy="3791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3FA927-BE2F-8830-E777-1685BAE24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701" y="1178419"/>
            <a:ext cx="5409574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EEFF6EE-6343-4ED7-01ED-9556F0D52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0C9159-D50C-856A-F080-53F7FA382B66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95 EA</a:t>
            </a:r>
            <a:endParaRPr lang="en-US" dirty="0"/>
          </a:p>
          <a:p>
            <a:pPr algn="ctr"/>
            <a:r>
              <a:rPr lang="en-US" b="1" dirty="0"/>
              <a:t>Inventory: 18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113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FE0AF-8A63-2679-5DB8-3FB22C760100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</a:t>
            </a:r>
          </a:p>
          <a:p>
            <a:pPr algn="ctr"/>
            <a:r>
              <a:rPr lang="en-US" dirty="0"/>
              <a:t>Manufacturer: Teleflex/Arrow</a:t>
            </a:r>
          </a:p>
          <a:p>
            <a:pPr algn="ctr"/>
            <a:r>
              <a:rPr lang="en-US" dirty="0"/>
              <a:t>Pricing: $198.80/EA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$22,464.40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6A388-F736-9ECC-8140-A0CA31B96EBD}"/>
              </a:ext>
            </a:extLst>
          </p:cNvPr>
          <p:cNvSpPr/>
          <p:nvPr/>
        </p:nvSpPr>
        <p:spPr>
          <a:xfrm>
            <a:off x="8172659" y="703380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Teleflex/Arrow</a:t>
            </a:r>
          </a:p>
          <a:p>
            <a:pPr algn="ctr"/>
            <a:r>
              <a:rPr lang="en-US" dirty="0"/>
              <a:t>Pricing: $198.20/EA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$22,396.60</a:t>
            </a:r>
          </a:p>
        </p:txBody>
      </p:sp>
    </p:spTree>
    <p:extLst>
      <p:ext uri="{BB962C8B-B14F-4D97-AF65-F5344CB8AC3E}">
        <p14:creationId xmlns:p14="http://schemas.microsoft.com/office/powerpoint/2010/main" val="1792976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93DFF6A-9218-ACFE-2A8C-24C5BB6C4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7FAD2-7872-C2E7-AEE3-D67D97ED5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B1695D-CC6A-DBC5-EC66-1E452E61A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1E70CB-A2D8-2482-17DD-8AF694729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143" y="956896"/>
            <a:ext cx="3667637" cy="19091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E0DC66-F836-BC43-63C4-C8DD28A17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725" y="956895"/>
            <a:ext cx="3086531" cy="19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82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A3BC02B-07C8-ABA5-9453-952747752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D5C831-2477-BE89-874C-53323F894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154" y="1223654"/>
            <a:ext cx="2143424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2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325B3F-D9F3-3E78-7B08-3F56F2204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C783AA-2509-03B9-1F99-F88BEA63ADBA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3701 EA</a:t>
            </a:r>
            <a:endParaRPr lang="en-US" dirty="0"/>
          </a:p>
          <a:p>
            <a:pPr algn="ctr"/>
            <a:r>
              <a:rPr lang="en-US" b="1" dirty="0"/>
              <a:t>Inventory: 0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3701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ED3B02-992F-084D-D32E-0C55C66E69E5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Pricing: $16.35 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$60,511.35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F28BD-CD4E-2B62-4EBD-581EEE4D5F85}"/>
              </a:ext>
            </a:extLst>
          </p:cNvPr>
          <p:cNvSpPr/>
          <p:nvPr/>
        </p:nvSpPr>
        <p:spPr>
          <a:xfrm>
            <a:off x="8172659" y="703380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Pricing: $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</a:t>
            </a:r>
          </a:p>
        </p:txBody>
      </p:sp>
    </p:spTree>
    <p:extLst>
      <p:ext uri="{BB962C8B-B14F-4D97-AF65-F5344CB8AC3E}">
        <p14:creationId xmlns:p14="http://schemas.microsoft.com/office/powerpoint/2010/main" val="1229676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F06B3C-970E-64BC-168F-0F0EDBFF0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8715EA-90EA-FA41-EBB8-E15AA7D5F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39BC0D-B7D7-EBCB-53BF-D8D97202E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81B971-1A2F-A087-4B5B-6E9C0B108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091" y="1057269"/>
            <a:ext cx="4059741" cy="2518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F0FB19-097C-2B1A-93AE-B9D89521E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581" y="1057269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9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C21844-EDA2-3F52-3443-98A0DFC6B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E0A980A-C795-DD0A-BE61-661524CC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OCTOBER recap	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A201B-00CC-4324-B928-3766C9E0C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SAGE HEEL PROT. BOOTS (APPROVED)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MEDLINE BATHWIPE (APPROVED)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OXIVIR WIPE (TRIAL APPROVED)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D73CF9E6-89ED-11C0-1622-9CCD85D2A4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95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29840C9-0DDE-7418-C006-A7083DBCC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02F61-5824-4921-556C-7FBC6C98E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975" y="918641"/>
            <a:ext cx="2124371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85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D7B73A5-EF5D-712B-A843-BFD2E1620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BA1284-EAF4-D9C8-9672-FCFB5D6C5332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0</a:t>
            </a:r>
            <a:endParaRPr lang="en-US" dirty="0"/>
          </a:p>
          <a:p>
            <a:pPr algn="ctr"/>
            <a:r>
              <a:rPr lang="en-US" b="1" dirty="0"/>
              <a:t>Inventory: 3337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3337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76AE2F-57AF-E332-432E-CDBC207EBF12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</a:t>
            </a:r>
          </a:p>
          <a:p>
            <a:pPr algn="ctr"/>
            <a:r>
              <a:rPr lang="en-US" dirty="0"/>
              <a:t>Pricing: $10.18/EA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$33,970.66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AA7E00-FC82-7059-28F9-FABA3887B158}"/>
              </a:ext>
            </a:extLst>
          </p:cNvPr>
          <p:cNvSpPr/>
          <p:nvPr/>
        </p:nvSpPr>
        <p:spPr>
          <a:xfrm>
            <a:off x="8172659" y="703380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Pricing: $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</a:t>
            </a:r>
          </a:p>
        </p:txBody>
      </p:sp>
    </p:spTree>
    <p:extLst>
      <p:ext uri="{BB962C8B-B14F-4D97-AF65-F5344CB8AC3E}">
        <p14:creationId xmlns:p14="http://schemas.microsoft.com/office/powerpoint/2010/main" val="2703010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A4D2817-4649-A0CD-D356-C45164D0D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C517D2-D835-D789-3476-603545E2D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0B31B2-B74B-B873-D058-87F137707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423587-37F5-8905-FA72-B75C526D7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784" y="1165540"/>
            <a:ext cx="3634414" cy="2451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CA850E-86B8-C9C8-F41D-EDECC9760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2918" y="1165540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15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0477-B114-E630-4194-DDA5A8F95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1253766"/>
          </a:xfrm>
        </p:spPr>
        <p:txBody>
          <a:bodyPr/>
          <a:lstStyle/>
          <a:p>
            <a:r>
              <a:rPr lang="en-US" dirty="0"/>
              <a:t>Specialty Bags COMMITTEE REVIEW</a:t>
            </a:r>
          </a:p>
        </p:txBody>
      </p:sp>
    </p:spTree>
    <p:extLst>
      <p:ext uri="{BB962C8B-B14F-4D97-AF65-F5344CB8AC3E}">
        <p14:creationId xmlns:p14="http://schemas.microsoft.com/office/powerpoint/2010/main" val="2025650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EE94C-B235-591B-B8EC-9A98B1EA3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050C-E1EC-9C0B-C8DE-CD2B7FFD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bag Conversion opportunity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A3A1B-8D44-B12D-D3B1-33C91FD2C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Current Items</a:t>
            </a:r>
            <a:r>
              <a:rPr lang="en-US" dirty="0"/>
              <a:t>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B5E0B-A63C-0576-442F-39710BEB4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027" y="2926052"/>
            <a:ext cx="5777947" cy="2934999"/>
          </a:xfrm>
        </p:spPr>
        <p:txBody>
          <a:bodyPr>
            <a:normAutofit/>
          </a:bodyPr>
          <a:lstStyle/>
          <a:p>
            <a:r>
              <a:rPr lang="en-US" sz="1400" dirty="0"/>
              <a:t>Bag Ziplock 12in 15in 4mil Clear Multiuse</a:t>
            </a:r>
          </a:p>
          <a:p>
            <a:r>
              <a:rPr lang="en-US" sz="1400" dirty="0"/>
              <a:t>Bag Plastic Ziplock Reclosable w/ White Block Clear 2mil Thick 5in x 8in</a:t>
            </a:r>
          </a:p>
          <a:p>
            <a:r>
              <a:rPr lang="en-US" sz="1400" dirty="0"/>
              <a:t>Bag Body Without Handles Transport 48in x 90in Adult Curved Zipper</a:t>
            </a:r>
          </a:p>
          <a:p>
            <a:r>
              <a:rPr lang="en-US" sz="1400" dirty="0"/>
              <a:t>Bag Patient Belonging 20x20in 1.5ml Clear w/Drawstring HCS700215</a:t>
            </a:r>
          </a:p>
          <a:p>
            <a:r>
              <a:rPr lang="en-US" sz="1400" dirty="0"/>
              <a:t>Bag Biohazard 3 Wall Reclosable Pouch Flap w/Orange Black Symbol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CF6A7-A655-2759-D5B8-29C23E798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/>
              <a:t>Recommended Alternative Items</a:t>
            </a:r>
            <a:r>
              <a:rPr lang="en-US" dirty="0"/>
              <a:t>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DEF39-EB9A-98CA-2E91-A4288E2E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36973" y="2926052"/>
            <a:ext cx="6096001" cy="2934999"/>
          </a:xfrm>
        </p:spPr>
        <p:txBody>
          <a:bodyPr>
            <a:normAutofit/>
          </a:bodyPr>
          <a:lstStyle/>
          <a:p>
            <a:r>
              <a:rPr lang="en-US" sz="1400" dirty="0"/>
              <a:t>Bag Plastic Ziplock 12in x 15in 4mil</a:t>
            </a:r>
          </a:p>
          <a:p>
            <a:r>
              <a:rPr lang="en-US" sz="1400" dirty="0"/>
              <a:t>Bag Plastic Ziplock White Block Reclosable Poly Latex Free</a:t>
            </a:r>
          </a:p>
          <a:p>
            <a:r>
              <a:rPr lang="en-US" sz="1400" dirty="0"/>
              <a:t>Bag Body without Handles Transport 36in x 90in Adult Curved Zipper</a:t>
            </a:r>
          </a:p>
          <a:p>
            <a:r>
              <a:rPr lang="en-US" sz="1400" dirty="0"/>
              <a:t>Bag Patient Belonging Drawstring Clear Printed 20in x 20in</a:t>
            </a:r>
          </a:p>
          <a:p>
            <a:r>
              <a:rPr lang="en-US" sz="1400" dirty="0"/>
              <a:t>Bag Specimen Transport 3 Wall Flap Reclosable</a:t>
            </a:r>
          </a:p>
        </p:txBody>
      </p:sp>
    </p:spTree>
    <p:extLst>
      <p:ext uri="{BB962C8B-B14F-4D97-AF65-F5344CB8AC3E}">
        <p14:creationId xmlns:p14="http://schemas.microsoft.com/office/powerpoint/2010/main" val="1730195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8217E-2760-A4C5-7EEF-DB6EB121C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CB1D-EFEA-7479-76BB-91A0FDB9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bag Conversion Savings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7FD5E-90A0-7703-02ED-07B37CB8B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48" y="2258842"/>
            <a:ext cx="5194770" cy="553373"/>
          </a:xfrm>
        </p:spPr>
        <p:txBody>
          <a:bodyPr/>
          <a:lstStyle/>
          <a:p>
            <a:r>
              <a:rPr lang="en-US" u="sng" dirty="0"/>
              <a:t>Alternative Items</a:t>
            </a:r>
            <a:r>
              <a:rPr lang="en-US" dirty="0"/>
              <a:t>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5577BA-2427-7C14-FDA6-5BBC031CB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6260" y="2258842"/>
            <a:ext cx="4333381" cy="557784"/>
          </a:xfrm>
        </p:spPr>
        <p:txBody>
          <a:bodyPr/>
          <a:lstStyle/>
          <a:p>
            <a:r>
              <a:rPr lang="en-US" dirty="0"/>
              <a:t>Est. Annual Savings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0329A1-6B11-D792-DC2F-B3F769FE7751}"/>
              </a:ext>
            </a:extLst>
          </p:cNvPr>
          <p:cNvSpPr txBox="1">
            <a:spLocks/>
          </p:cNvSpPr>
          <p:nvPr/>
        </p:nvSpPr>
        <p:spPr>
          <a:xfrm>
            <a:off x="6997231" y="5570558"/>
            <a:ext cx="5194769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Total Est. Annual Savings: $3,291.44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6B6B3DC-ED5E-1559-C229-CE6F89416E5D}"/>
              </a:ext>
            </a:extLst>
          </p:cNvPr>
          <p:cNvSpPr txBox="1">
            <a:spLocks/>
          </p:cNvSpPr>
          <p:nvPr/>
        </p:nvSpPr>
        <p:spPr>
          <a:xfrm>
            <a:off x="581192" y="2914451"/>
            <a:ext cx="7224338" cy="2934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Bag Plastic Ziplock 12in x 15in 4mil</a:t>
            </a:r>
          </a:p>
          <a:p>
            <a:r>
              <a:rPr lang="en-US" dirty="0"/>
              <a:t>Bag Plastic Ziplock White Block Reclosable Poly Latex Free</a:t>
            </a:r>
          </a:p>
          <a:p>
            <a:r>
              <a:rPr lang="en-US" dirty="0"/>
              <a:t>Bag Body without Handles Transport 36in x 90in Adult Curved Zipper</a:t>
            </a:r>
          </a:p>
          <a:p>
            <a:r>
              <a:rPr lang="en-US" dirty="0"/>
              <a:t>Bag Patient Belonging Drawstring Clear Printed 20in x 20in</a:t>
            </a:r>
          </a:p>
          <a:p>
            <a:r>
              <a:rPr lang="en-US" dirty="0"/>
              <a:t>Bag Specimen Transport 3 Wall Flap Reclosable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F9A711D-071F-EFF2-3740-69F18417D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6260" y="2914452"/>
            <a:ext cx="4172447" cy="2225560"/>
          </a:xfrm>
        </p:spPr>
        <p:txBody>
          <a:bodyPr>
            <a:normAutofit/>
          </a:bodyPr>
          <a:lstStyle/>
          <a:p>
            <a:r>
              <a:rPr lang="en-US" dirty="0"/>
              <a:t>$1,111.36</a:t>
            </a:r>
          </a:p>
          <a:p>
            <a:r>
              <a:rPr lang="en-US" dirty="0"/>
              <a:t>$</a:t>
            </a:r>
            <a:r>
              <a:rPr lang="en-US" dirty="0">
                <a:solidFill>
                  <a:srgbClr val="FF0000"/>
                </a:solidFill>
              </a:rPr>
              <a:t>(56.37)</a:t>
            </a:r>
          </a:p>
          <a:p>
            <a:r>
              <a:rPr lang="en-US" dirty="0"/>
              <a:t>$1,085.78</a:t>
            </a:r>
          </a:p>
          <a:p>
            <a:r>
              <a:rPr lang="en-US" dirty="0"/>
              <a:t>$1,145.67</a:t>
            </a:r>
          </a:p>
          <a:p>
            <a:r>
              <a:rPr lang="en-US" dirty="0"/>
              <a:t>$5</a:t>
            </a:r>
          </a:p>
        </p:txBody>
      </p:sp>
    </p:spTree>
    <p:extLst>
      <p:ext uri="{BB962C8B-B14F-4D97-AF65-F5344CB8AC3E}">
        <p14:creationId xmlns:p14="http://schemas.microsoft.com/office/powerpoint/2010/main" val="2012109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87ACB06-FF37-20C5-B750-4EF17ABFF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C0B738-73D2-1F3C-9017-3FE98C571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74" y="987820"/>
            <a:ext cx="5651026" cy="3162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A42C5-9CA7-1DDF-66D9-EBF9D43F7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799" y="987820"/>
            <a:ext cx="5457228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27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3F1D641-97C3-6035-F39B-CB07840D4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CE1ED2-540E-D832-F756-BDFC5496BC3F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0</a:t>
            </a:r>
            <a:endParaRPr lang="en-US" dirty="0"/>
          </a:p>
          <a:p>
            <a:pPr algn="ctr"/>
            <a:r>
              <a:rPr lang="en-US" b="1" dirty="0"/>
              <a:t>Inventory: 23 PK/100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0CB7E5-3696-E0B2-6DC4-5716CD7358C8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 Healthcare Logistics</a:t>
            </a:r>
          </a:p>
          <a:p>
            <a:pPr algn="ctr"/>
            <a:r>
              <a:rPr lang="en-US" dirty="0"/>
              <a:t>Pricing: $60.86 PK/100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$1,399.78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6BBEBD-0BC1-CC21-42D3-21B4D6508A91}"/>
              </a:ext>
            </a:extLst>
          </p:cNvPr>
          <p:cNvSpPr/>
          <p:nvPr/>
        </p:nvSpPr>
        <p:spPr>
          <a:xfrm>
            <a:off x="8172659" y="703380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Action Bag Company</a:t>
            </a:r>
          </a:p>
          <a:p>
            <a:pPr algn="ctr"/>
            <a:r>
              <a:rPr lang="en-US" dirty="0"/>
              <a:t>Pricing: $12.54 PK/100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$288.42</a:t>
            </a:r>
          </a:p>
        </p:txBody>
      </p:sp>
    </p:spTree>
    <p:extLst>
      <p:ext uri="{BB962C8B-B14F-4D97-AF65-F5344CB8AC3E}">
        <p14:creationId xmlns:p14="http://schemas.microsoft.com/office/powerpoint/2010/main" val="915477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5027902-3BB9-2D89-ABAD-C6F8AD4F6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689220-9AD7-C958-52A8-1E3D2C1BA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88B83A-AAAF-8EFD-2F32-893FDE6DB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BB0A4A-F334-0CE7-659D-7937C558E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226" y="1095040"/>
            <a:ext cx="4279529" cy="2815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6D1879-2BFB-E900-D4DF-7842C726C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552" y="1095040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48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382BB11-E0D6-A7D7-9DF1-6B24C910A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42B6B5-5AA8-FC04-E2AA-ED3797B02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04" y="1107185"/>
            <a:ext cx="4872019" cy="2972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FF5EA2-651E-73AD-A4E9-D35600BB3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79" y="939890"/>
            <a:ext cx="3915321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9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4826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	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67A9A-3428-68BE-D555-0DE1859FD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512" y="1476359"/>
            <a:ext cx="3381873" cy="46933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428"/>
              </a:buClr>
              <a:buSzPct val="92000"/>
              <a:tabLst/>
              <a:defRPr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200" dirty="0">
                <a:solidFill>
                  <a:srgbClr val="FFFFFF"/>
                </a:solidFill>
              </a:rPr>
              <a:t>CHG DRESSINGS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200" dirty="0">
                <a:solidFill>
                  <a:srgbClr val="FFFFFF"/>
                </a:solidFill>
              </a:rPr>
              <a:t>SPECIALTY BAGS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200" dirty="0">
                <a:solidFill>
                  <a:srgbClr val="FFFFFF"/>
                </a:solidFill>
              </a:rPr>
              <a:t>IV CATHETERS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200" dirty="0">
                <a:solidFill>
                  <a:srgbClr val="FFFFFF"/>
                </a:solidFill>
              </a:rPr>
              <a:t>TRIAL PROCEDURE DISCUSSION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4157042" y="601200"/>
            <a:ext cx="7588424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25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40E6372-B0F5-4190-8541-C431D1FD5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AFA53A-CFAF-D3CE-2D04-7B41B6053A6E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98 PK</a:t>
            </a:r>
            <a:endParaRPr lang="en-US" dirty="0"/>
          </a:p>
          <a:p>
            <a:pPr algn="ctr"/>
            <a:r>
              <a:rPr lang="en-US" b="1" dirty="0"/>
              <a:t>Inventory: 101 PK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199 PK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F4DFB1-26B2-2DAB-6578-20BE0ADA231B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RD Plastics Co. </a:t>
            </a:r>
          </a:p>
          <a:p>
            <a:pPr algn="ctr"/>
            <a:r>
              <a:rPr lang="en-US" dirty="0"/>
              <a:t>Pricing: $1.56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$310.44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2B787F-A59D-5110-52F6-1DFC539FD97D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Action Bag Company</a:t>
            </a:r>
          </a:p>
          <a:p>
            <a:pPr algn="ctr"/>
            <a:r>
              <a:rPr lang="en-US" dirty="0"/>
              <a:t>Pricing: $1.843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$366.757</a:t>
            </a:r>
          </a:p>
        </p:txBody>
      </p:sp>
    </p:spTree>
    <p:extLst>
      <p:ext uri="{BB962C8B-B14F-4D97-AF65-F5344CB8AC3E}">
        <p14:creationId xmlns:p14="http://schemas.microsoft.com/office/powerpoint/2010/main" val="2648867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A57CA16-821A-9C13-4927-E5D07C481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9C255-B543-7607-5A63-42110FBF2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AB74C3-8089-1DA1-4BED-BA7FBD3A8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724ED0-C6A9-0E2B-2D19-8DE52CF7D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811" y="1089915"/>
            <a:ext cx="4448301" cy="2977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A5833-A9CC-3217-AD1D-692D38644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7567" y="1089915"/>
            <a:ext cx="3200847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41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0EB1EE-E262-E54B-396A-3EFEEC1DC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6891A2-4C93-7CEA-543C-314C96BB3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31" y="999579"/>
            <a:ext cx="5477686" cy="4143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BB3D90-3718-917E-ABC1-BEAAB316C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583" y="999579"/>
            <a:ext cx="5477686" cy="41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10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4C65ECC-8A6F-46A9-22AA-C87BE47E3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E45684-B525-A97F-4A5F-6330A02FDAA8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184/EA</a:t>
            </a:r>
            <a:endParaRPr lang="en-US" dirty="0"/>
          </a:p>
          <a:p>
            <a:pPr algn="ctr"/>
            <a:r>
              <a:rPr lang="en-US" b="1" dirty="0"/>
              <a:t>Inventory: 49/EA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233/EA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6A44FA-A3E8-85FE-D02B-63A0F4C9E5AB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</a:t>
            </a:r>
          </a:p>
          <a:p>
            <a:pPr algn="ctr"/>
            <a:r>
              <a:rPr lang="en-US" dirty="0"/>
              <a:t>Pricing: $12.90/EA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$3,005.70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7D5272-DB78-7C18-E5C0-250ED77AB1BE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</a:t>
            </a:r>
          </a:p>
          <a:p>
            <a:pPr algn="ctr"/>
            <a:r>
              <a:rPr lang="en-US" dirty="0"/>
              <a:t>Pricing: $8.24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$1,919.92</a:t>
            </a:r>
          </a:p>
        </p:txBody>
      </p:sp>
    </p:spTree>
    <p:extLst>
      <p:ext uri="{BB962C8B-B14F-4D97-AF65-F5344CB8AC3E}">
        <p14:creationId xmlns:p14="http://schemas.microsoft.com/office/powerpoint/2010/main" val="2892112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C9D2758-05D2-AF0D-60F4-A07969629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7B364-07BD-0CB3-F07C-8F1E4E31B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DD15BF-6B80-64AE-3C69-B6356FBB6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5F43BB-0CDC-4565-1F6F-AA97D969A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146" y="950854"/>
            <a:ext cx="4617631" cy="2233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A2A86F-2E4C-F814-5C6C-629642F56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698" y="950854"/>
            <a:ext cx="4036586" cy="29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6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F4BE8F3-90D2-4F04-6A85-47604987A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A1034A-21E2-79EA-E1F1-F75F64D11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38" y="989208"/>
            <a:ext cx="4889376" cy="3371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267406-79B2-804C-2FD9-758BEAE51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645" y="989207"/>
            <a:ext cx="604921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16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1C7ABE5-9BD6-5CA0-75C7-EDD1427E7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3089D0-B3F2-9699-8589-2239127E839F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35000</a:t>
            </a:r>
          </a:p>
          <a:p>
            <a:pPr algn="ctr"/>
            <a:r>
              <a:rPr lang="en-US" b="1" dirty="0"/>
              <a:t>Inventory: 3189</a:t>
            </a:r>
            <a:endParaRPr lang="en-US" dirty="0"/>
          </a:p>
          <a:p>
            <a:pPr algn="ctr"/>
            <a:r>
              <a:rPr lang="en-US" b="1" dirty="0"/>
              <a:t>Total: 38189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7BAEA2-00B1-42BB-C5C2-D454DA71362D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HCS Sourcing</a:t>
            </a:r>
          </a:p>
          <a:p>
            <a:pPr algn="ctr"/>
            <a:r>
              <a:rPr lang="en-US" dirty="0"/>
              <a:t>Pricing: $.15/EA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$5,728.35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FD1AF-6461-096E-91F7-40BAEBC3CAF0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Action Health Co.</a:t>
            </a:r>
          </a:p>
          <a:p>
            <a:pPr algn="ctr"/>
            <a:r>
              <a:rPr lang="en-US" dirty="0"/>
              <a:t>Pricing: $.12</a:t>
            </a:r>
          </a:p>
          <a:p>
            <a:pPr algn="ctr"/>
            <a:r>
              <a:rPr lang="en-US" sz="1600" b="1" dirty="0"/>
              <a:t>New Annual Spend: $4,582.68</a:t>
            </a:r>
          </a:p>
        </p:txBody>
      </p:sp>
    </p:spTree>
    <p:extLst>
      <p:ext uri="{BB962C8B-B14F-4D97-AF65-F5344CB8AC3E}">
        <p14:creationId xmlns:p14="http://schemas.microsoft.com/office/powerpoint/2010/main" val="1021680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7AF0621-80B3-D2C7-EADD-DBA5D7BE6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C9379-6388-577B-B438-6ED6C2B87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8304AC-2B41-670B-A6B7-33DEC6772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BB6B85-FB9C-6B99-D028-B1BA0CB3F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887" y="1053591"/>
            <a:ext cx="4688149" cy="4623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182C3F-2F67-E9A4-2D17-FACD8A558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046" y="1053591"/>
            <a:ext cx="4073889" cy="462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25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47E3A9D-6B84-9E29-F00C-C29EC62D7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30FA34-A62D-B9C1-13C4-2AAC54F15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73" y="1050753"/>
            <a:ext cx="5651027" cy="3219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9833F8-4329-BC5D-2AA2-2D51A87AC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698" y="1050753"/>
            <a:ext cx="5032329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58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FB12D4C-13D0-50C6-B38D-8C11E194F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BAF256-BB06-5803-B67E-8E407BAF7C14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0</a:t>
            </a:r>
          </a:p>
          <a:p>
            <a:pPr algn="ctr"/>
            <a:r>
              <a:rPr lang="en-US" b="1" dirty="0"/>
              <a:t>Inventory: 12PK</a:t>
            </a:r>
          </a:p>
          <a:p>
            <a:pPr algn="ctr"/>
            <a:r>
              <a:rPr lang="en-US" b="1" dirty="0"/>
              <a:t>Total: 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A721F4-DFC6-8A65-EBA3-56180F688913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</a:t>
            </a:r>
          </a:p>
          <a:p>
            <a:pPr algn="ctr"/>
            <a:r>
              <a:rPr lang="en-US" dirty="0"/>
              <a:t>Pricing: $10.90</a:t>
            </a:r>
          </a:p>
          <a:p>
            <a:pPr algn="ctr"/>
            <a:r>
              <a:rPr lang="en-US" sz="1600" b="1" dirty="0"/>
              <a:t>Current Annual Spend: $130.80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628D3F-0D13-2667-CBA6-AE533799167A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</a:t>
            </a:r>
          </a:p>
          <a:p>
            <a:pPr algn="ctr"/>
            <a:r>
              <a:rPr lang="en-US" dirty="0"/>
              <a:t>Pricing: $10.50</a:t>
            </a:r>
          </a:p>
          <a:p>
            <a:pPr algn="ctr"/>
            <a:r>
              <a:rPr lang="en-US" sz="1600" b="1" dirty="0"/>
              <a:t>New Annual Spend: $126</a:t>
            </a:r>
          </a:p>
        </p:txBody>
      </p:sp>
    </p:spTree>
    <p:extLst>
      <p:ext uri="{BB962C8B-B14F-4D97-AF65-F5344CB8AC3E}">
        <p14:creationId xmlns:p14="http://schemas.microsoft.com/office/powerpoint/2010/main" val="238921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452D5D-28CF-5CE7-5CAA-55A23E055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41869-0CDB-F82E-28EE-32959E441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84467"/>
            <a:ext cx="11292839" cy="1550378"/>
          </a:xfrm>
        </p:spPr>
        <p:txBody>
          <a:bodyPr/>
          <a:lstStyle/>
          <a:p>
            <a:r>
              <a:rPr lang="en-US" dirty="0"/>
              <a:t>RESPIRATORY DISPOSABLES (ROUTINE) – COMMITTEE NOTICE</a:t>
            </a:r>
          </a:p>
        </p:txBody>
      </p:sp>
    </p:spTree>
    <p:extLst>
      <p:ext uri="{BB962C8B-B14F-4D97-AF65-F5344CB8AC3E}">
        <p14:creationId xmlns:p14="http://schemas.microsoft.com/office/powerpoint/2010/main" val="3012800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E80B1E-6F44-A9B5-A7A1-8B5E491FB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262E10-07B8-AB53-92C5-719F0D79F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91B1EE-6CB0-615E-6AC4-C5B310492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66E12-5D66-7067-3A52-544D6EE95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068" y="1042539"/>
            <a:ext cx="2657846" cy="133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90F26-D7FD-069F-4D2B-925C8D2E6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552" y="1042539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44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8CE71-9A68-114F-9C52-D8BABCBB0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2BEF-5D2C-07DD-11D3-B7EA6A75B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1253766"/>
          </a:xfrm>
        </p:spPr>
        <p:txBody>
          <a:bodyPr/>
          <a:lstStyle/>
          <a:p>
            <a:r>
              <a:rPr lang="en-US" dirty="0"/>
              <a:t>IV Catheter COMMITTEE REVIEW</a:t>
            </a:r>
          </a:p>
        </p:txBody>
      </p:sp>
    </p:spTree>
    <p:extLst>
      <p:ext uri="{BB962C8B-B14F-4D97-AF65-F5344CB8AC3E}">
        <p14:creationId xmlns:p14="http://schemas.microsoft.com/office/powerpoint/2010/main" val="4149468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0F7DD-349A-412C-9F47-8F7BA721A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Catheter Conversion opportunity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26EC9-3E54-D0E1-E62C-EF22D4520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Current B Braun Items</a:t>
            </a:r>
            <a:r>
              <a:rPr lang="en-US" dirty="0"/>
              <a:t>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4630A-AE6E-7CF9-F64A-00413F606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027" y="2926052"/>
            <a:ext cx="5616933" cy="2934999"/>
          </a:xfrm>
        </p:spPr>
        <p:txBody>
          <a:bodyPr>
            <a:normAutofit/>
          </a:bodyPr>
          <a:lstStyle/>
          <a:p>
            <a:r>
              <a:rPr lang="en-US" sz="1400" dirty="0"/>
              <a:t>Catheter IV Safety 14ga x 1-1/4in Straight PUR </a:t>
            </a:r>
            <a:r>
              <a:rPr lang="en-US" sz="1400" dirty="0" err="1"/>
              <a:t>Introcan</a:t>
            </a:r>
            <a:r>
              <a:rPr lang="en-US" sz="1400" dirty="0"/>
              <a:t> Safety</a:t>
            </a:r>
          </a:p>
          <a:p>
            <a:r>
              <a:rPr lang="en-US" sz="1400" dirty="0"/>
              <a:t>Catheter IV Safety 24ga x 3/4in Straight Thin Wall FEP </a:t>
            </a:r>
            <a:r>
              <a:rPr lang="en-US" sz="1400" dirty="0" err="1"/>
              <a:t>Introcan</a:t>
            </a:r>
            <a:r>
              <a:rPr lang="en-US" sz="1400" dirty="0"/>
              <a:t> Safety</a:t>
            </a:r>
          </a:p>
          <a:p>
            <a:r>
              <a:rPr lang="en-US" sz="1400" dirty="0"/>
              <a:t>Catheter IV Safety 22ga x 1in Straight FEP </a:t>
            </a:r>
            <a:r>
              <a:rPr lang="en-US" sz="1400" dirty="0" err="1"/>
              <a:t>Introcan</a:t>
            </a:r>
            <a:r>
              <a:rPr lang="en-US" sz="1400" dirty="0"/>
              <a:t> Safety</a:t>
            </a:r>
          </a:p>
          <a:p>
            <a:r>
              <a:rPr lang="en-US" sz="1400" dirty="0"/>
              <a:t>Catheter IV Safety 20ga x 1-1/4in Straight FEP </a:t>
            </a:r>
            <a:r>
              <a:rPr lang="en-US" sz="1400" dirty="0" err="1"/>
              <a:t>Introcan</a:t>
            </a:r>
            <a:r>
              <a:rPr lang="en-US" sz="1400" dirty="0"/>
              <a:t> Safety</a:t>
            </a:r>
          </a:p>
          <a:p>
            <a:r>
              <a:rPr lang="en-US" sz="1400" dirty="0"/>
              <a:t>Catheter IV Safety 18ga x 1-1/4in Straight FEP </a:t>
            </a:r>
            <a:r>
              <a:rPr lang="en-US" sz="1400" dirty="0" err="1"/>
              <a:t>Introcan</a:t>
            </a:r>
            <a:r>
              <a:rPr lang="en-US" sz="1400" dirty="0"/>
              <a:t> Safety</a:t>
            </a:r>
          </a:p>
          <a:p>
            <a:r>
              <a:rPr lang="en-US" sz="1400" dirty="0"/>
              <a:t>Catheter IV Safety 16ga x 1-1/4in Straight FEP </a:t>
            </a:r>
            <a:r>
              <a:rPr lang="en-US" sz="1400" dirty="0" err="1"/>
              <a:t>Introcan</a:t>
            </a:r>
            <a:r>
              <a:rPr lang="en-US" sz="1400" dirty="0"/>
              <a:t> Safety</a:t>
            </a:r>
          </a:p>
          <a:p>
            <a:r>
              <a:rPr lang="en-US" sz="1400" dirty="0"/>
              <a:t>Catheter IV Safety Extended 18ga x 1-3/4in Straight PUR </a:t>
            </a:r>
            <a:r>
              <a:rPr lang="en-US" sz="1400" dirty="0" err="1"/>
              <a:t>Introcan</a:t>
            </a:r>
            <a:r>
              <a:rPr lang="en-US" sz="1400" dirty="0"/>
              <a:t> Safety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06F4C6-9DC5-7600-9AD1-4915C1882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/>
              <a:t>Recommended BD Alternative Items</a:t>
            </a:r>
            <a:r>
              <a:rPr lang="en-US" dirty="0"/>
              <a:t>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7FAD5C-51EF-8858-F28D-E1C81CC65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32175" y="2926052"/>
            <a:ext cx="6400800" cy="2934999"/>
          </a:xfrm>
        </p:spPr>
        <p:txBody>
          <a:bodyPr>
            <a:normAutofit/>
          </a:bodyPr>
          <a:lstStyle/>
          <a:p>
            <a:r>
              <a:rPr lang="en-US" sz="1400" dirty="0"/>
              <a:t>Catheter IV Safety Extended 14ga x 1.77in Straight </a:t>
            </a:r>
            <a:r>
              <a:rPr lang="en-US" sz="1400" dirty="0" err="1"/>
              <a:t>Vialon</a:t>
            </a:r>
            <a:r>
              <a:rPr lang="en-US" sz="1400" dirty="0"/>
              <a:t> Gray </a:t>
            </a:r>
            <a:r>
              <a:rPr lang="en-US" sz="1400" dirty="0" err="1"/>
              <a:t>Insyte</a:t>
            </a:r>
            <a:r>
              <a:rPr lang="en-US" sz="1400" dirty="0"/>
              <a:t> </a:t>
            </a:r>
            <a:r>
              <a:rPr lang="en-US" sz="1400" dirty="0" err="1"/>
              <a:t>Autoguard</a:t>
            </a:r>
            <a:endParaRPr lang="en-US" sz="1400" dirty="0"/>
          </a:p>
          <a:p>
            <a:r>
              <a:rPr lang="en-US" sz="1400" dirty="0"/>
              <a:t>Catheter IV Safety 24ga x 0.75in </a:t>
            </a:r>
            <a:r>
              <a:rPr lang="en-US" sz="1400" dirty="0" err="1"/>
              <a:t>Staight</a:t>
            </a:r>
            <a:r>
              <a:rPr lang="en-US" sz="1400" dirty="0"/>
              <a:t> </a:t>
            </a:r>
            <a:r>
              <a:rPr lang="en-US" sz="1400" dirty="0" err="1"/>
              <a:t>Vialon</a:t>
            </a:r>
            <a:r>
              <a:rPr lang="en-US" sz="1400" dirty="0"/>
              <a:t> Yellow </a:t>
            </a:r>
            <a:r>
              <a:rPr lang="en-US" sz="1400" dirty="0" err="1"/>
              <a:t>Insyte</a:t>
            </a:r>
            <a:r>
              <a:rPr lang="en-US" sz="1400" dirty="0"/>
              <a:t> </a:t>
            </a:r>
            <a:r>
              <a:rPr lang="en-US" sz="1400" dirty="0" err="1"/>
              <a:t>Autoguard</a:t>
            </a:r>
            <a:endParaRPr lang="en-US" sz="1400" dirty="0"/>
          </a:p>
          <a:p>
            <a:r>
              <a:rPr lang="en-US" sz="1400" dirty="0"/>
              <a:t>Catheter IV Safety 22ga x 1in Straight </a:t>
            </a:r>
            <a:r>
              <a:rPr lang="en-US" sz="1400" dirty="0" err="1"/>
              <a:t>Vialon</a:t>
            </a:r>
            <a:r>
              <a:rPr lang="en-US" sz="1400" dirty="0"/>
              <a:t> Blue </a:t>
            </a:r>
            <a:r>
              <a:rPr lang="en-US" sz="1400" dirty="0" err="1"/>
              <a:t>Insyte</a:t>
            </a:r>
            <a:r>
              <a:rPr lang="en-US" sz="1400" dirty="0"/>
              <a:t> </a:t>
            </a:r>
            <a:r>
              <a:rPr lang="en-US" sz="1400" dirty="0" err="1"/>
              <a:t>Autoguard</a:t>
            </a:r>
            <a:endParaRPr lang="en-US" sz="1400" dirty="0"/>
          </a:p>
          <a:p>
            <a:r>
              <a:rPr lang="en-US" sz="1400" dirty="0"/>
              <a:t>Catheter IV Safety 20ga x 1.16in Straight </a:t>
            </a:r>
            <a:r>
              <a:rPr lang="en-US" sz="1400" dirty="0" err="1"/>
              <a:t>Vialon</a:t>
            </a:r>
            <a:r>
              <a:rPr lang="en-US" sz="1400" dirty="0"/>
              <a:t> Pink </a:t>
            </a:r>
            <a:r>
              <a:rPr lang="en-US" sz="1400" dirty="0" err="1"/>
              <a:t>Insyte</a:t>
            </a:r>
            <a:r>
              <a:rPr lang="en-US" sz="1400" dirty="0"/>
              <a:t> </a:t>
            </a:r>
            <a:r>
              <a:rPr lang="en-US" sz="1400" dirty="0" err="1"/>
              <a:t>Autoguard</a:t>
            </a:r>
            <a:endParaRPr lang="en-US" sz="1400" dirty="0"/>
          </a:p>
          <a:p>
            <a:r>
              <a:rPr lang="en-US" sz="1400" dirty="0"/>
              <a:t>Catheter IV Safety 18ga x 1.16in Straight </a:t>
            </a:r>
            <a:r>
              <a:rPr lang="en-US" sz="1400" dirty="0" err="1"/>
              <a:t>Vialon</a:t>
            </a:r>
            <a:r>
              <a:rPr lang="en-US" sz="1400" dirty="0"/>
              <a:t> Green </a:t>
            </a:r>
            <a:r>
              <a:rPr lang="en-US" sz="1400" dirty="0" err="1"/>
              <a:t>Insyte</a:t>
            </a:r>
            <a:r>
              <a:rPr lang="en-US" sz="1400" dirty="0"/>
              <a:t> </a:t>
            </a:r>
            <a:r>
              <a:rPr lang="en-US" sz="1400" dirty="0" err="1"/>
              <a:t>Autoguard</a:t>
            </a:r>
            <a:endParaRPr lang="en-US" sz="1400" dirty="0"/>
          </a:p>
          <a:p>
            <a:r>
              <a:rPr lang="en-US" sz="1400" dirty="0"/>
              <a:t>Catheter IV Safety 16ga x 1.16in Straight </a:t>
            </a:r>
            <a:r>
              <a:rPr lang="en-US" sz="1400" dirty="0" err="1"/>
              <a:t>Vialon</a:t>
            </a:r>
            <a:r>
              <a:rPr lang="en-US" sz="1400" dirty="0"/>
              <a:t> Gray </a:t>
            </a:r>
            <a:r>
              <a:rPr lang="en-US" sz="1400" dirty="0" err="1"/>
              <a:t>Insyte</a:t>
            </a:r>
            <a:r>
              <a:rPr lang="en-US" sz="1400" dirty="0"/>
              <a:t> </a:t>
            </a:r>
            <a:r>
              <a:rPr lang="en-US" sz="1400" dirty="0" err="1"/>
              <a:t>Autoguard</a:t>
            </a:r>
            <a:endParaRPr lang="en-US" sz="1400" dirty="0"/>
          </a:p>
          <a:p>
            <a:r>
              <a:rPr lang="en-US" sz="1400" dirty="0"/>
              <a:t>Catheter IV Safety Extended 18ga x 1.88in Straight </a:t>
            </a:r>
            <a:r>
              <a:rPr lang="en-US" sz="1400" dirty="0" err="1"/>
              <a:t>Vialon</a:t>
            </a:r>
            <a:r>
              <a:rPr lang="en-US" sz="1400" dirty="0"/>
              <a:t> Green </a:t>
            </a:r>
            <a:r>
              <a:rPr lang="en-US" sz="1400" dirty="0" err="1"/>
              <a:t>Insyte</a:t>
            </a:r>
            <a:r>
              <a:rPr lang="en-US" sz="1400" dirty="0"/>
              <a:t> </a:t>
            </a:r>
            <a:r>
              <a:rPr lang="en-US" sz="1400" dirty="0" err="1"/>
              <a:t>Autoguard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556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48FBF-BFCA-F396-BADF-F46B85E85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A1F8-E22A-027B-6B06-5632620F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Catheter Conversion Savings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ABE60-3BB2-4E30-0C21-7B2E5FCEC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48" y="2258842"/>
            <a:ext cx="5194770" cy="553373"/>
          </a:xfrm>
        </p:spPr>
        <p:txBody>
          <a:bodyPr/>
          <a:lstStyle/>
          <a:p>
            <a:r>
              <a:rPr lang="en-US" u="sng" dirty="0"/>
              <a:t>BD Alternative Items</a:t>
            </a:r>
            <a:r>
              <a:rPr lang="en-US" dirty="0"/>
              <a:t>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CDBF28-32B5-CBA2-5F90-90623936C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2362" y="3172411"/>
            <a:ext cx="6400800" cy="2374817"/>
          </a:xfrm>
        </p:spPr>
        <p:txBody>
          <a:bodyPr>
            <a:normAutofit/>
          </a:bodyPr>
          <a:lstStyle/>
          <a:p>
            <a:r>
              <a:rPr lang="en-US" sz="1400" dirty="0"/>
              <a:t>Catheter IV Safety Extended 14ga x 1.77in Straight </a:t>
            </a:r>
            <a:r>
              <a:rPr lang="en-US" sz="1400" dirty="0" err="1"/>
              <a:t>Vialon</a:t>
            </a:r>
            <a:r>
              <a:rPr lang="en-US" sz="1400" dirty="0"/>
              <a:t> Gray </a:t>
            </a:r>
            <a:r>
              <a:rPr lang="en-US" sz="1400" dirty="0" err="1"/>
              <a:t>Insyte</a:t>
            </a:r>
            <a:r>
              <a:rPr lang="en-US" sz="1400" dirty="0"/>
              <a:t> </a:t>
            </a:r>
            <a:r>
              <a:rPr lang="en-US" sz="1400" dirty="0" err="1"/>
              <a:t>Autoguard</a:t>
            </a:r>
            <a:endParaRPr lang="en-US" sz="1400" dirty="0"/>
          </a:p>
          <a:p>
            <a:r>
              <a:rPr lang="en-US" sz="1400" dirty="0"/>
              <a:t>Catheter IV Safety 24ga x 0.75in </a:t>
            </a:r>
            <a:r>
              <a:rPr lang="en-US" sz="1400" dirty="0" err="1"/>
              <a:t>Staight</a:t>
            </a:r>
            <a:r>
              <a:rPr lang="en-US" sz="1400" dirty="0"/>
              <a:t> </a:t>
            </a:r>
            <a:r>
              <a:rPr lang="en-US" sz="1400" dirty="0" err="1"/>
              <a:t>Vialon</a:t>
            </a:r>
            <a:r>
              <a:rPr lang="en-US" sz="1400" dirty="0"/>
              <a:t> Yellow </a:t>
            </a:r>
            <a:r>
              <a:rPr lang="en-US" sz="1400" dirty="0" err="1"/>
              <a:t>Insyte</a:t>
            </a:r>
            <a:r>
              <a:rPr lang="en-US" sz="1400" dirty="0"/>
              <a:t> </a:t>
            </a:r>
            <a:r>
              <a:rPr lang="en-US" sz="1400" dirty="0" err="1"/>
              <a:t>Autoguard</a:t>
            </a:r>
            <a:endParaRPr lang="en-US" sz="1400" dirty="0"/>
          </a:p>
          <a:p>
            <a:r>
              <a:rPr lang="en-US" sz="1400" dirty="0"/>
              <a:t>Catheter IV Safety 22ga x 1in Straight </a:t>
            </a:r>
            <a:r>
              <a:rPr lang="en-US" sz="1400" dirty="0" err="1"/>
              <a:t>Vialon</a:t>
            </a:r>
            <a:r>
              <a:rPr lang="en-US" sz="1400" dirty="0"/>
              <a:t> Blue </a:t>
            </a:r>
            <a:r>
              <a:rPr lang="en-US" sz="1400" dirty="0" err="1"/>
              <a:t>Insyte</a:t>
            </a:r>
            <a:r>
              <a:rPr lang="en-US" sz="1400" dirty="0"/>
              <a:t> </a:t>
            </a:r>
            <a:r>
              <a:rPr lang="en-US" sz="1400" dirty="0" err="1"/>
              <a:t>Autoguard</a:t>
            </a:r>
            <a:endParaRPr lang="en-US" sz="1400" dirty="0"/>
          </a:p>
          <a:p>
            <a:r>
              <a:rPr lang="en-US" sz="1400" dirty="0"/>
              <a:t>Catheter IV Safety 20ga x 1.16in Straight </a:t>
            </a:r>
            <a:r>
              <a:rPr lang="en-US" sz="1400" dirty="0" err="1"/>
              <a:t>Vialon</a:t>
            </a:r>
            <a:r>
              <a:rPr lang="en-US" sz="1400" dirty="0"/>
              <a:t> Pink </a:t>
            </a:r>
            <a:r>
              <a:rPr lang="en-US" sz="1400" dirty="0" err="1"/>
              <a:t>Insyte</a:t>
            </a:r>
            <a:r>
              <a:rPr lang="en-US" sz="1400" dirty="0"/>
              <a:t> </a:t>
            </a:r>
            <a:r>
              <a:rPr lang="en-US" sz="1400" dirty="0" err="1"/>
              <a:t>Autoguard</a:t>
            </a:r>
            <a:endParaRPr lang="en-US" sz="1400" dirty="0"/>
          </a:p>
          <a:p>
            <a:r>
              <a:rPr lang="en-US" sz="1400" dirty="0"/>
              <a:t>Catheter IV Safety 18ga x 1.16in Straight </a:t>
            </a:r>
            <a:r>
              <a:rPr lang="en-US" sz="1400" dirty="0" err="1"/>
              <a:t>Vialon</a:t>
            </a:r>
            <a:r>
              <a:rPr lang="en-US" sz="1400" dirty="0"/>
              <a:t> Green </a:t>
            </a:r>
            <a:r>
              <a:rPr lang="en-US" sz="1400" dirty="0" err="1"/>
              <a:t>Insyte</a:t>
            </a:r>
            <a:r>
              <a:rPr lang="en-US" sz="1400" dirty="0"/>
              <a:t> </a:t>
            </a:r>
            <a:r>
              <a:rPr lang="en-US" sz="1400" dirty="0" err="1"/>
              <a:t>Autoguard</a:t>
            </a:r>
            <a:endParaRPr lang="en-US" sz="1400" dirty="0"/>
          </a:p>
          <a:p>
            <a:r>
              <a:rPr lang="en-US" sz="1400" dirty="0"/>
              <a:t>Catheter IV Safety 16ga x 1.16in Straight </a:t>
            </a:r>
            <a:r>
              <a:rPr lang="en-US" sz="1400" dirty="0" err="1"/>
              <a:t>Vialon</a:t>
            </a:r>
            <a:r>
              <a:rPr lang="en-US" sz="1400" dirty="0"/>
              <a:t> Gray </a:t>
            </a:r>
            <a:r>
              <a:rPr lang="en-US" sz="1400" dirty="0" err="1"/>
              <a:t>Insyte</a:t>
            </a:r>
            <a:r>
              <a:rPr lang="en-US" sz="1400" dirty="0"/>
              <a:t> </a:t>
            </a:r>
            <a:r>
              <a:rPr lang="en-US" sz="1400" dirty="0" err="1"/>
              <a:t>Autoguard</a:t>
            </a:r>
            <a:endParaRPr lang="en-US" sz="1400" dirty="0"/>
          </a:p>
          <a:p>
            <a:r>
              <a:rPr lang="en-US" sz="1400" dirty="0"/>
              <a:t>Catheter IV Safety Extended 18ga x 1.88in Straight </a:t>
            </a:r>
            <a:r>
              <a:rPr lang="en-US" sz="1400" dirty="0" err="1"/>
              <a:t>Vialon</a:t>
            </a:r>
            <a:r>
              <a:rPr lang="en-US" sz="1400" dirty="0"/>
              <a:t> Green </a:t>
            </a:r>
            <a:r>
              <a:rPr lang="en-US" sz="1400" dirty="0" err="1"/>
              <a:t>Insyte</a:t>
            </a:r>
            <a:r>
              <a:rPr lang="en-US" sz="1400" dirty="0"/>
              <a:t> </a:t>
            </a:r>
            <a:r>
              <a:rPr lang="en-US" sz="1400" dirty="0" err="1"/>
              <a:t>Autoguard</a:t>
            </a:r>
            <a:endParaRPr lang="en-US" sz="1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575A52-46F5-21A9-4BB3-0786F7AAB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4872" y="3172412"/>
            <a:ext cx="5194766" cy="2398146"/>
          </a:xfrm>
        </p:spPr>
        <p:txBody>
          <a:bodyPr>
            <a:normAutofit/>
          </a:bodyPr>
          <a:lstStyle/>
          <a:p>
            <a:r>
              <a:rPr lang="en-US" sz="1400" dirty="0"/>
              <a:t>$35</a:t>
            </a:r>
          </a:p>
          <a:p>
            <a:r>
              <a:rPr lang="en-US" sz="1400" dirty="0"/>
              <a:t>$230</a:t>
            </a:r>
          </a:p>
          <a:p>
            <a:r>
              <a:rPr lang="en-US" sz="1400" dirty="0"/>
              <a:t>$1173</a:t>
            </a:r>
          </a:p>
          <a:p>
            <a:r>
              <a:rPr lang="en-US" sz="1400" dirty="0"/>
              <a:t>$2923</a:t>
            </a:r>
          </a:p>
          <a:p>
            <a:r>
              <a:rPr lang="en-US" sz="1400" dirty="0"/>
              <a:t>$768</a:t>
            </a:r>
          </a:p>
          <a:p>
            <a:r>
              <a:rPr lang="en-US" sz="1400" dirty="0"/>
              <a:t>$52</a:t>
            </a:r>
          </a:p>
          <a:p>
            <a:r>
              <a:rPr lang="en-US" sz="1400" dirty="0"/>
              <a:t>$48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E23A8E-2334-3EAB-9308-890C6848F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4872" y="2258842"/>
            <a:ext cx="5194769" cy="557784"/>
          </a:xfrm>
        </p:spPr>
        <p:txBody>
          <a:bodyPr/>
          <a:lstStyle/>
          <a:p>
            <a:r>
              <a:rPr lang="en-US" dirty="0"/>
              <a:t>Est. Annual Savings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35C02A4-F652-EED2-DDF6-D38F241562AE}"/>
              </a:ext>
            </a:extLst>
          </p:cNvPr>
          <p:cNvSpPr txBox="1">
            <a:spLocks/>
          </p:cNvSpPr>
          <p:nvPr/>
        </p:nvSpPr>
        <p:spPr>
          <a:xfrm>
            <a:off x="6997231" y="5570558"/>
            <a:ext cx="5194769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Total Est. Annual Savings: $5,229</a:t>
            </a:r>
          </a:p>
        </p:txBody>
      </p:sp>
    </p:spTree>
    <p:extLst>
      <p:ext uri="{BB962C8B-B14F-4D97-AF65-F5344CB8AC3E}">
        <p14:creationId xmlns:p14="http://schemas.microsoft.com/office/powerpoint/2010/main" val="2799715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81C7F16-11A3-E4F3-8F5E-DA8CEA23B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E791B4-0129-4450-2EAB-A8C4467FB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42" y="1056944"/>
            <a:ext cx="4881335" cy="2372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66EE05-FC4E-117D-3770-E88316871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925" y="1056944"/>
            <a:ext cx="5096861" cy="237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214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ADBD151-5401-1AB3-63AF-DE39C9BF5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EBF3D9-CF38-257E-A324-3A1220D9CC54}"/>
              </a:ext>
            </a:extLst>
          </p:cNvPr>
          <p:cNvSpPr/>
          <p:nvPr/>
        </p:nvSpPr>
        <p:spPr>
          <a:xfrm>
            <a:off x="400260" y="703381"/>
            <a:ext cx="3699467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0 EA</a:t>
            </a:r>
          </a:p>
          <a:p>
            <a:pPr algn="ctr"/>
            <a:r>
              <a:rPr lang="en-US" b="1" dirty="0"/>
              <a:t>Inventory: 485 EA</a:t>
            </a:r>
          </a:p>
          <a:p>
            <a:pPr algn="ctr"/>
            <a:r>
              <a:rPr lang="en-US" b="1" dirty="0"/>
              <a:t>Total: 485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E16A0A-F4A8-D230-7426-E619DA802678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B Braun</a:t>
            </a:r>
          </a:p>
          <a:p>
            <a:pPr algn="ctr"/>
            <a:r>
              <a:rPr lang="en-US" dirty="0"/>
              <a:t>Pricing: $1.52/EA</a:t>
            </a:r>
          </a:p>
          <a:p>
            <a:pPr algn="ctr"/>
            <a:r>
              <a:rPr lang="en-US" sz="1600" b="1" dirty="0"/>
              <a:t>Current Annual Spend: $737.2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15036E-5955-C09B-7AE3-277F9AA16FFC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BD</a:t>
            </a:r>
          </a:p>
          <a:p>
            <a:pPr algn="ctr"/>
            <a:r>
              <a:rPr lang="en-US" dirty="0"/>
              <a:t>Pricing: $1.45/EA</a:t>
            </a:r>
          </a:p>
          <a:p>
            <a:pPr algn="ctr"/>
            <a:r>
              <a:rPr lang="en-US" sz="1600" b="1" dirty="0"/>
              <a:t>New Annual Spend: $703.25</a:t>
            </a:r>
          </a:p>
        </p:txBody>
      </p:sp>
    </p:spTree>
    <p:extLst>
      <p:ext uri="{BB962C8B-B14F-4D97-AF65-F5344CB8AC3E}">
        <p14:creationId xmlns:p14="http://schemas.microsoft.com/office/powerpoint/2010/main" val="2767749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782C53-CD90-65E7-6571-D2C0D3DBE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2FAA01-1895-2BFC-5348-A2383C4AB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58C84-AC20-EEA0-5F0F-CF1F127C9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D1A2B6-BDDD-7935-11B4-0889F34CF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570" y="1342946"/>
            <a:ext cx="4421665" cy="1666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B58183-F47F-80BA-7604-5386D918B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552" y="1342946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645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44A733F-B816-FB6C-016A-1542BE07B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E8C746-468F-AAF6-5FD2-B2B9B45B1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76" y="1221093"/>
            <a:ext cx="5362562" cy="2534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CE4E12-5346-869C-8997-DD8F3F557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078" y="1221093"/>
            <a:ext cx="5362562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963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8CD8BDA-F2F5-51EB-05D8-A76A11CA7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D82280-9432-32FE-F096-F4F9430645A0}"/>
              </a:ext>
            </a:extLst>
          </p:cNvPr>
          <p:cNvSpPr/>
          <p:nvPr/>
        </p:nvSpPr>
        <p:spPr>
          <a:xfrm>
            <a:off x="400260" y="703381"/>
            <a:ext cx="3699467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649 EA</a:t>
            </a:r>
          </a:p>
          <a:p>
            <a:pPr algn="ctr"/>
            <a:r>
              <a:rPr lang="en-US" b="1" dirty="0"/>
              <a:t>Inventory: 693 EA</a:t>
            </a:r>
          </a:p>
          <a:p>
            <a:pPr algn="ctr"/>
            <a:r>
              <a:rPr lang="en-US" b="1" dirty="0"/>
              <a:t>Total: 1342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B69B49-D1DE-6B65-8703-3A3CE3C8A1B4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B Braun</a:t>
            </a:r>
          </a:p>
          <a:p>
            <a:pPr algn="ctr"/>
            <a:r>
              <a:rPr lang="en-US" dirty="0"/>
              <a:t>Pricing: $1.52/EA</a:t>
            </a:r>
          </a:p>
          <a:p>
            <a:pPr algn="ctr"/>
            <a:r>
              <a:rPr lang="en-US" sz="1600" b="1" dirty="0"/>
              <a:t>Current Annual Spend: $2,039.84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D0F140-E114-1B3C-420B-7340C2ED838E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BD</a:t>
            </a:r>
          </a:p>
          <a:p>
            <a:pPr algn="ctr"/>
            <a:r>
              <a:rPr lang="en-US" dirty="0"/>
              <a:t>Pricing: $1.45/EA</a:t>
            </a:r>
          </a:p>
          <a:p>
            <a:pPr algn="ctr"/>
            <a:r>
              <a:rPr lang="en-US" sz="1600" b="1" dirty="0"/>
              <a:t>New Annual Spend: $1,945.9</a:t>
            </a:r>
          </a:p>
        </p:txBody>
      </p:sp>
    </p:spTree>
    <p:extLst>
      <p:ext uri="{BB962C8B-B14F-4D97-AF65-F5344CB8AC3E}">
        <p14:creationId xmlns:p14="http://schemas.microsoft.com/office/powerpoint/2010/main" val="4215112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92CE3F3-7D08-91EA-AC85-3EE1C67C1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85FA18-F504-5875-20FF-236FC0560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58D40C-C9C2-A56D-FE85-9A32C3498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24741-DCD5-52D6-92E9-258170B4B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341" y="1006645"/>
            <a:ext cx="4445941" cy="1829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DD9986-410F-4CF5-E1C9-D45C22DCF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438" y="1006645"/>
            <a:ext cx="4183221" cy="182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7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B984225-8C9F-83CA-69DF-6CD624CD9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EFCE-E644-EAAF-CC9C-F7854A6C0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DISPOSABLES (ROUTINE) conversion Savings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DEA1A-B1BD-3ED8-2CFF-694149A8B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48" y="2258842"/>
            <a:ext cx="5194770" cy="553373"/>
          </a:xfrm>
        </p:spPr>
        <p:txBody>
          <a:bodyPr/>
          <a:lstStyle/>
          <a:p>
            <a:r>
              <a:rPr lang="en-US" u="sng" dirty="0"/>
              <a:t>Conversion Items</a:t>
            </a:r>
            <a:r>
              <a:rPr lang="en-US" dirty="0"/>
              <a:t>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85ED0A-5E70-7BA8-A340-6CA6B1514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6260" y="2258842"/>
            <a:ext cx="4333381" cy="557784"/>
          </a:xfrm>
        </p:spPr>
        <p:txBody>
          <a:bodyPr/>
          <a:lstStyle/>
          <a:p>
            <a:r>
              <a:rPr lang="en-US" dirty="0"/>
              <a:t>Est. Annual Savings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0D98282-7D9F-75BF-E2B1-D02C55DE04CE}"/>
              </a:ext>
            </a:extLst>
          </p:cNvPr>
          <p:cNvSpPr txBox="1">
            <a:spLocks/>
          </p:cNvSpPr>
          <p:nvPr/>
        </p:nvSpPr>
        <p:spPr>
          <a:xfrm>
            <a:off x="6997231" y="4949156"/>
            <a:ext cx="502241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Est. Conversion Savings: $1037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9193731-E138-E31B-9033-9E9E3A6B4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6260" y="2914452"/>
            <a:ext cx="2292627" cy="1681293"/>
          </a:xfrm>
        </p:spPr>
        <p:txBody>
          <a:bodyPr>
            <a:normAutofit/>
          </a:bodyPr>
          <a:lstStyle/>
          <a:p>
            <a:r>
              <a:rPr lang="en-US" sz="1600" dirty="0"/>
              <a:t>$1</a:t>
            </a:r>
          </a:p>
          <a:p>
            <a:r>
              <a:rPr lang="en-US" sz="1600" dirty="0"/>
              <a:t>$193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$162</a:t>
            </a:r>
          </a:p>
          <a:p>
            <a:r>
              <a:rPr lang="en-US" sz="1600" dirty="0"/>
              <a:t>$681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9943C19-4A4D-B436-7FA1-596F086E9537}"/>
              </a:ext>
            </a:extLst>
          </p:cNvPr>
          <p:cNvSpPr txBox="1">
            <a:spLocks/>
          </p:cNvSpPr>
          <p:nvPr/>
        </p:nvSpPr>
        <p:spPr>
          <a:xfrm>
            <a:off x="581192" y="2910040"/>
            <a:ext cx="4200938" cy="16812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Peak Flow Meter </a:t>
            </a:r>
            <a:r>
              <a:rPr lang="en-US" sz="1600" dirty="0" err="1"/>
              <a:t>Asthmamd</a:t>
            </a:r>
            <a:r>
              <a:rPr lang="en-US" sz="1600" dirty="0"/>
              <a:t> </a:t>
            </a:r>
          </a:p>
          <a:p>
            <a:r>
              <a:rPr lang="en-US" sz="1600" dirty="0"/>
              <a:t>Inhalation Solution, Sterile Saline</a:t>
            </a:r>
          </a:p>
          <a:p>
            <a:r>
              <a:rPr lang="en-US" sz="1600" dirty="0"/>
              <a:t>Oxygen Nasal Cannula, Standard</a:t>
            </a:r>
          </a:p>
          <a:p>
            <a:r>
              <a:rPr lang="en-US" sz="1600" dirty="0"/>
              <a:t>Oxygen Connectors, Disposable</a:t>
            </a:r>
          </a:p>
          <a:p>
            <a:endParaRPr lang="en-US" sz="16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sz="140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E79F0C2-00DE-0AF9-AEF4-D90CA897C3A5}"/>
              </a:ext>
            </a:extLst>
          </p:cNvPr>
          <p:cNvSpPr txBox="1">
            <a:spLocks/>
          </p:cNvSpPr>
          <p:nvPr/>
        </p:nvSpPr>
        <p:spPr>
          <a:xfrm>
            <a:off x="6997231" y="5302567"/>
            <a:ext cx="502241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Additional</a:t>
            </a:r>
            <a:r>
              <a:rPr lang="en-US" dirty="0"/>
              <a:t> </a:t>
            </a:r>
            <a:r>
              <a:rPr lang="en-US" sz="1800" dirty="0"/>
              <a:t>Commit Savings: $720.18 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DA3A95E-E71B-3890-5C22-D51F1C0EE96B}"/>
              </a:ext>
            </a:extLst>
          </p:cNvPr>
          <p:cNvSpPr txBox="1">
            <a:spLocks/>
          </p:cNvSpPr>
          <p:nvPr/>
        </p:nvSpPr>
        <p:spPr>
          <a:xfrm>
            <a:off x="6997231" y="6001105"/>
            <a:ext cx="502241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Total Est. Savings: $1,757.18 </a:t>
            </a:r>
          </a:p>
        </p:txBody>
      </p:sp>
    </p:spTree>
    <p:extLst>
      <p:ext uri="{BB962C8B-B14F-4D97-AF65-F5344CB8AC3E}">
        <p14:creationId xmlns:p14="http://schemas.microsoft.com/office/powerpoint/2010/main" val="24000706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4E63850-5CEB-5050-F261-8DFBA5E67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2E899B-A9C1-3F76-0666-6306C6887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83" y="1111212"/>
            <a:ext cx="4648849" cy="2248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B16589-475A-AB70-227C-812F27606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83" y="3573790"/>
            <a:ext cx="5001323" cy="2248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B0AEA8-C48B-59B9-0984-F8537F4B4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783" y="2073371"/>
            <a:ext cx="5425434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813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B6DB31-9A6C-150D-AB2E-8B087BE4B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61E84C-DBB7-E3AC-001E-2B09DB646EFC}"/>
              </a:ext>
            </a:extLst>
          </p:cNvPr>
          <p:cNvSpPr/>
          <p:nvPr/>
        </p:nvSpPr>
        <p:spPr>
          <a:xfrm>
            <a:off x="400260" y="703381"/>
            <a:ext cx="3699467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 (53850): </a:t>
            </a:r>
          </a:p>
          <a:p>
            <a:pPr algn="ctr"/>
            <a:r>
              <a:rPr lang="en-US" b="1" dirty="0"/>
              <a:t>Lum: 6788</a:t>
            </a:r>
          </a:p>
          <a:p>
            <a:pPr algn="ctr"/>
            <a:r>
              <a:rPr lang="en-US" b="1" dirty="0"/>
              <a:t>Inventory: 2943</a:t>
            </a:r>
          </a:p>
          <a:p>
            <a:pPr algn="ctr"/>
            <a:r>
              <a:rPr lang="en-US" b="1" dirty="0"/>
              <a:t>Total: 9731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Current Annual Usage(88382): </a:t>
            </a:r>
          </a:p>
          <a:p>
            <a:pPr algn="ctr"/>
            <a:r>
              <a:rPr lang="en-US" b="1" dirty="0"/>
              <a:t>Lum: 10</a:t>
            </a:r>
          </a:p>
          <a:p>
            <a:pPr algn="ctr"/>
            <a:r>
              <a:rPr lang="en-US" b="1" dirty="0"/>
              <a:t>Inventory: 1006</a:t>
            </a:r>
          </a:p>
          <a:p>
            <a:pPr algn="ctr"/>
            <a:r>
              <a:rPr lang="en-US" b="1" dirty="0"/>
              <a:t>Total: 1016</a:t>
            </a:r>
          </a:p>
          <a:p>
            <a:pPr algn="ctr"/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D0B0E6-CE0C-F2B4-04E7-716377C1F032}"/>
              </a:ext>
            </a:extLst>
          </p:cNvPr>
          <p:cNvSpPr/>
          <p:nvPr/>
        </p:nvSpPr>
        <p:spPr>
          <a:xfrm>
            <a:off x="4210260" y="703379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B Braun</a:t>
            </a:r>
          </a:p>
          <a:p>
            <a:pPr algn="ctr"/>
            <a:r>
              <a:rPr lang="en-US" dirty="0"/>
              <a:t>Pricing: $1.52/EA</a:t>
            </a:r>
          </a:p>
          <a:p>
            <a:pPr algn="ctr"/>
            <a:r>
              <a:rPr lang="en-US" sz="1600" b="1" dirty="0"/>
              <a:t>Current Annual Spend: $14,791.12</a:t>
            </a:r>
          </a:p>
          <a:p>
            <a:pPr algn="ctr"/>
            <a:endParaRPr lang="en-US" sz="1600" b="1" dirty="0"/>
          </a:p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B Braun</a:t>
            </a:r>
          </a:p>
          <a:p>
            <a:pPr algn="ctr"/>
            <a:r>
              <a:rPr lang="en-US" dirty="0"/>
              <a:t>Pricing: $1.52/EA</a:t>
            </a:r>
          </a:p>
          <a:p>
            <a:pPr algn="ctr"/>
            <a:r>
              <a:rPr lang="en-US" b="1" dirty="0"/>
              <a:t>Current Annual Spend: $1,544.32</a:t>
            </a:r>
          </a:p>
          <a:p>
            <a:pPr algn="ctr"/>
            <a:endParaRPr lang="en-US" sz="1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CB11B9-C3F6-56B8-B095-9C4B06154BFD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BD</a:t>
            </a:r>
          </a:p>
          <a:p>
            <a:pPr algn="ctr"/>
            <a:r>
              <a:rPr lang="en-US" dirty="0"/>
              <a:t>Pricing: $1.45/EA</a:t>
            </a:r>
          </a:p>
          <a:p>
            <a:pPr algn="ctr"/>
            <a:r>
              <a:rPr lang="en-US" sz="1600" b="1" dirty="0"/>
              <a:t>New Annual Spend: $15,583.15</a:t>
            </a:r>
          </a:p>
        </p:txBody>
      </p:sp>
    </p:spTree>
    <p:extLst>
      <p:ext uri="{BB962C8B-B14F-4D97-AF65-F5344CB8AC3E}">
        <p14:creationId xmlns:p14="http://schemas.microsoft.com/office/powerpoint/2010/main" val="31429980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693A58-FB17-C8B7-AE6B-FF2ED98E7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864BE5-BB10-7FBD-94EA-9275D388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844D2B-7DCB-9003-6F95-F2B8ED6C3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ECB31A-5B92-A3ED-469A-3BCC47F74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670" y="974057"/>
            <a:ext cx="3648584" cy="2766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2F5C6E-4091-711A-EAAE-CAE527F68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496" y="974058"/>
            <a:ext cx="2992200" cy="2766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E5FD4C-457E-3056-F684-507C436A11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670" y="4108121"/>
            <a:ext cx="3677163" cy="7716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FEFDA5-4FF2-3654-1B5E-ACC18103E0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4496" y="4108121"/>
            <a:ext cx="3000794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827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72DF159-10AB-9895-BEAA-70596F2AD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9008C4-7574-2DB1-A06D-15CC0ABC0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86" y="1152207"/>
            <a:ext cx="4820323" cy="2478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B0C844-A779-49F8-38A1-D6A930BCD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52207"/>
            <a:ext cx="5715798" cy="247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348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88135E-DDB2-CC56-42BC-C36448B22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33BAA4-35B3-9C90-3DA4-EAC2EED5B101}"/>
              </a:ext>
            </a:extLst>
          </p:cNvPr>
          <p:cNvSpPr/>
          <p:nvPr/>
        </p:nvSpPr>
        <p:spPr>
          <a:xfrm>
            <a:off x="400260" y="703381"/>
            <a:ext cx="3699467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34827</a:t>
            </a:r>
          </a:p>
          <a:p>
            <a:pPr algn="ctr"/>
            <a:r>
              <a:rPr lang="en-US" b="1" dirty="0"/>
              <a:t>Inventory: 1165</a:t>
            </a:r>
          </a:p>
          <a:p>
            <a:pPr algn="ctr"/>
            <a:r>
              <a:rPr lang="en-US" b="1" dirty="0"/>
              <a:t>Total: 35992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B685D4-E4EA-FEF2-0D3E-C168ABBD3ED7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B Braun</a:t>
            </a:r>
          </a:p>
          <a:p>
            <a:pPr algn="ctr"/>
            <a:r>
              <a:rPr lang="en-US" dirty="0"/>
              <a:t>Pricing: $1.52/EA</a:t>
            </a:r>
          </a:p>
          <a:p>
            <a:pPr algn="ctr"/>
            <a:r>
              <a:rPr lang="en-US" sz="1600" b="1" dirty="0"/>
              <a:t>Current Annual Spend: $54,707.84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2427FB-7D2F-D672-35BA-5045C21F5A6F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BD</a:t>
            </a:r>
          </a:p>
          <a:p>
            <a:pPr algn="ctr"/>
            <a:r>
              <a:rPr lang="en-US" dirty="0"/>
              <a:t>Pricing: $1.45/EA</a:t>
            </a:r>
          </a:p>
          <a:p>
            <a:pPr algn="ctr"/>
            <a:r>
              <a:rPr lang="en-US" sz="1600" b="1" dirty="0"/>
              <a:t>New Annual Spend: $52,188.4</a:t>
            </a:r>
          </a:p>
        </p:txBody>
      </p:sp>
    </p:spTree>
    <p:extLst>
      <p:ext uri="{BB962C8B-B14F-4D97-AF65-F5344CB8AC3E}">
        <p14:creationId xmlns:p14="http://schemas.microsoft.com/office/powerpoint/2010/main" val="17683842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396F95C-590B-4459-C786-DCAD5579A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E55F5F-161B-77FD-0C8E-113DAB98C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5BF07E-DE39-4CD1-7FB4-035478711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0415DA-805E-9BD6-7A87-13218B753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128" y="1038631"/>
            <a:ext cx="4099667" cy="3374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45FAC9-93DC-F522-9817-5EFB181B0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6975" y="1038631"/>
            <a:ext cx="3814706" cy="337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740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3F146C2-F780-CE3F-3A6A-8DC567135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986D53-93EB-EEBB-32F6-4B5041196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0" y="1193901"/>
            <a:ext cx="5864860" cy="2773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2CD48C-3364-CA09-14B1-4E8EDF4CC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93901"/>
            <a:ext cx="5639289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205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307B845-5DFA-46A9-5B40-037C40115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91161F-663F-193C-5346-0F4CA88E5EE1}"/>
              </a:ext>
            </a:extLst>
          </p:cNvPr>
          <p:cNvSpPr/>
          <p:nvPr/>
        </p:nvSpPr>
        <p:spPr>
          <a:xfrm>
            <a:off x="400260" y="703381"/>
            <a:ext cx="3699467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10016 EA</a:t>
            </a:r>
          </a:p>
          <a:p>
            <a:pPr algn="ctr"/>
            <a:r>
              <a:rPr lang="en-US" b="1" dirty="0"/>
              <a:t>Inventory: 252 EA</a:t>
            </a:r>
          </a:p>
          <a:p>
            <a:pPr algn="ctr"/>
            <a:r>
              <a:rPr lang="en-US" b="1" dirty="0"/>
              <a:t>Total: 10,268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74DFCE-B166-C235-7B54-040043E1B3EA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B Braun</a:t>
            </a:r>
          </a:p>
          <a:p>
            <a:pPr algn="ctr"/>
            <a:r>
              <a:rPr lang="en-US" dirty="0"/>
              <a:t>Pricing: $1.52/EA</a:t>
            </a:r>
          </a:p>
          <a:p>
            <a:pPr algn="ctr"/>
            <a:r>
              <a:rPr lang="en-US" sz="1600" b="1" dirty="0"/>
              <a:t>Current Annual Spend: $15,607.36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9CC88B-A99C-5C91-E1B2-A53B1160E3BF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BD</a:t>
            </a:r>
          </a:p>
          <a:p>
            <a:pPr algn="ctr"/>
            <a:r>
              <a:rPr lang="en-US" dirty="0"/>
              <a:t>Pricing: $1.45/EA</a:t>
            </a:r>
          </a:p>
          <a:p>
            <a:pPr algn="ctr"/>
            <a:r>
              <a:rPr lang="en-US" sz="1600" b="1" dirty="0"/>
              <a:t>New Annual Spend: $14,888.6</a:t>
            </a:r>
          </a:p>
        </p:txBody>
      </p:sp>
    </p:spTree>
    <p:extLst>
      <p:ext uri="{BB962C8B-B14F-4D97-AF65-F5344CB8AC3E}">
        <p14:creationId xmlns:p14="http://schemas.microsoft.com/office/powerpoint/2010/main" val="35530895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BD9A159-C7F3-983F-32D7-04C1BF6E3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CD6E0E-9491-35D7-FF2E-FEE858829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E97619-E986-C2E7-C645-903348F65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9C7213-D4FB-8BBB-646D-4F011F79B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397" y="990619"/>
            <a:ext cx="4519129" cy="32898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2143F8-82DF-8FAE-F1BB-2440B8455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629" y="990619"/>
            <a:ext cx="3760038" cy="27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755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53A1B22-CFDC-EAAD-C1DF-356917947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9E67CA-688A-B67B-73F8-C75C68B95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83" y="1335410"/>
            <a:ext cx="4829849" cy="260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16F4ED-0F39-31BD-B869-D64278FED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114" y="1335410"/>
            <a:ext cx="5658640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4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09B9-7035-BC6C-3AC1-639758E70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84467"/>
            <a:ext cx="11292839" cy="1550378"/>
          </a:xfrm>
        </p:spPr>
        <p:txBody>
          <a:bodyPr/>
          <a:lstStyle/>
          <a:p>
            <a:r>
              <a:rPr lang="en-US" dirty="0" err="1"/>
              <a:t>Chg</a:t>
            </a:r>
            <a:r>
              <a:rPr lang="en-US" dirty="0"/>
              <a:t> dressing Post trial COMMITTEE REVIEW</a:t>
            </a:r>
          </a:p>
        </p:txBody>
      </p:sp>
    </p:spTree>
    <p:extLst>
      <p:ext uri="{BB962C8B-B14F-4D97-AF65-F5344CB8AC3E}">
        <p14:creationId xmlns:p14="http://schemas.microsoft.com/office/powerpoint/2010/main" val="18313461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040E09D-0970-B8F0-69AF-E5D1D492C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D95096-C2DC-7576-56FC-D2BDBB85176E}"/>
              </a:ext>
            </a:extLst>
          </p:cNvPr>
          <p:cNvSpPr/>
          <p:nvPr/>
        </p:nvSpPr>
        <p:spPr>
          <a:xfrm>
            <a:off x="400260" y="703381"/>
            <a:ext cx="3699467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712 EA</a:t>
            </a:r>
          </a:p>
          <a:p>
            <a:pPr algn="ctr"/>
            <a:r>
              <a:rPr lang="en-US" b="1" dirty="0"/>
              <a:t>Inventory: 43 EA</a:t>
            </a:r>
          </a:p>
          <a:p>
            <a:pPr algn="ctr"/>
            <a:r>
              <a:rPr lang="en-US" b="1" dirty="0"/>
              <a:t>Total: 755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7C2484-48C6-8D35-7181-7DDEB3FA4566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</a:t>
            </a:r>
          </a:p>
          <a:p>
            <a:pPr algn="ctr"/>
            <a:r>
              <a:rPr lang="en-US" dirty="0"/>
              <a:t>Pricing: $1.52/EA</a:t>
            </a:r>
          </a:p>
          <a:p>
            <a:pPr algn="ctr"/>
            <a:r>
              <a:rPr lang="en-US" sz="1600" b="1" dirty="0"/>
              <a:t>Current Annual Spend: $1,147.6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44BD48-B978-9E56-F7AC-3200FFD620B7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</a:t>
            </a:r>
          </a:p>
          <a:p>
            <a:pPr algn="ctr"/>
            <a:r>
              <a:rPr lang="en-US" dirty="0"/>
              <a:t>Pricing: $1.45/EA</a:t>
            </a:r>
          </a:p>
          <a:p>
            <a:pPr algn="ctr"/>
            <a:r>
              <a:rPr lang="en-US" sz="1600" b="1" dirty="0"/>
              <a:t>New Annual Spend: $1,094.75</a:t>
            </a:r>
          </a:p>
        </p:txBody>
      </p:sp>
    </p:spTree>
    <p:extLst>
      <p:ext uri="{BB962C8B-B14F-4D97-AF65-F5344CB8AC3E}">
        <p14:creationId xmlns:p14="http://schemas.microsoft.com/office/powerpoint/2010/main" val="14224682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1C12F63-9EBC-B989-4371-FE7E3415F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E5F4ED-1DB6-7AEF-E7EE-7BAC1BB97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7A8F1C-B671-DB70-0DE1-CBCAC3226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353480-36AC-D775-15F0-24D5C70CA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383" y="1061116"/>
            <a:ext cx="4653157" cy="1695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17F095-40C9-3FE7-E2C8-2EA9A438E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462" y="1061116"/>
            <a:ext cx="4653859" cy="16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10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AE9E6A8-7EC1-8C66-B807-014FCB2D9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07ED9-C33D-F153-0E33-156FF7BC1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0" y="1161734"/>
            <a:ext cx="4887007" cy="2654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8E3E71-DCAA-3B2B-50C3-7A0011ECD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61733"/>
            <a:ext cx="5630061" cy="265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563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067279A-C2FA-BDF3-5C5D-2A56A7440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E78A47-429D-9206-BA5C-C66DB3576093}"/>
              </a:ext>
            </a:extLst>
          </p:cNvPr>
          <p:cNvSpPr/>
          <p:nvPr/>
        </p:nvSpPr>
        <p:spPr>
          <a:xfrm>
            <a:off x="472273" y="703380"/>
            <a:ext cx="3699467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660 EA</a:t>
            </a:r>
          </a:p>
          <a:p>
            <a:pPr algn="ctr"/>
            <a:r>
              <a:rPr lang="en-US" b="1" dirty="0"/>
              <a:t>Inventory: 0 EA</a:t>
            </a:r>
          </a:p>
          <a:p>
            <a:pPr algn="ctr"/>
            <a:r>
              <a:rPr lang="en-US" b="1" dirty="0"/>
              <a:t>Total: 660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00079A-E31B-7064-9B08-E00ED6E1C6A4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B Braun</a:t>
            </a:r>
          </a:p>
          <a:p>
            <a:pPr algn="ctr"/>
            <a:r>
              <a:rPr lang="en-US" dirty="0"/>
              <a:t>Pricing: $1.52/EA</a:t>
            </a:r>
          </a:p>
          <a:p>
            <a:pPr algn="ctr"/>
            <a:r>
              <a:rPr lang="en-US" sz="1600" b="1" dirty="0"/>
              <a:t>Current Annual Spend: $1003.2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C3676-321C-3670-922E-9FFB8A0AE363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BD</a:t>
            </a:r>
          </a:p>
          <a:p>
            <a:pPr algn="ctr"/>
            <a:r>
              <a:rPr lang="en-US" dirty="0"/>
              <a:t>Pricing: $1.45/EA</a:t>
            </a:r>
          </a:p>
          <a:p>
            <a:pPr algn="ctr"/>
            <a:r>
              <a:rPr lang="en-US" sz="1600" b="1" dirty="0"/>
              <a:t>New Annual Spend: $957</a:t>
            </a:r>
          </a:p>
        </p:txBody>
      </p:sp>
    </p:spTree>
    <p:extLst>
      <p:ext uri="{BB962C8B-B14F-4D97-AF65-F5344CB8AC3E}">
        <p14:creationId xmlns:p14="http://schemas.microsoft.com/office/powerpoint/2010/main" val="679510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E6868DE-E408-A6CA-0EF5-A97C3CAF6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67467D-89E2-D5AE-545D-EDFEFE569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33E448-94D5-8AEE-18CE-78656D6B4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68C668-3F86-A86F-7E66-4E5F4950E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617" y="1109594"/>
            <a:ext cx="4844383" cy="1421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022036-BE6D-4B60-615D-975CF79C4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581" y="1109594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5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C64BE-ECCC-D106-1721-9B2DD4E93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E17C-BD7E-F4D3-976F-6D8461038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78" y="1012242"/>
            <a:ext cx="11292839" cy="516835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3m Tegaderm dressing eval summary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659197-18BF-0537-A7F6-7F9D5B8B0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268037"/>
              </p:ext>
            </p:extLst>
          </p:nvPr>
        </p:nvGraphicFramePr>
        <p:xfrm>
          <a:off x="1697033" y="1780969"/>
          <a:ext cx="8797928" cy="443585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954478">
                  <a:extLst>
                    <a:ext uri="{9D8B030D-6E8A-4147-A177-3AD203B41FA5}">
                      <a16:colId xmlns:a16="http://schemas.microsoft.com/office/drawing/2014/main" val="2318656035"/>
                    </a:ext>
                  </a:extLst>
                </a:gridCol>
                <a:gridCol w="927652">
                  <a:extLst>
                    <a:ext uri="{9D8B030D-6E8A-4147-A177-3AD203B41FA5}">
                      <a16:colId xmlns:a16="http://schemas.microsoft.com/office/drawing/2014/main" val="116581906"/>
                    </a:ext>
                  </a:extLst>
                </a:gridCol>
                <a:gridCol w="808383">
                  <a:extLst>
                    <a:ext uri="{9D8B030D-6E8A-4147-A177-3AD203B41FA5}">
                      <a16:colId xmlns:a16="http://schemas.microsoft.com/office/drawing/2014/main" val="2107982247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val="2515789922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1818419324"/>
                    </a:ext>
                  </a:extLst>
                </a:gridCol>
                <a:gridCol w="982012">
                  <a:extLst>
                    <a:ext uri="{9D8B030D-6E8A-4147-A177-3AD203B41FA5}">
                      <a16:colId xmlns:a16="http://schemas.microsoft.com/office/drawing/2014/main" val="445857003"/>
                    </a:ext>
                  </a:extLst>
                </a:gridCol>
                <a:gridCol w="1256847">
                  <a:extLst>
                    <a:ext uri="{9D8B030D-6E8A-4147-A177-3AD203B41FA5}">
                      <a16:colId xmlns:a16="http://schemas.microsoft.com/office/drawing/2014/main" val="2996868389"/>
                    </a:ext>
                  </a:extLst>
                </a:gridCol>
              </a:tblGrid>
              <a:tr h="501035">
                <a:tc>
                  <a:txBody>
                    <a:bodyPr/>
                    <a:lstStyle/>
                    <a:p>
                      <a:r>
                        <a:rPr lang="en-US" sz="1400" dirty="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Much Worse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Same 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Superior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Far Superior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N/A or Not Observed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513229"/>
                  </a:ext>
                </a:extLst>
              </a:tr>
              <a:tr h="510331">
                <a:tc>
                  <a:txBody>
                    <a:bodyPr/>
                    <a:lstStyle/>
                    <a:p>
                      <a:r>
                        <a:rPr lang="en-US" sz="1400" dirty="0"/>
                        <a:t>Ease of applying dressing over I.V.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753174"/>
                  </a:ext>
                </a:extLst>
              </a:tr>
              <a:tr h="562015">
                <a:tc>
                  <a:txBody>
                    <a:bodyPr/>
                    <a:lstStyle/>
                    <a:p>
                      <a:r>
                        <a:rPr lang="en-US" sz="1400" dirty="0"/>
                        <a:t>Time required to apply dressing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25685"/>
                  </a:ext>
                </a:extLst>
              </a:tr>
              <a:tr h="490330">
                <a:tc>
                  <a:txBody>
                    <a:bodyPr/>
                    <a:lstStyle/>
                    <a:p>
                      <a:r>
                        <a:rPr lang="en-US" sz="1400" dirty="0"/>
                        <a:t>Ability to visualize the I.V.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791398"/>
                  </a:ext>
                </a:extLst>
              </a:tr>
              <a:tr h="382988">
                <a:tc>
                  <a:txBody>
                    <a:bodyPr/>
                    <a:lstStyle/>
                    <a:p>
                      <a:r>
                        <a:rPr lang="en-US" sz="1400" dirty="0"/>
                        <a:t>Ability to absorb 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165551"/>
                  </a:ext>
                </a:extLst>
              </a:tr>
              <a:tr h="344556">
                <a:tc>
                  <a:txBody>
                    <a:bodyPr/>
                    <a:lstStyle/>
                    <a:p>
                      <a:r>
                        <a:rPr lang="en-US" sz="1400" dirty="0"/>
                        <a:t>Catheter Securement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866554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r>
                        <a:rPr lang="en-US" sz="1400" dirty="0"/>
                        <a:t>Dressing adherence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82558"/>
                  </a:ext>
                </a:extLst>
              </a:tr>
              <a:tr h="341906">
                <a:tc>
                  <a:txBody>
                    <a:bodyPr/>
                    <a:lstStyle/>
                    <a:p>
                      <a:r>
                        <a:rPr lang="en-US" sz="1400" dirty="0"/>
                        <a:t>Dressing wear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31225"/>
                  </a:ext>
                </a:extLst>
              </a:tr>
              <a:tr h="373711">
                <a:tc>
                  <a:txBody>
                    <a:bodyPr/>
                    <a:lstStyle/>
                    <a:p>
                      <a:r>
                        <a:rPr lang="en-US" sz="1400" dirty="0"/>
                        <a:t>Ease of dressing removal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893057"/>
                  </a:ext>
                </a:extLst>
              </a:tr>
              <a:tr h="501035">
                <a:tc>
                  <a:txBody>
                    <a:bodyPr/>
                    <a:lstStyle/>
                    <a:p>
                      <a:r>
                        <a:rPr lang="en-US" sz="1400" dirty="0"/>
                        <a:t>Overall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803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81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4999C-8711-1CB9-C029-036B6D56F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350E-899B-FF4F-E15A-FF89A5013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78" y="1012242"/>
            <a:ext cx="11292839" cy="516835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3m Tegaderm </a:t>
            </a:r>
            <a:r>
              <a:rPr lang="en-US" dirty="0" err="1"/>
              <a:t>i.v.</a:t>
            </a:r>
            <a:r>
              <a:rPr lang="en-US" dirty="0"/>
              <a:t> port dressing eval summary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6C6DC1-D04D-4651-B733-55A082EDF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980659"/>
              </p:ext>
            </p:extLst>
          </p:nvPr>
        </p:nvGraphicFramePr>
        <p:xfrm>
          <a:off x="1697033" y="1780969"/>
          <a:ext cx="8797928" cy="443585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954478">
                  <a:extLst>
                    <a:ext uri="{9D8B030D-6E8A-4147-A177-3AD203B41FA5}">
                      <a16:colId xmlns:a16="http://schemas.microsoft.com/office/drawing/2014/main" val="2318656035"/>
                    </a:ext>
                  </a:extLst>
                </a:gridCol>
                <a:gridCol w="927652">
                  <a:extLst>
                    <a:ext uri="{9D8B030D-6E8A-4147-A177-3AD203B41FA5}">
                      <a16:colId xmlns:a16="http://schemas.microsoft.com/office/drawing/2014/main" val="116581906"/>
                    </a:ext>
                  </a:extLst>
                </a:gridCol>
                <a:gridCol w="808383">
                  <a:extLst>
                    <a:ext uri="{9D8B030D-6E8A-4147-A177-3AD203B41FA5}">
                      <a16:colId xmlns:a16="http://schemas.microsoft.com/office/drawing/2014/main" val="2107982247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val="2515789922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1818419324"/>
                    </a:ext>
                  </a:extLst>
                </a:gridCol>
                <a:gridCol w="982012">
                  <a:extLst>
                    <a:ext uri="{9D8B030D-6E8A-4147-A177-3AD203B41FA5}">
                      <a16:colId xmlns:a16="http://schemas.microsoft.com/office/drawing/2014/main" val="445857003"/>
                    </a:ext>
                  </a:extLst>
                </a:gridCol>
                <a:gridCol w="1256847">
                  <a:extLst>
                    <a:ext uri="{9D8B030D-6E8A-4147-A177-3AD203B41FA5}">
                      <a16:colId xmlns:a16="http://schemas.microsoft.com/office/drawing/2014/main" val="2996868389"/>
                    </a:ext>
                  </a:extLst>
                </a:gridCol>
              </a:tblGrid>
              <a:tr h="501035">
                <a:tc>
                  <a:txBody>
                    <a:bodyPr/>
                    <a:lstStyle/>
                    <a:p>
                      <a:r>
                        <a:rPr lang="en-US" sz="1400" dirty="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Much Worse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Same 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Superior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Far Superior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N/A or Not Observed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513229"/>
                  </a:ext>
                </a:extLst>
              </a:tr>
              <a:tr h="510331">
                <a:tc>
                  <a:txBody>
                    <a:bodyPr/>
                    <a:lstStyle/>
                    <a:p>
                      <a:r>
                        <a:rPr lang="en-US" sz="1400" dirty="0"/>
                        <a:t>Ease of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753174"/>
                  </a:ext>
                </a:extLst>
              </a:tr>
              <a:tr h="562015">
                <a:tc>
                  <a:txBody>
                    <a:bodyPr/>
                    <a:lstStyle/>
                    <a:p>
                      <a:r>
                        <a:rPr lang="en-US" sz="1400" dirty="0"/>
                        <a:t>Ability to visualize insert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25685"/>
                  </a:ext>
                </a:extLst>
              </a:tr>
              <a:tr h="490330">
                <a:tc>
                  <a:txBody>
                    <a:bodyPr/>
                    <a:lstStyle/>
                    <a:p>
                      <a:r>
                        <a:rPr lang="en-US" sz="1400" dirty="0"/>
                        <a:t>Ability absorb 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791398"/>
                  </a:ext>
                </a:extLst>
              </a:tr>
              <a:tr h="382988">
                <a:tc>
                  <a:txBody>
                    <a:bodyPr/>
                    <a:lstStyle/>
                    <a:p>
                      <a:r>
                        <a:rPr lang="en-US" sz="1400" dirty="0"/>
                        <a:t>Overall securement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165551"/>
                  </a:ext>
                </a:extLst>
              </a:tr>
              <a:tr h="344556">
                <a:tc>
                  <a:txBody>
                    <a:bodyPr/>
                    <a:lstStyle/>
                    <a:p>
                      <a:r>
                        <a:rPr lang="en-US" sz="1400" dirty="0"/>
                        <a:t>Ease of removal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866554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r>
                        <a:rPr lang="en-US" sz="1400" dirty="0"/>
                        <a:t>Gentle to 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82558"/>
                  </a:ext>
                </a:extLst>
              </a:tr>
              <a:tr h="341906">
                <a:tc>
                  <a:txBody>
                    <a:bodyPr/>
                    <a:lstStyle/>
                    <a:p>
                      <a:r>
                        <a:rPr lang="en-US" sz="1400" dirty="0"/>
                        <a:t>Dressing wear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31225"/>
                  </a:ext>
                </a:extLst>
              </a:tr>
              <a:tr h="373711">
                <a:tc>
                  <a:txBody>
                    <a:bodyPr/>
                    <a:lstStyle/>
                    <a:p>
                      <a:r>
                        <a:rPr lang="en-US" sz="1400" dirty="0"/>
                        <a:t>Patient Comfort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893057"/>
                  </a:ext>
                </a:extLst>
              </a:tr>
              <a:tr h="501035">
                <a:tc>
                  <a:txBody>
                    <a:bodyPr/>
                    <a:lstStyle/>
                    <a:p>
                      <a:r>
                        <a:rPr lang="en-US" sz="1400" dirty="0"/>
                        <a:t>Overall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803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36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F012A-A87A-FF45-F4AF-8B9406740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6D10-A6E6-8067-A1A1-07044549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Chg</a:t>
            </a:r>
            <a:r>
              <a:rPr lang="en-US" dirty="0"/>
              <a:t> dressing swap opportunity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92685-F88E-A9EF-FCF6-ADA9F3442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Current Items</a:t>
            </a:r>
            <a:r>
              <a:rPr lang="en-US" dirty="0"/>
              <a:t>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F8512-479F-4A5E-519C-1D79228E7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028" y="2926051"/>
            <a:ext cx="4200938" cy="2446049"/>
          </a:xfrm>
        </p:spPr>
        <p:txBody>
          <a:bodyPr>
            <a:normAutofit/>
          </a:bodyPr>
          <a:lstStyle/>
          <a:p>
            <a:r>
              <a:rPr lang="en-US" sz="1600" dirty="0"/>
              <a:t>Kit, Introducer, Percutaneous, 9F </a:t>
            </a:r>
          </a:p>
          <a:p>
            <a:r>
              <a:rPr lang="en-US" sz="1600" dirty="0"/>
              <a:t>Kit, Cath, 7FR-Lumen</a:t>
            </a:r>
          </a:p>
          <a:p>
            <a:r>
              <a:rPr lang="en-US" sz="1600" dirty="0"/>
              <a:t>Kit, Cath, 7FR 20cm</a:t>
            </a:r>
          </a:p>
          <a:p>
            <a:r>
              <a:rPr lang="en-US" sz="1600" dirty="0"/>
              <a:t>Kit, Dressing, </a:t>
            </a:r>
            <a:r>
              <a:rPr lang="en-US" sz="1600" dirty="0" err="1"/>
              <a:t>BioPatch</a:t>
            </a:r>
            <a:endParaRPr lang="en-US" sz="1600" dirty="0"/>
          </a:p>
          <a:p>
            <a:r>
              <a:rPr lang="en-US" sz="1600" dirty="0"/>
              <a:t>Kit, Dressing, Change, </a:t>
            </a:r>
            <a:r>
              <a:rPr lang="en-US" sz="1600" dirty="0" err="1"/>
              <a:t>Chloraprep</a:t>
            </a:r>
            <a:endParaRPr lang="en-US" sz="1600" dirty="0"/>
          </a:p>
          <a:p>
            <a:r>
              <a:rPr lang="en-US" sz="1600" dirty="0"/>
              <a:t>Dressing,  Antimicrobial, 4mm, </a:t>
            </a:r>
            <a:r>
              <a:rPr lang="en-US" sz="1600" dirty="0" err="1"/>
              <a:t>BioPatch</a:t>
            </a:r>
            <a:endParaRPr lang="en-US" sz="16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BBE77-F80F-CDBE-75BD-B72FDB597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/>
              <a:t>Recommended New Items</a:t>
            </a:r>
            <a:r>
              <a:rPr lang="en-US" dirty="0"/>
              <a:t>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C28C73-7A3E-ACB6-9BB3-70DDABDCA0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68418" y="2926053"/>
            <a:ext cx="7964558" cy="2213957"/>
          </a:xfrm>
        </p:spPr>
        <p:txBody>
          <a:bodyPr>
            <a:noAutofit/>
          </a:bodyPr>
          <a:lstStyle/>
          <a:p>
            <a:r>
              <a:rPr lang="en-US" sz="1600" dirty="0"/>
              <a:t>Same kit w/</a:t>
            </a:r>
            <a:r>
              <a:rPr lang="en-US" sz="1600" dirty="0" err="1"/>
              <a:t>BioPatch</a:t>
            </a:r>
            <a:r>
              <a:rPr lang="en-US" sz="1600" dirty="0"/>
              <a:t> switched out for 3M CHG Dressing</a:t>
            </a:r>
          </a:p>
          <a:p>
            <a:r>
              <a:rPr lang="en-US" sz="1600" dirty="0"/>
              <a:t>Kit, CVC, PI, 3 Lumen 7 FR</a:t>
            </a:r>
          </a:p>
          <a:p>
            <a:r>
              <a:rPr lang="en-US" sz="1600" dirty="0"/>
              <a:t>Kit, PI CVC 3 Liter 7FRx16cm</a:t>
            </a:r>
          </a:p>
          <a:p>
            <a:r>
              <a:rPr lang="en-US" sz="1600" dirty="0"/>
              <a:t>Same kit w/</a:t>
            </a:r>
            <a:r>
              <a:rPr lang="en-US" sz="1600" dirty="0" err="1"/>
              <a:t>BioPatch</a:t>
            </a:r>
            <a:r>
              <a:rPr lang="en-US" sz="1600" dirty="0"/>
              <a:t> and </a:t>
            </a:r>
            <a:r>
              <a:rPr lang="en-US" sz="1600" dirty="0" err="1"/>
              <a:t>Sorbaview</a:t>
            </a:r>
            <a:r>
              <a:rPr lang="en-US" sz="1600" dirty="0"/>
              <a:t> Dressing swapped out for 3M CHG Dressing</a:t>
            </a:r>
          </a:p>
          <a:p>
            <a:r>
              <a:rPr lang="en-US" sz="1600" dirty="0"/>
              <a:t>Same kit w/</a:t>
            </a:r>
            <a:r>
              <a:rPr lang="en-US" sz="1600" dirty="0" err="1"/>
              <a:t>BioPatch</a:t>
            </a:r>
            <a:r>
              <a:rPr lang="en-US" sz="1600" dirty="0"/>
              <a:t> and Transparent Film Dressing swapped out for 3M CHG Dressing</a:t>
            </a:r>
          </a:p>
          <a:p>
            <a:r>
              <a:rPr lang="en-US" sz="1600" dirty="0"/>
              <a:t>3M CHG IV Securement Dressing</a:t>
            </a:r>
          </a:p>
        </p:txBody>
      </p:sp>
    </p:spTree>
    <p:extLst>
      <p:ext uri="{BB962C8B-B14F-4D97-AF65-F5344CB8AC3E}">
        <p14:creationId xmlns:p14="http://schemas.microsoft.com/office/powerpoint/2010/main" val="307726684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3875</TotalTime>
  <Words>1849</Words>
  <Application>Microsoft Office PowerPoint</Application>
  <PresentationFormat>Widescreen</PresentationFormat>
  <Paragraphs>497</Paragraphs>
  <Slides>64</Slides>
  <Notes>52</Notes>
  <HiddenSlides>50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Gill Sans MT</vt:lpstr>
      <vt:lpstr>Wingdings 2</vt:lpstr>
      <vt:lpstr>DividendVTI</vt:lpstr>
      <vt:lpstr>Nursing and patient care cva November 2025 meeting</vt:lpstr>
      <vt:lpstr>OCTOBER recap </vt:lpstr>
      <vt:lpstr>Agenda </vt:lpstr>
      <vt:lpstr>RESPIRATORY DISPOSABLES (ROUTINE) – COMMITTEE NOTICE</vt:lpstr>
      <vt:lpstr>RESPIRATORY DISPOSABLES (ROUTINE) conversion Savings</vt:lpstr>
      <vt:lpstr>Chg dressing Post trial COMMITTEE REVIEW</vt:lpstr>
      <vt:lpstr> 3m Tegaderm dressing eval summary</vt:lpstr>
      <vt:lpstr> 3m Tegaderm i.v. port dressing eval summary</vt:lpstr>
      <vt:lpstr>Chg dressing swap opportunity</vt:lpstr>
      <vt:lpstr>Chg dressing Conversion Savings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Specialty Bags COMMITTEE REVIEW</vt:lpstr>
      <vt:lpstr>Specialty bag Conversion opportunity</vt:lpstr>
      <vt:lpstr>Specialty bag Conversion Savings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 Catheter COMMITTEE REVIEW</vt:lpstr>
      <vt:lpstr>IV Catheter Conversion opportunity</vt:lpstr>
      <vt:lpstr>IV Catheter Conversion Savings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Spotts, Tyler D</dc:creator>
  <cp:lastModifiedBy>Spotts, Tyler D</cp:lastModifiedBy>
  <cp:revision>2</cp:revision>
  <dcterms:created xsi:type="dcterms:W3CDTF">2025-07-25T20:48:48Z</dcterms:created>
  <dcterms:modified xsi:type="dcterms:W3CDTF">2025-11-18T19:37:22Z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