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48"/>
  </p:notesMasterIdLst>
  <p:handoutMasterIdLst>
    <p:handoutMasterId r:id="rId49"/>
  </p:handoutMasterIdLst>
  <p:sldIdLst>
    <p:sldId id="256" r:id="rId5"/>
    <p:sldId id="314" r:id="rId6"/>
    <p:sldId id="505" r:id="rId7"/>
    <p:sldId id="292" r:id="rId8"/>
    <p:sldId id="445" r:id="rId9"/>
    <p:sldId id="315" r:id="rId10"/>
    <p:sldId id="504" r:id="rId11"/>
    <p:sldId id="475" r:id="rId12"/>
    <p:sldId id="476" r:id="rId13"/>
    <p:sldId id="477" r:id="rId14"/>
    <p:sldId id="437" r:id="rId15"/>
    <p:sldId id="478" r:id="rId16"/>
    <p:sldId id="479" r:id="rId17"/>
    <p:sldId id="443" r:id="rId18"/>
    <p:sldId id="503" r:id="rId19"/>
    <p:sldId id="435" r:id="rId20"/>
    <p:sldId id="456" r:id="rId21"/>
    <p:sldId id="482" r:id="rId22"/>
    <p:sldId id="459" r:id="rId23"/>
    <p:sldId id="444" r:id="rId24"/>
    <p:sldId id="441" r:id="rId25"/>
    <p:sldId id="402" r:id="rId26"/>
    <p:sldId id="404" r:id="rId27"/>
    <p:sldId id="468" r:id="rId28"/>
    <p:sldId id="471" r:id="rId29"/>
    <p:sldId id="470" r:id="rId30"/>
    <p:sldId id="469" r:id="rId31"/>
    <p:sldId id="472" r:id="rId32"/>
    <p:sldId id="473" r:id="rId33"/>
    <p:sldId id="474" r:id="rId34"/>
    <p:sldId id="490" r:id="rId35"/>
    <p:sldId id="491" r:id="rId36"/>
    <p:sldId id="492" r:id="rId37"/>
    <p:sldId id="493" r:id="rId38"/>
    <p:sldId id="494" r:id="rId39"/>
    <p:sldId id="495" r:id="rId40"/>
    <p:sldId id="496" r:id="rId41"/>
    <p:sldId id="497" r:id="rId42"/>
    <p:sldId id="498" r:id="rId43"/>
    <p:sldId id="499" r:id="rId44"/>
    <p:sldId id="500" r:id="rId45"/>
    <p:sldId id="501" r:id="rId46"/>
    <p:sldId id="502" r:id="rId4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FA7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9" autoAdjust="0"/>
    <p:restoredTop sz="95388" autoAdjust="0"/>
  </p:normalViewPr>
  <p:slideViewPr>
    <p:cSldViewPr snapToGrid="0" showGuides="1">
      <p:cViewPr varScale="1">
        <p:scale>
          <a:sx n="76" d="100"/>
          <a:sy n="76" d="100"/>
        </p:scale>
        <p:origin x="126" y="582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otts, Tyler D" userId="fe67611b-e886-4976-a74f-32f5d442ddd5" providerId="ADAL" clId="{A31CDC42-05B3-4342-821E-F5B67FD7AD23}"/>
    <pc:docChg chg="undo redo custSel addSld delSld modSld sldOrd">
      <pc:chgData name="Spotts, Tyler D" userId="fe67611b-e886-4976-a74f-32f5d442ddd5" providerId="ADAL" clId="{A31CDC42-05B3-4342-821E-F5B67FD7AD23}" dt="2026-04-07T18:05:38.799" v="1292" actId="20577"/>
      <pc:docMkLst>
        <pc:docMk/>
      </pc:docMkLst>
      <pc:sldChg chg="modSp mod">
        <pc:chgData name="Spotts, Tyler D" userId="fe67611b-e886-4976-a74f-32f5d442ddd5" providerId="ADAL" clId="{A31CDC42-05B3-4342-821E-F5B67FD7AD23}" dt="2026-03-27T20:04:28.726" v="865" actId="20577"/>
        <pc:sldMkLst>
          <pc:docMk/>
          <pc:sldMk cId="1039759085" sldId="256"/>
        </pc:sldMkLst>
        <pc:spChg chg="mod">
          <ac:chgData name="Spotts, Tyler D" userId="fe67611b-e886-4976-a74f-32f5d442ddd5" providerId="ADAL" clId="{A31CDC42-05B3-4342-821E-F5B67FD7AD23}" dt="2026-03-27T20:04:28.726" v="865" actId="20577"/>
          <ac:spMkLst>
            <pc:docMk/>
            <pc:sldMk cId="1039759085" sldId="256"/>
            <ac:spMk id="8" creationId="{479F0267-9D1C-BDA9-A152-B01CD379FC92}"/>
          </ac:spMkLst>
        </pc:spChg>
      </pc:sldChg>
      <pc:sldChg chg="modSp mod">
        <pc:chgData name="Spotts, Tyler D" userId="fe67611b-e886-4976-a74f-32f5d442ddd5" providerId="ADAL" clId="{A31CDC42-05B3-4342-821E-F5B67FD7AD23}" dt="2026-04-07T18:01:59.385" v="1248" actId="20577"/>
        <pc:sldMkLst>
          <pc:docMk/>
          <pc:sldMk cId="2201125929" sldId="292"/>
        </pc:sldMkLst>
        <pc:spChg chg="mod">
          <ac:chgData name="Spotts, Tyler D" userId="fe67611b-e886-4976-a74f-32f5d442ddd5" providerId="ADAL" clId="{A31CDC42-05B3-4342-821E-F5B67FD7AD23}" dt="2026-04-07T18:01:59.385" v="1248" actId="20577"/>
          <ac:spMkLst>
            <pc:docMk/>
            <pc:sldMk cId="2201125929" sldId="292"/>
            <ac:spMk id="5" creationId="{31204A01-935B-383F-FFC7-25823652DB2E}"/>
          </ac:spMkLst>
        </pc:spChg>
        <pc:spChg chg="mod">
          <ac:chgData name="Spotts, Tyler D" userId="fe67611b-e886-4976-a74f-32f5d442ddd5" providerId="ADAL" clId="{A31CDC42-05B3-4342-821E-F5B67FD7AD23}" dt="2026-03-26T15:14:58.286" v="349" actId="20577"/>
          <ac:spMkLst>
            <pc:docMk/>
            <pc:sldMk cId="2201125929" sldId="292"/>
            <ac:spMk id="6" creationId="{9696D64D-5F33-1C78-2990-76F420B6680B}"/>
          </ac:spMkLst>
        </pc:spChg>
      </pc:sldChg>
      <pc:sldChg chg="modSp mod">
        <pc:chgData name="Spotts, Tyler D" userId="fe67611b-e886-4976-a74f-32f5d442ddd5" providerId="ADAL" clId="{A31CDC42-05B3-4342-821E-F5B67FD7AD23}" dt="2026-03-20T17:02:04.858" v="197" actId="20577"/>
        <pc:sldMkLst>
          <pc:docMk/>
          <pc:sldMk cId="4142095865" sldId="314"/>
        </pc:sldMkLst>
        <pc:spChg chg="mod">
          <ac:chgData name="Spotts, Tyler D" userId="fe67611b-e886-4976-a74f-32f5d442ddd5" providerId="ADAL" clId="{A31CDC42-05B3-4342-821E-F5B67FD7AD23}" dt="2026-03-20T17:02:04.858" v="197" actId="20577"/>
          <ac:spMkLst>
            <pc:docMk/>
            <pc:sldMk cId="4142095865" sldId="314"/>
            <ac:spMk id="8" creationId="{873A201B-00CC-4324-B928-3766C9E0C4E4}"/>
          </ac:spMkLst>
        </pc:spChg>
        <pc:spChg chg="mod">
          <ac:chgData name="Spotts, Tyler D" userId="fe67611b-e886-4976-a74f-32f5d442ddd5" providerId="ADAL" clId="{A31CDC42-05B3-4342-821E-F5B67FD7AD23}" dt="2026-03-20T17:00:57.236" v="92" actId="20577"/>
          <ac:spMkLst>
            <pc:docMk/>
            <pc:sldMk cId="4142095865" sldId="314"/>
            <ac:spMk id="13" creationId="{7E0A980A-C795-DD0A-BE61-661524CC442E}"/>
          </ac:spMkLst>
        </pc:spChg>
      </pc:sldChg>
      <pc:sldChg chg="modSp add mod">
        <pc:chgData name="Spotts, Tyler D" userId="fe67611b-e886-4976-a74f-32f5d442ddd5" providerId="ADAL" clId="{A31CDC42-05B3-4342-821E-F5B67FD7AD23}" dt="2026-03-27T18:41:29.790" v="756" actId="255"/>
        <pc:sldMkLst>
          <pc:docMk/>
          <pc:sldMk cId="4028007759" sldId="315"/>
        </pc:sldMkLst>
        <pc:graphicFrameChg chg="modGraphic">
          <ac:chgData name="Spotts, Tyler D" userId="fe67611b-e886-4976-a74f-32f5d442ddd5" providerId="ADAL" clId="{A31CDC42-05B3-4342-821E-F5B67FD7AD23}" dt="2026-03-27T18:41:13.700" v="740" actId="20577"/>
          <ac:graphicFrameMkLst>
            <pc:docMk/>
            <pc:sldMk cId="4028007759" sldId="315"/>
            <ac:graphicFrameMk id="8" creationId="{E9274C0A-ABDB-55C3-2F21-BB83A4D1FD62}"/>
          </ac:graphicFrameMkLst>
        </pc:graphicFrameChg>
        <pc:graphicFrameChg chg="modGraphic">
          <ac:chgData name="Spotts, Tyler D" userId="fe67611b-e886-4976-a74f-32f5d442ddd5" providerId="ADAL" clId="{A31CDC42-05B3-4342-821E-F5B67FD7AD23}" dt="2026-03-27T18:41:29.790" v="756" actId="255"/>
          <ac:graphicFrameMkLst>
            <pc:docMk/>
            <pc:sldMk cId="4028007759" sldId="315"/>
            <ac:graphicFrameMk id="10" creationId="{6971570D-4C30-C4BA-3E43-E04388B71D7A}"/>
          </ac:graphicFrameMkLst>
        </pc:graphicFrameChg>
      </pc:sldChg>
      <pc:sldChg chg="addSp modSp mod">
        <pc:chgData name="Spotts, Tyler D" userId="fe67611b-e886-4976-a74f-32f5d442ddd5" providerId="ADAL" clId="{A31CDC42-05B3-4342-821E-F5B67FD7AD23}" dt="2026-04-01T18:29:02.101" v="1194" actId="1076"/>
        <pc:sldMkLst>
          <pc:docMk/>
          <pc:sldMk cId="4244134934" sldId="402"/>
        </pc:sldMkLst>
        <pc:spChg chg="add mod">
          <ac:chgData name="Spotts, Tyler D" userId="fe67611b-e886-4976-a74f-32f5d442ddd5" providerId="ADAL" clId="{A31CDC42-05B3-4342-821E-F5B67FD7AD23}" dt="2026-04-01T18:29:02.101" v="1194" actId="1076"/>
          <ac:spMkLst>
            <pc:docMk/>
            <pc:sldMk cId="4244134934" sldId="402"/>
            <ac:spMk id="2" creationId="{76354302-190B-F1A0-5C04-74C3D8F42AD9}"/>
          </ac:spMkLst>
        </pc:spChg>
      </pc:sldChg>
      <pc:sldChg chg="addSp delSp modSp mod ord">
        <pc:chgData name="Spotts, Tyler D" userId="fe67611b-e886-4976-a74f-32f5d442ddd5" providerId="ADAL" clId="{A31CDC42-05B3-4342-821E-F5B67FD7AD23}" dt="2026-03-27T20:31:31.688" v="1102" actId="1076"/>
        <pc:sldMkLst>
          <pc:docMk/>
          <pc:sldMk cId="3740482817" sldId="435"/>
        </pc:sldMkLst>
        <pc:picChg chg="add mod">
          <ac:chgData name="Spotts, Tyler D" userId="fe67611b-e886-4976-a74f-32f5d442ddd5" providerId="ADAL" clId="{A31CDC42-05B3-4342-821E-F5B67FD7AD23}" dt="2026-03-27T20:30:36.992" v="1095" actId="14100"/>
          <ac:picMkLst>
            <pc:docMk/>
            <pc:sldMk cId="3740482817" sldId="435"/>
            <ac:picMk id="3" creationId="{921FA422-07A6-0EA6-1292-C90E0BEF29D1}"/>
          </ac:picMkLst>
        </pc:picChg>
        <pc:picChg chg="add mod">
          <ac:chgData name="Spotts, Tyler D" userId="fe67611b-e886-4976-a74f-32f5d442ddd5" providerId="ADAL" clId="{A31CDC42-05B3-4342-821E-F5B67FD7AD23}" dt="2026-03-27T20:31:31.688" v="1102" actId="1076"/>
          <ac:picMkLst>
            <pc:docMk/>
            <pc:sldMk cId="3740482817" sldId="435"/>
            <ac:picMk id="5" creationId="{4BECCB2F-9BCB-F72C-CF37-86B466C2BAA6}"/>
          </ac:picMkLst>
        </pc:picChg>
      </pc:sldChg>
      <pc:sldChg chg="addSp delSp modSp mod">
        <pc:chgData name="Spotts, Tyler D" userId="fe67611b-e886-4976-a74f-32f5d442ddd5" providerId="ADAL" clId="{A31CDC42-05B3-4342-821E-F5B67FD7AD23}" dt="2026-03-27T20:28:13.507" v="1092" actId="20577"/>
        <pc:sldMkLst>
          <pc:docMk/>
          <pc:sldMk cId="3520615923" sldId="437"/>
        </pc:sldMkLst>
        <pc:spChg chg="add mod">
          <ac:chgData name="Spotts, Tyler D" userId="fe67611b-e886-4976-a74f-32f5d442ddd5" providerId="ADAL" clId="{A31CDC42-05B3-4342-821E-F5B67FD7AD23}" dt="2026-03-27T20:28:13.507" v="1092" actId="20577"/>
          <ac:spMkLst>
            <pc:docMk/>
            <pc:sldMk cId="3520615923" sldId="437"/>
            <ac:spMk id="6" creationId="{19CE03A2-1980-0E51-A340-77629835CCAB}"/>
          </ac:spMkLst>
        </pc:spChg>
        <pc:picChg chg="add mod">
          <ac:chgData name="Spotts, Tyler D" userId="fe67611b-e886-4976-a74f-32f5d442ddd5" providerId="ADAL" clId="{A31CDC42-05B3-4342-821E-F5B67FD7AD23}" dt="2026-03-27T19:48:46.553" v="803" actId="1076"/>
          <ac:picMkLst>
            <pc:docMk/>
            <pc:sldMk cId="3520615923" sldId="437"/>
            <ac:picMk id="5" creationId="{9F22A023-2079-72B7-B40D-314218865E8F}"/>
          </ac:picMkLst>
        </pc:picChg>
      </pc:sldChg>
      <pc:sldChg chg="modSp mod">
        <pc:chgData name="Spotts, Tyler D" userId="fe67611b-e886-4976-a74f-32f5d442ddd5" providerId="ADAL" clId="{A31CDC42-05B3-4342-821E-F5B67FD7AD23}" dt="2026-03-27T20:07:54.432" v="978" actId="20577"/>
        <pc:sldMkLst>
          <pc:docMk/>
          <pc:sldMk cId="3723035622" sldId="443"/>
        </pc:sldMkLst>
        <pc:spChg chg="mod">
          <ac:chgData name="Spotts, Tyler D" userId="fe67611b-e886-4976-a74f-32f5d442ddd5" providerId="ADAL" clId="{A31CDC42-05B3-4342-821E-F5B67FD7AD23}" dt="2026-03-27T20:07:54.432" v="978" actId="20577"/>
          <ac:spMkLst>
            <pc:docMk/>
            <pc:sldMk cId="3723035622" sldId="443"/>
            <ac:spMk id="2" creationId="{DA1FC96F-F613-96E4-697E-24234455477B}"/>
          </ac:spMkLst>
        </pc:spChg>
      </pc:sldChg>
      <pc:sldChg chg="modSp add mod">
        <pc:chgData name="Spotts, Tyler D" userId="fe67611b-e886-4976-a74f-32f5d442ddd5" providerId="ADAL" clId="{A31CDC42-05B3-4342-821E-F5B67FD7AD23}" dt="2026-03-26T15:16:58.643" v="432" actId="20577"/>
        <pc:sldMkLst>
          <pc:docMk/>
          <pc:sldMk cId="2175175024" sldId="445"/>
        </pc:sldMkLst>
        <pc:spChg chg="mod">
          <ac:chgData name="Spotts, Tyler D" userId="fe67611b-e886-4976-a74f-32f5d442ddd5" providerId="ADAL" clId="{A31CDC42-05B3-4342-821E-F5B67FD7AD23}" dt="2026-03-26T15:16:58.643" v="432" actId="20577"/>
          <ac:spMkLst>
            <pc:docMk/>
            <pc:sldMk cId="2175175024" sldId="445"/>
            <ac:spMk id="2" creationId="{0FC51DAC-4537-B6BB-504B-AADDB33156FF}"/>
          </ac:spMkLst>
        </pc:spChg>
      </pc:sldChg>
      <pc:sldChg chg="addSp delSp modSp mod ord">
        <pc:chgData name="Spotts, Tyler D" userId="fe67611b-e886-4976-a74f-32f5d442ddd5" providerId="ADAL" clId="{A31CDC42-05B3-4342-821E-F5B67FD7AD23}" dt="2026-03-27T20:13:48.841" v="996" actId="1076"/>
        <pc:sldMkLst>
          <pc:docMk/>
          <pc:sldMk cId="2925376966" sldId="456"/>
        </pc:sldMkLst>
        <pc:picChg chg="add mod">
          <ac:chgData name="Spotts, Tyler D" userId="fe67611b-e886-4976-a74f-32f5d442ddd5" providerId="ADAL" clId="{A31CDC42-05B3-4342-821E-F5B67FD7AD23}" dt="2026-03-27T20:11:49.606" v="986" actId="1076"/>
          <ac:picMkLst>
            <pc:docMk/>
            <pc:sldMk cId="2925376966" sldId="456"/>
            <ac:picMk id="5" creationId="{DEFB9B34-82D0-8265-A6EE-477AF51B3C44}"/>
          </ac:picMkLst>
        </pc:picChg>
        <pc:picChg chg="add mod">
          <ac:chgData name="Spotts, Tyler D" userId="fe67611b-e886-4976-a74f-32f5d442ddd5" providerId="ADAL" clId="{A31CDC42-05B3-4342-821E-F5B67FD7AD23}" dt="2026-03-27T20:13:48.841" v="996" actId="1076"/>
          <ac:picMkLst>
            <pc:docMk/>
            <pc:sldMk cId="2925376966" sldId="456"/>
            <ac:picMk id="7" creationId="{89D7C9AE-0717-5201-2D7A-D2C6771188E8}"/>
          </ac:picMkLst>
        </pc:picChg>
      </pc:sldChg>
      <pc:sldChg chg="addSp delSp modSp mod ord">
        <pc:chgData name="Spotts, Tyler D" userId="fe67611b-e886-4976-a74f-32f5d442ddd5" providerId="ADAL" clId="{A31CDC42-05B3-4342-821E-F5B67FD7AD23}" dt="2026-03-27T20:16:21.378" v="1005" actId="1076"/>
        <pc:sldMkLst>
          <pc:docMk/>
          <pc:sldMk cId="4285234705" sldId="459"/>
        </pc:sldMkLst>
        <pc:picChg chg="add mod">
          <ac:chgData name="Spotts, Tyler D" userId="fe67611b-e886-4976-a74f-32f5d442ddd5" providerId="ADAL" clId="{A31CDC42-05B3-4342-821E-F5B67FD7AD23}" dt="2026-03-27T20:15:17.954" v="1000" actId="1076"/>
          <ac:picMkLst>
            <pc:docMk/>
            <pc:sldMk cId="4285234705" sldId="459"/>
            <ac:picMk id="5" creationId="{6FB51E33-A795-5826-907A-2D9956C3DEE3}"/>
          </ac:picMkLst>
        </pc:picChg>
        <pc:picChg chg="add mod">
          <ac:chgData name="Spotts, Tyler D" userId="fe67611b-e886-4976-a74f-32f5d442ddd5" providerId="ADAL" clId="{A31CDC42-05B3-4342-821E-F5B67FD7AD23}" dt="2026-03-27T20:16:21.378" v="1005" actId="1076"/>
          <ac:picMkLst>
            <pc:docMk/>
            <pc:sldMk cId="4285234705" sldId="459"/>
            <ac:picMk id="7" creationId="{901A3DF6-FFAC-E391-544B-F941654FD182}"/>
          </ac:picMkLst>
        </pc:picChg>
      </pc:sldChg>
      <pc:sldChg chg="addSp modSp mod">
        <pc:chgData name="Spotts, Tyler D" userId="fe67611b-e886-4976-a74f-32f5d442ddd5" providerId="ADAL" clId="{A31CDC42-05B3-4342-821E-F5B67FD7AD23}" dt="2026-04-01T18:28:58.523" v="1193" actId="1076"/>
        <pc:sldMkLst>
          <pc:docMk/>
          <pc:sldMk cId="2889550397" sldId="468"/>
        </pc:sldMkLst>
        <pc:spChg chg="add mod">
          <ac:chgData name="Spotts, Tyler D" userId="fe67611b-e886-4976-a74f-32f5d442ddd5" providerId="ADAL" clId="{A31CDC42-05B3-4342-821E-F5B67FD7AD23}" dt="2026-04-01T18:28:58.523" v="1193" actId="1076"/>
          <ac:spMkLst>
            <pc:docMk/>
            <pc:sldMk cId="2889550397" sldId="468"/>
            <ac:spMk id="2" creationId="{42BAACF2-C79E-9F3A-8462-F1F5BB27E3F2}"/>
          </ac:spMkLst>
        </pc:spChg>
      </pc:sldChg>
      <pc:sldChg chg="addSp modSp mod">
        <pc:chgData name="Spotts, Tyler D" userId="fe67611b-e886-4976-a74f-32f5d442ddd5" providerId="ADAL" clId="{A31CDC42-05B3-4342-821E-F5B67FD7AD23}" dt="2026-04-01T18:29:08.361" v="1196" actId="1076"/>
        <pc:sldMkLst>
          <pc:docMk/>
          <pc:sldMk cId="1496528655" sldId="470"/>
        </pc:sldMkLst>
        <pc:spChg chg="add mod">
          <ac:chgData name="Spotts, Tyler D" userId="fe67611b-e886-4976-a74f-32f5d442ddd5" providerId="ADAL" clId="{A31CDC42-05B3-4342-821E-F5B67FD7AD23}" dt="2026-04-01T18:29:08.361" v="1196" actId="1076"/>
          <ac:spMkLst>
            <pc:docMk/>
            <pc:sldMk cId="1496528655" sldId="470"/>
            <ac:spMk id="2" creationId="{B71297AF-214D-4897-074C-C32B286D6D61}"/>
          </ac:spMkLst>
        </pc:spChg>
      </pc:sldChg>
      <pc:sldChg chg="addSp modSp mod">
        <pc:chgData name="Spotts, Tyler D" userId="fe67611b-e886-4976-a74f-32f5d442ddd5" providerId="ADAL" clId="{A31CDC42-05B3-4342-821E-F5B67FD7AD23}" dt="2026-04-01T18:29:13.794" v="1198" actId="1076"/>
        <pc:sldMkLst>
          <pc:docMk/>
          <pc:sldMk cId="2010016162" sldId="472"/>
        </pc:sldMkLst>
        <pc:spChg chg="add mod">
          <ac:chgData name="Spotts, Tyler D" userId="fe67611b-e886-4976-a74f-32f5d442ddd5" providerId="ADAL" clId="{A31CDC42-05B3-4342-821E-F5B67FD7AD23}" dt="2026-04-01T18:29:13.794" v="1198" actId="1076"/>
          <ac:spMkLst>
            <pc:docMk/>
            <pc:sldMk cId="2010016162" sldId="472"/>
            <ac:spMk id="2" creationId="{ED3E3F1A-73BB-5BA7-0388-58A040713AE4}"/>
          </ac:spMkLst>
        </pc:spChg>
      </pc:sldChg>
      <pc:sldChg chg="addSp modSp mod">
        <pc:chgData name="Spotts, Tyler D" userId="fe67611b-e886-4976-a74f-32f5d442ddd5" providerId="ADAL" clId="{A31CDC42-05B3-4342-821E-F5B67FD7AD23}" dt="2026-04-01T18:29:19.569" v="1200" actId="1076"/>
        <pc:sldMkLst>
          <pc:docMk/>
          <pc:sldMk cId="2068044250" sldId="474"/>
        </pc:sldMkLst>
        <pc:spChg chg="add mod">
          <ac:chgData name="Spotts, Tyler D" userId="fe67611b-e886-4976-a74f-32f5d442ddd5" providerId="ADAL" clId="{A31CDC42-05B3-4342-821E-F5B67FD7AD23}" dt="2026-04-01T18:29:19.569" v="1200" actId="1076"/>
          <ac:spMkLst>
            <pc:docMk/>
            <pc:sldMk cId="2068044250" sldId="474"/>
            <ac:spMk id="2" creationId="{F86807B8-0CDF-B9C8-CACE-C19930B16E15}"/>
          </ac:spMkLst>
        </pc:spChg>
      </pc:sldChg>
      <pc:sldChg chg="modSp mod">
        <pc:chgData name="Spotts, Tyler D" userId="fe67611b-e886-4976-a74f-32f5d442ddd5" providerId="ADAL" clId="{A31CDC42-05B3-4342-821E-F5B67FD7AD23}" dt="2026-03-26T15:17:32.267" v="464" actId="20577"/>
        <pc:sldMkLst>
          <pc:docMk/>
          <pc:sldMk cId="1142128388" sldId="475"/>
        </pc:sldMkLst>
        <pc:spChg chg="mod">
          <ac:chgData name="Spotts, Tyler D" userId="fe67611b-e886-4976-a74f-32f5d442ddd5" providerId="ADAL" clId="{A31CDC42-05B3-4342-821E-F5B67FD7AD23}" dt="2026-03-26T15:17:32.267" v="464" actId="20577"/>
          <ac:spMkLst>
            <pc:docMk/>
            <pc:sldMk cId="1142128388" sldId="475"/>
            <ac:spMk id="2" creationId="{C949F80A-86E8-EAEC-51F9-A45658C9BD04}"/>
          </ac:spMkLst>
        </pc:spChg>
      </pc:sldChg>
      <pc:sldChg chg="addSp delSp modSp mod">
        <pc:chgData name="Spotts, Tyler D" userId="fe67611b-e886-4976-a74f-32f5d442ddd5" providerId="ADAL" clId="{A31CDC42-05B3-4342-821E-F5B67FD7AD23}" dt="2026-03-27T18:53:12.228" v="770" actId="20577"/>
        <pc:sldMkLst>
          <pc:docMk/>
          <pc:sldMk cId="1618032813" sldId="476"/>
        </pc:sldMkLst>
        <pc:spChg chg="mod">
          <ac:chgData name="Spotts, Tyler D" userId="fe67611b-e886-4976-a74f-32f5d442ddd5" providerId="ADAL" clId="{A31CDC42-05B3-4342-821E-F5B67FD7AD23}" dt="2026-03-27T18:53:12.228" v="770" actId="20577"/>
          <ac:spMkLst>
            <pc:docMk/>
            <pc:sldMk cId="1618032813" sldId="476"/>
            <ac:spMk id="2" creationId="{5B55F366-1AC1-9F30-7E1D-E3CF095430D0}"/>
          </ac:spMkLst>
        </pc:spChg>
        <pc:picChg chg="add mod">
          <ac:chgData name="Spotts, Tyler D" userId="fe67611b-e886-4976-a74f-32f5d442ddd5" providerId="ADAL" clId="{A31CDC42-05B3-4342-821E-F5B67FD7AD23}" dt="2026-03-27T18:53:07.084" v="768" actId="14100"/>
          <ac:picMkLst>
            <pc:docMk/>
            <pc:sldMk cId="1618032813" sldId="476"/>
            <ac:picMk id="6" creationId="{F095A145-B52D-2B22-8DF5-696F989EBA6C}"/>
          </ac:picMkLst>
        </pc:picChg>
      </pc:sldChg>
      <pc:sldChg chg="addSp delSp modSp mod">
        <pc:chgData name="Spotts, Tyler D" userId="fe67611b-e886-4976-a74f-32f5d442ddd5" providerId="ADAL" clId="{A31CDC42-05B3-4342-821E-F5B67FD7AD23}" dt="2026-03-27T19:42:57.728" v="782" actId="1076"/>
        <pc:sldMkLst>
          <pc:docMk/>
          <pc:sldMk cId="244834388" sldId="477"/>
        </pc:sldMkLst>
        <pc:picChg chg="add mod">
          <ac:chgData name="Spotts, Tyler D" userId="fe67611b-e886-4976-a74f-32f5d442ddd5" providerId="ADAL" clId="{A31CDC42-05B3-4342-821E-F5B67FD7AD23}" dt="2026-03-27T19:38:43.106" v="778" actId="1076"/>
          <ac:picMkLst>
            <pc:docMk/>
            <pc:sldMk cId="244834388" sldId="477"/>
            <ac:picMk id="3" creationId="{3F1E8537-0FA8-3C68-AFD3-05D4748CE871}"/>
          </ac:picMkLst>
        </pc:picChg>
        <pc:picChg chg="add mod">
          <ac:chgData name="Spotts, Tyler D" userId="fe67611b-e886-4976-a74f-32f5d442ddd5" providerId="ADAL" clId="{A31CDC42-05B3-4342-821E-F5B67FD7AD23}" dt="2026-03-27T19:42:57.728" v="782" actId="1076"/>
          <ac:picMkLst>
            <pc:docMk/>
            <pc:sldMk cId="244834388" sldId="477"/>
            <ac:picMk id="5" creationId="{7ACB74CA-6F1D-6177-183A-5BD6F56B9BAE}"/>
          </ac:picMkLst>
        </pc:picChg>
      </pc:sldChg>
      <pc:sldChg chg="addSp delSp modSp mod">
        <pc:chgData name="Spotts, Tyler D" userId="fe67611b-e886-4976-a74f-32f5d442ddd5" providerId="ADAL" clId="{A31CDC42-05B3-4342-821E-F5B67FD7AD23}" dt="2026-03-27T19:46:16.583" v="799" actId="14100"/>
        <pc:sldMkLst>
          <pc:docMk/>
          <pc:sldMk cId="3206774845" sldId="478"/>
        </pc:sldMkLst>
        <pc:picChg chg="add mod">
          <ac:chgData name="Spotts, Tyler D" userId="fe67611b-e886-4976-a74f-32f5d442ddd5" providerId="ADAL" clId="{A31CDC42-05B3-4342-821E-F5B67FD7AD23}" dt="2026-03-27T19:45:22.466" v="790" actId="1076"/>
          <ac:picMkLst>
            <pc:docMk/>
            <pc:sldMk cId="3206774845" sldId="478"/>
            <ac:picMk id="4" creationId="{5C28FAB8-34AE-AEA8-030B-E3B55FA58C69}"/>
          </ac:picMkLst>
        </pc:picChg>
        <pc:picChg chg="add mod">
          <ac:chgData name="Spotts, Tyler D" userId="fe67611b-e886-4976-a74f-32f5d442ddd5" providerId="ADAL" clId="{A31CDC42-05B3-4342-821E-F5B67FD7AD23}" dt="2026-03-27T19:46:16.583" v="799" actId="14100"/>
          <ac:picMkLst>
            <pc:docMk/>
            <pc:sldMk cId="3206774845" sldId="478"/>
            <ac:picMk id="6" creationId="{DFBB457C-F84B-3420-7FC1-80E06C138393}"/>
          </ac:picMkLst>
        </pc:picChg>
      </pc:sldChg>
      <pc:sldChg chg="addSp delSp modSp mod">
        <pc:chgData name="Spotts, Tyler D" userId="fe67611b-e886-4976-a74f-32f5d442ddd5" providerId="ADAL" clId="{A31CDC42-05B3-4342-821E-F5B67FD7AD23}" dt="2026-03-27T19:55:27.062" v="846" actId="1076"/>
        <pc:sldMkLst>
          <pc:docMk/>
          <pc:sldMk cId="611035539" sldId="479"/>
        </pc:sldMkLst>
        <pc:picChg chg="mod">
          <ac:chgData name="Spotts, Tyler D" userId="fe67611b-e886-4976-a74f-32f5d442ddd5" providerId="ADAL" clId="{A31CDC42-05B3-4342-821E-F5B67FD7AD23}" dt="2026-03-27T19:55:27.062" v="846" actId="1076"/>
          <ac:picMkLst>
            <pc:docMk/>
            <pc:sldMk cId="611035539" sldId="479"/>
            <ac:picMk id="2" creationId="{83A473C3-B13C-9556-FE90-C7414BFA077F}"/>
          </ac:picMkLst>
        </pc:picChg>
        <pc:picChg chg="mod">
          <ac:chgData name="Spotts, Tyler D" userId="fe67611b-e886-4976-a74f-32f5d442ddd5" providerId="ADAL" clId="{A31CDC42-05B3-4342-821E-F5B67FD7AD23}" dt="2026-03-27T19:54:49.206" v="836" actId="1076"/>
          <ac:picMkLst>
            <pc:docMk/>
            <pc:sldMk cId="611035539" sldId="479"/>
            <ac:picMk id="3" creationId="{9360FBD9-CEF6-DC48-7917-F88D6019BE23}"/>
          </ac:picMkLst>
        </pc:picChg>
        <pc:picChg chg="add mod">
          <ac:chgData name="Spotts, Tyler D" userId="fe67611b-e886-4976-a74f-32f5d442ddd5" providerId="ADAL" clId="{A31CDC42-05B3-4342-821E-F5B67FD7AD23}" dt="2026-03-27T19:55:25.083" v="845" actId="1076"/>
          <ac:picMkLst>
            <pc:docMk/>
            <pc:sldMk cId="611035539" sldId="479"/>
            <ac:picMk id="5" creationId="{99AFA172-C12C-BEDD-B3E6-7535F0F5C254}"/>
          </ac:picMkLst>
        </pc:picChg>
        <pc:picChg chg="add mod">
          <ac:chgData name="Spotts, Tyler D" userId="fe67611b-e886-4976-a74f-32f5d442ddd5" providerId="ADAL" clId="{A31CDC42-05B3-4342-821E-F5B67FD7AD23}" dt="2026-03-27T19:54:41.895" v="835" actId="14100"/>
          <ac:picMkLst>
            <pc:docMk/>
            <pc:sldMk cId="611035539" sldId="479"/>
            <ac:picMk id="7" creationId="{69FDA382-5CA6-A4CF-96CB-20252197785A}"/>
          </ac:picMkLst>
        </pc:picChg>
      </pc:sldChg>
      <pc:sldChg chg="addSp delSp modSp mod ord">
        <pc:chgData name="Spotts, Tyler D" userId="fe67611b-e886-4976-a74f-32f5d442ddd5" providerId="ADAL" clId="{A31CDC42-05B3-4342-821E-F5B67FD7AD23}" dt="2026-03-27T20:32:58.990" v="1111" actId="14100"/>
        <pc:sldMkLst>
          <pc:docMk/>
          <pc:sldMk cId="1497639162" sldId="482"/>
        </pc:sldMkLst>
        <pc:picChg chg="add mod">
          <ac:chgData name="Spotts, Tyler D" userId="fe67611b-e886-4976-a74f-32f5d442ddd5" providerId="ADAL" clId="{A31CDC42-05B3-4342-821E-F5B67FD7AD23}" dt="2026-03-27T20:32:17.685" v="1105" actId="14100"/>
          <ac:picMkLst>
            <pc:docMk/>
            <pc:sldMk cId="1497639162" sldId="482"/>
            <ac:picMk id="3" creationId="{C4794273-E4FE-5BC2-0C1A-DABAC919E382}"/>
          </ac:picMkLst>
        </pc:picChg>
        <pc:picChg chg="add mod">
          <ac:chgData name="Spotts, Tyler D" userId="fe67611b-e886-4976-a74f-32f5d442ddd5" providerId="ADAL" clId="{A31CDC42-05B3-4342-821E-F5B67FD7AD23}" dt="2026-03-27T20:32:58.990" v="1111" actId="14100"/>
          <ac:picMkLst>
            <pc:docMk/>
            <pc:sldMk cId="1497639162" sldId="482"/>
            <ac:picMk id="5" creationId="{308A0F0D-DA43-01E6-0AA3-ECD685903D1E}"/>
          </ac:picMkLst>
        </pc:picChg>
      </pc:sldChg>
      <pc:sldChg chg="addSp modSp mod">
        <pc:chgData name="Spotts, Tyler D" userId="fe67611b-e886-4976-a74f-32f5d442ddd5" providerId="ADAL" clId="{A31CDC42-05B3-4342-821E-F5B67FD7AD23}" dt="2026-04-01T18:29:25.407" v="1202" actId="1076"/>
        <pc:sldMkLst>
          <pc:docMk/>
          <pc:sldMk cId="2840061249" sldId="491"/>
        </pc:sldMkLst>
        <pc:spChg chg="add mod">
          <ac:chgData name="Spotts, Tyler D" userId="fe67611b-e886-4976-a74f-32f5d442ddd5" providerId="ADAL" clId="{A31CDC42-05B3-4342-821E-F5B67FD7AD23}" dt="2026-04-01T18:29:25.407" v="1202" actId="1076"/>
          <ac:spMkLst>
            <pc:docMk/>
            <pc:sldMk cId="2840061249" sldId="491"/>
            <ac:spMk id="2" creationId="{4D8EBFB4-4BF9-5876-67CD-938A2DBF12F8}"/>
          </ac:spMkLst>
        </pc:spChg>
      </pc:sldChg>
      <pc:sldChg chg="addSp modSp mod">
        <pc:chgData name="Spotts, Tyler D" userId="fe67611b-e886-4976-a74f-32f5d442ddd5" providerId="ADAL" clId="{A31CDC42-05B3-4342-821E-F5B67FD7AD23}" dt="2026-04-01T18:29:30.378" v="1204" actId="1076"/>
        <pc:sldMkLst>
          <pc:docMk/>
          <pc:sldMk cId="4152276965" sldId="493"/>
        </pc:sldMkLst>
        <pc:spChg chg="add mod">
          <ac:chgData name="Spotts, Tyler D" userId="fe67611b-e886-4976-a74f-32f5d442ddd5" providerId="ADAL" clId="{A31CDC42-05B3-4342-821E-F5B67FD7AD23}" dt="2026-04-01T18:29:30.378" v="1204" actId="1076"/>
          <ac:spMkLst>
            <pc:docMk/>
            <pc:sldMk cId="4152276965" sldId="493"/>
            <ac:spMk id="2" creationId="{044E820E-78BC-7A3A-506E-E3E86CA8DA40}"/>
          </ac:spMkLst>
        </pc:spChg>
      </pc:sldChg>
      <pc:sldChg chg="addSp modSp mod">
        <pc:chgData name="Spotts, Tyler D" userId="fe67611b-e886-4976-a74f-32f5d442ddd5" providerId="ADAL" clId="{A31CDC42-05B3-4342-821E-F5B67FD7AD23}" dt="2026-04-01T18:29:34.480" v="1206" actId="1076"/>
        <pc:sldMkLst>
          <pc:docMk/>
          <pc:sldMk cId="1397542112" sldId="495"/>
        </pc:sldMkLst>
        <pc:spChg chg="add mod">
          <ac:chgData name="Spotts, Tyler D" userId="fe67611b-e886-4976-a74f-32f5d442ddd5" providerId="ADAL" clId="{A31CDC42-05B3-4342-821E-F5B67FD7AD23}" dt="2026-04-01T18:29:34.480" v="1206" actId="1076"/>
          <ac:spMkLst>
            <pc:docMk/>
            <pc:sldMk cId="1397542112" sldId="495"/>
            <ac:spMk id="2" creationId="{ECDA9B1B-4F76-83C3-8CAA-9C8EEE3CA0F0}"/>
          </ac:spMkLst>
        </pc:spChg>
      </pc:sldChg>
      <pc:sldChg chg="addSp modSp mod">
        <pc:chgData name="Spotts, Tyler D" userId="fe67611b-e886-4976-a74f-32f5d442ddd5" providerId="ADAL" clId="{A31CDC42-05B3-4342-821E-F5B67FD7AD23}" dt="2026-04-01T18:29:40.016" v="1208" actId="1076"/>
        <pc:sldMkLst>
          <pc:docMk/>
          <pc:sldMk cId="1412608030" sldId="497"/>
        </pc:sldMkLst>
        <pc:spChg chg="add mod">
          <ac:chgData name="Spotts, Tyler D" userId="fe67611b-e886-4976-a74f-32f5d442ddd5" providerId="ADAL" clId="{A31CDC42-05B3-4342-821E-F5B67FD7AD23}" dt="2026-04-01T18:29:40.016" v="1208" actId="1076"/>
          <ac:spMkLst>
            <pc:docMk/>
            <pc:sldMk cId="1412608030" sldId="497"/>
            <ac:spMk id="2" creationId="{CEDB07CA-AB33-C43F-59CF-2EC5CACBF8ED}"/>
          </ac:spMkLst>
        </pc:spChg>
      </pc:sldChg>
      <pc:sldChg chg="addSp modSp mod">
        <pc:chgData name="Spotts, Tyler D" userId="fe67611b-e886-4976-a74f-32f5d442ddd5" providerId="ADAL" clId="{A31CDC42-05B3-4342-821E-F5B67FD7AD23}" dt="2026-04-01T18:29:57.179" v="1214" actId="1076"/>
        <pc:sldMkLst>
          <pc:docMk/>
          <pc:sldMk cId="3540759800" sldId="499"/>
        </pc:sldMkLst>
        <pc:spChg chg="add mod">
          <ac:chgData name="Spotts, Tyler D" userId="fe67611b-e886-4976-a74f-32f5d442ddd5" providerId="ADAL" clId="{A31CDC42-05B3-4342-821E-F5B67FD7AD23}" dt="2026-04-01T18:29:57.179" v="1214" actId="1076"/>
          <ac:spMkLst>
            <pc:docMk/>
            <pc:sldMk cId="3540759800" sldId="499"/>
            <ac:spMk id="2" creationId="{7AE3FA04-2B73-5A37-8FF3-4907C4CFB85F}"/>
          </ac:spMkLst>
        </pc:spChg>
      </pc:sldChg>
      <pc:sldChg chg="addSp modSp mod">
        <pc:chgData name="Spotts, Tyler D" userId="fe67611b-e886-4976-a74f-32f5d442ddd5" providerId="ADAL" clId="{A31CDC42-05B3-4342-821E-F5B67FD7AD23}" dt="2026-04-01T18:29:50.726" v="1213" actId="1076"/>
        <pc:sldMkLst>
          <pc:docMk/>
          <pc:sldMk cId="4069126172" sldId="501"/>
        </pc:sldMkLst>
        <pc:spChg chg="add mod">
          <ac:chgData name="Spotts, Tyler D" userId="fe67611b-e886-4976-a74f-32f5d442ddd5" providerId="ADAL" clId="{A31CDC42-05B3-4342-821E-F5B67FD7AD23}" dt="2026-04-01T18:29:50.726" v="1213" actId="1076"/>
          <ac:spMkLst>
            <pc:docMk/>
            <pc:sldMk cId="4069126172" sldId="501"/>
            <ac:spMk id="2" creationId="{6041BF42-FBAA-9BFA-1430-65504BE31F58}"/>
          </ac:spMkLst>
        </pc:spChg>
      </pc:sldChg>
      <pc:sldChg chg="addSp delSp modSp add mod ord">
        <pc:chgData name="Spotts, Tyler D" userId="fe67611b-e886-4976-a74f-32f5d442ddd5" providerId="ADAL" clId="{A31CDC42-05B3-4342-821E-F5B67FD7AD23}" dt="2026-03-27T20:24:58.470" v="1050" actId="1076"/>
        <pc:sldMkLst>
          <pc:docMk/>
          <pc:sldMk cId="2915193777" sldId="503"/>
        </pc:sldMkLst>
        <pc:spChg chg="mod">
          <ac:chgData name="Spotts, Tyler D" userId="fe67611b-e886-4976-a74f-32f5d442ddd5" providerId="ADAL" clId="{A31CDC42-05B3-4342-821E-F5B67FD7AD23}" dt="2026-03-27T20:17:42.573" v="1046" actId="20577"/>
          <ac:spMkLst>
            <pc:docMk/>
            <pc:sldMk cId="2915193777" sldId="503"/>
            <ac:spMk id="2" creationId="{10BC8969-385F-A25F-36A0-F4F00D5DA36D}"/>
          </ac:spMkLst>
        </pc:spChg>
        <pc:picChg chg="add mod">
          <ac:chgData name="Spotts, Tyler D" userId="fe67611b-e886-4976-a74f-32f5d442ddd5" providerId="ADAL" clId="{A31CDC42-05B3-4342-821E-F5B67FD7AD23}" dt="2026-03-27T20:24:58.470" v="1050" actId="1076"/>
          <ac:picMkLst>
            <pc:docMk/>
            <pc:sldMk cId="2915193777" sldId="503"/>
            <ac:picMk id="4" creationId="{C19A37A3-0A30-CA05-8513-CCDF0AFBA49C}"/>
          </ac:picMkLst>
        </pc:picChg>
      </pc:sldChg>
      <pc:sldChg chg="delSp add ord setBg delDesignElem">
        <pc:chgData name="Spotts, Tyler D" userId="fe67611b-e886-4976-a74f-32f5d442ddd5" providerId="ADAL" clId="{A31CDC42-05B3-4342-821E-F5B67FD7AD23}" dt="2026-04-01T18:31:19.647" v="1218"/>
        <pc:sldMkLst>
          <pc:docMk/>
          <pc:sldMk cId="645064881" sldId="504"/>
        </pc:sldMkLst>
      </pc:sldChg>
      <pc:sldChg chg="addSp delSp modSp add mod ord setBg setClrOvrMap">
        <pc:chgData name="Spotts, Tyler D" userId="fe67611b-e886-4976-a74f-32f5d442ddd5" providerId="ADAL" clId="{A31CDC42-05B3-4342-821E-F5B67FD7AD23}" dt="2026-04-07T18:05:38.799" v="1292" actId="20577"/>
        <pc:sldMkLst>
          <pc:docMk/>
          <pc:sldMk cId="2558404941" sldId="505"/>
        </pc:sldMkLst>
        <pc:spChg chg="del">
          <ac:chgData name="Spotts, Tyler D" userId="fe67611b-e886-4976-a74f-32f5d442ddd5" providerId="ADAL" clId="{A31CDC42-05B3-4342-821E-F5B67FD7AD23}" dt="2026-04-07T18:02:47.613" v="1252" actId="478"/>
          <ac:spMkLst>
            <pc:docMk/>
            <pc:sldMk cId="2558404941" sldId="505"/>
            <ac:spMk id="2" creationId="{1C8BDF61-D8EB-F39F-94CC-1463224B2822}"/>
          </ac:spMkLst>
        </pc:spChg>
        <pc:spChg chg="add mod">
          <ac:chgData name="Spotts, Tyler D" userId="fe67611b-e886-4976-a74f-32f5d442ddd5" providerId="ADAL" clId="{A31CDC42-05B3-4342-821E-F5B67FD7AD23}" dt="2026-04-07T18:05:38.799" v="1292" actId="20577"/>
          <ac:spMkLst>
            <pc:docMk/>
            <pc:sldMk cId="2558404941" sldId="505"/>
            <ac:spMk id="4" creationId="{9A497833-D71D-A584-9524-90ABB99F496D}"/>
          </ac:spMkLst>
        </pc:spChg>
        <pc:spChg chg="add">
          <ac:chgData name="Spotts, Tyler D" userId="fe67611b-e886-4976-a74f-32f5d442ddd5" providerId="ADAL" clId="{A31CDC42-05B3-4342-821E-F5B67FD7AD23}" dt="2026-04-07T18:03:58.261" v="1255" actId="26606"/>
          <ac:spMkLst>
            <pc:docMk/>
            <pc:sldMk cId="2558404941" sldId="505"/>
            <ac:spMk id="11" creationId="{E6C8E6EB-4C59-429B-97E4-72A058CFC4FB}"/>
          </ac:spMkLst>
        </pc:spChg>
        <pc:spChg chg="add">
          <ac:chgData name="Spotts, Tyler D" userId="fe67611b-e886-4976-a74f-32f5d442ddd5" providerId="ADAL" clId="{A31CDC42-05B3-4342-821E-F5B67FD7AD23}" dt="2026-04-07T18:03:58.261" v="1255" actId="26606"/>
          <ac:spMkLst>
            <pc:docMk/>
            <pc:sldMk cId="2558404941" sldId="505"/>
            <ac:spMk id="13" creationId="{B5B90362-AFCC-46A9-B41C-A257A8C5B314}"/>
          </ac:spMkLst>
        </pc:spChg>
        <pc:spChg chg="add">
          <ac:chgData name="Spotts, Tyler D" userId="fe67611b-e886-4976-a74f-32f5d442ddd5" providerId="ADAL" clId="{A31CDC42-05B3-4342-821E-F5B67FD7AD23}" dt="2026-04-07T18:03:58.261" v="1255" actId="26606"/>
          <ac:spMkLst>
            <pc:docMk/>
            <pc:sldMk cId="2558404941" sldId="505"/>
            <ac:spMk id="15" creationId="{F71EF7F1-38BA-471D-8CD4-2A9AE8E35527}"/>
          </ac:spMkLst>
        </pc:spChg>
        <pc:spChg chg="add">
          <ac:chgData name="Spotts, Tyler D" userId="fe67611b-e886-4976-a74f-32f5d442ddd5" providerId="ADAL" clId="{A31CDC42-05B3-4342-821E-F5B67FD7AD23}" dt="2026-04-07T18:03:58.261" v="1255" actId="26606"/>
          <ac:spMkLst>
            <pc:docMk/>
            <pc:sldMk cId="2558404941" sldId="505"/>
            <ac:spMk id="17" creationId="{C0524398-BFB4-4C4A-8317-83B8729F9B26}"/>
          </ac:spMkLst>
        </pc:spChg>
        <pc:spChg chg="add">
          <ac:chgData name="Spotts, Tyler D" userId="fe67611b-e886-4976-a74f-32f5d442ddd5" providerId="ADAL" clId="{A31CDC42-05B3-4342-821E-F5B67FD7AD23}" dt="2026-04-07T18:03:58.261" v="1255" actId="26606"/>
          <ac:spMkLst>
            <pc:docMk/>
            <pc:sldMk cId="2558404941" sldId="505"/>
            <ac:spMk id="19" creationId="{E08D4B6A-8113-4DFB-B82E-B60CAC8E0A50}"/>
          </ac:spMkLst>
        </pc:spChg>
        <pc:spChg chg="add">
          <ac:chgData name="Spotts, Tyler D" userId="fe67611b-e886-4976-a74f-32f5d442ddd5" providerId="ADAL" clId="{A31CDC42-05B3-4342-821E-F5B67FD7AD23}" dt="2026-04-07T18:03:58.261" v="1255" actId="26606"/>
          <ac:spMkLst>
            <pc:docMk/>
            <pc:sldMk cId="2558404941" sldId="505"/>
            <ac:spMk id="21" creationId="{9822E561-F97C-4CBB-A9A6-A6BF6317BC84}"/>
          </ac:spMkLst>
        </pc:spChg>
        <pc:spChg chg="add">
          <ac:chgData name="Spotts, Tyler D" userId="fe67611b-e886-4976-a74f-32f5d442ddd5" providerId="ADAL" clId="{A31CDC42-05B3-4342-821E-F5B67FD7AD23}" dt="2026-04-07T18:03:58.261" v="1255" actId="26606"/>
          <ac:spMkLst>
            <pc:docMk/>
            <pc:sldMk cId="2558404941" sldId="505"/>
            <ac:spMk id="23" creationId="{B01B0E58-A5C8-4CDA-A2E0-35DF94E59857}"/>
          </ac:spMkLst>
        </pc:spChg>
        <pc:picChg chg="add mod">
          <ac:chgData name="Spotts, Tyler D" userId="fe67611b-e886-4976-a74f-32f5d442ddd5" providerId="ADAL" clId="{A31CDC42-05B3-4342-821E-F5B67FD7AD23}" dt="2026-04-07T18:03:58.261" v="1255" actId="26606"/>
          <ac:picMkLst>
            <pc:docMk/>
            <pc:sldMk cId="2558404941" sldId="505"/>
            <ac:picMk id="6" creationId="{ADE8B7CC-8A6C-1F54-2067-792D68B9183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A60BD-E4CF-1639-B7C4-176AA05FE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ABA8AB-7AB9-BA8D-2C07-250AB3843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C2DE5D-3ED9-F9F7-4742-A83B243A8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15D20-A0D4-3035-8BD3-A48AAEFCB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ECBA4-D2E0-0A43-347C-2C432086E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11EC8-FB78-A725-438E-4A087C1F1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4942BD-02D7-D9C6-9DBF-9AB20413E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4E5E4-D324-7984-BF64-6B402649C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01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B6F0C-08BA-8924-193A-2FF0B9FD1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BE1AD9-10CF-04C9-EF14-100AAA0CA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6E5565-10D4-FCAD-B175-C18CE02E3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6C6B6-93CF-B5AE-398D-584327F95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17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D1220-C426-CDDE-3963-72B712C48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C10B8E-5AE0-CE87-32BD-556A05C85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87178-1DED-0C92-FD33-3A3702C78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9FE4-CA50-B9C9-CC6B-0A7CAFEF1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27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92E9B-2338-8DF3-E541-F9DBECEF9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2D352E-51F7-477E-8176-C3D28D978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759C0-8354-16AB-F265-DB37FDE54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07D4D-ED1B-C2CD-7CFA-4214C7516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85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208BE-9C64-FDA2-C0D7-5ED324E28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7BD7CB-9850-D802-B27A-79AA7C899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A3071-DAA9-BFB9-534D-897E197AE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B0870-2BB1-912E-16F3-F98498ADA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09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211A4-6313-D5C7-F810-0B25F8C72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0ECC5-18DA-4084-DA9A-B6CF3DB48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A5CBD-42D6-5DE0-A804-B4B881226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E3C70-CC13-369A-D774-22A521BA5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31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79B58-F1C8-8186-0BC5-D823394A4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8685FB-86A8-2D97-455F-89987E5FF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71ABA3-28B6-4F24-FB62-9368C42C2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FD1F2-91AE-1C75-F6E5-40E045AF3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87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61A3F-7D2B-3E38-E738-17F8C24B4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831B0-2FFD-6F84-3BA8-FE5AC6731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79F65-33EA-BB98-F5AA-48CC72A84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CFB8A-C092-0BEA-03F5-896A0F532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95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E4E2C-83B2-1F77-C724-D6B031752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5489C-4465-E51C-1DC9-8115C8445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1ADDF-80BC-65C2-A9F9-204140B11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0F66B-AAE7-6FEB-6D37-7E5D68F95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4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267B-B270-965D-7278-3C976B152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919D2-8742-DD3B-3E79-66C1CBE45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808DDB-29F1-854C-2EE1-FC4539A29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9C773-09DC-B691-E65B-147E607BE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8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C4059-C359-6791-9445-20B8C3DEB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73206-5EF5-8E88-A5CF-F14C66729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B51FD-A7F7-C762-526F-C5A02B913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1650-2186-9D3B-C085-73D615F3D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81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544FA-A02E-E9D2-B661-2592A7D5F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13B3-0244-9407-B7BB-F533B5E9B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62CD5-5D6E-9AAE-E1A3-B4B0CF6F0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A3399-13DD-829F-FC15-56BA7DC8C7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03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6AF7-207E-E419-E2ED-888A44FC1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4DBDCD-932B-A7EF-C848-86F39E501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2E0F7-E479-BFA9-24D6-8366AD1E8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11EBB-8D70-450E-CA6F-AED341205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82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B772C-4AEB-5C1C-5FC7-682274B22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7F733-4B0F-51A3-8571-BE89D87FD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296D6-18A9-3E0B-2674-D1C496046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D07DC-76E5-7AC3-F87E-DB8937A0F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74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C6AA7-CC85-5004-AECF-F8B56DE0D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1C1E7-E304-A69F-8BD3-CC4551C70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DF65E-4D8E-E16B-7279-1E802BE51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1066B-4608-9DC7-C0D4-BF542E55A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4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634F5-BDCF-3B8F-5EB6-9A81BE70D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8DDE2-C3C7-5FA0-2778-16338F6E3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D7B5A-0CEF-4098-8ADC-A38DBF3A9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C6BC7-DFA1-0D65-9BB7-58DFA87EA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0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769CB-B723-DE8F-58DA-845B5495C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221308-0106-8EB5-7B31-BC7C5A348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99AAA-EC75-C9D6-CF7D-36D15B0E8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2928-9E72-955A-9C06-196B7DE0F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62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7FEE9-59C0-6424-4435-B84CCB140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BCD120-308A-EEFA-FD13-16EE3AE37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784E16-3126-CEDD-8C4D-AD46A7CCF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84D74-9ADF-9683-5DDF-6A1D4C33A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27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9839F-893D-75E1-3BE0-262D2D308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B9D233-3B33-6851-B1E0-358241EDA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3E811-9E5C-A34C-FF0B-66346BBC9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D3B3D-89FD-A8BD-8632-C66AF98B9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30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79BF2-A986-0F9F-75B1-05FAF469C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BAAC5-D647-7722-D2FC-4A17B462C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51F60-3411-3835-6FC8-389233AA2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9926A-60C7-3BC5-60AE-35C37F92E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8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604DD-0062-D709-27D9-765013060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A814C-DFA8-CA29-DE6D-B200B8101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E18667-C8CE-6534-73FB-1F0E4A241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E2E8C-72BF-7470-DF23-073086128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61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F7958-C65E-4123-04E5-4A518B663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D03C0D-E682-84BC-4A84-B2666A27C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3DAF40-9318-6FDF-4DB3-056D1490D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FDDBB-4127-247D-E4F4-7BEA2CEEA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02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DED86-BC4E-7C57-AEB7-EE1C9D2F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3D5D10-9A09-D4E7-B456-5D7EF93DD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333C7-3F98-EE30-2AF9-B253D7CAE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A704B-E6CE-E37F-B4E7-E3023BDD3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826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86FFD-A421-49AD-5953-6CA3D5307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2A1F8-82B5-BC34-B58E-CDAB01070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CF621-559E-91E9-B1AF-734EEC67D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34F94-A84B-7630-E17A-C115FE613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27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D3237-CEA3-9E26-8EEE-F7C6BFA5F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4AEE9C-87F2-FF23-8400-1286AC71F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027ED-B694-0DE4-059C-F40E54704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0B08D-A6F0-9C52-9786-01F62941C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9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C1CF3-91FE-9903-1BFC-A7CD2F4AB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4081CE-7BEF-C30E-9991-8EEF762B5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2BA51C-D535-90C5-F112-B009BCC38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BC1CA-B08D-3E50-DB86-B75812E6D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5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B8C41-4096-5D24-F857-8A988C8F0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D785A5-5E2C-DF7D-3F22-40E15E9EB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95BA94-9161-C23B-24D1-EA29759B8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0FA79-9854-B961-AAE2-B6C500C7E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1129A-B210-5629-E675-308B3DFE4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2F5E61-5F23-7549-6F7E-54F3470EB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C2FB42-8CB3-C3F8-715D-8610B8725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62D56-7FE9-393E-DC86-8BAC205F3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36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7406E-3540-9A23-4EFE-D229EAECC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9BF52-C9C0-12F0-BD42-DAB48FE70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7ACCDD-C870-6B29-8FCA-C24A2E44E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F2626-F7BC-FAC2-EEDA-CEA1B7F8F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04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88698-4337-740F-3EFD-FF1F82A2B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C13D0-DF0C-65D4-935A-674DE96A0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600C1-F3DC-DA51-BC18-7BA974D7F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F06A5-5F83-3995-CB42-D44166BB7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4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6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3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7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5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2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5" r:id="rId14"/>
    <p:sldLayoutId id="2147483914" r:id="rId15"/>
    <p:sldLayoutId id="2147483915" r:id="rId16"/>
    <p:sldLayoutId id="2147483916" r:id="rId17"/>
    <p:sldLayoutId id="2147483948" r:id="rId18"/>
    <p:sldLayoutId id="2147483949" r:id="rId19"/>
    <p:sldLayoutId id="2147483950" r:id="rId20"/>
    <p:sldLayoutId id="2147483896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hyperlink" Target="https://www.utoledo.edu/depts/supplychain/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703320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Nursing and patient care </a:t>
            </a:r>
            <a:r>
              <a:rPr lang="en-US" sz="3600" dirty="0" err="1">
                <a:solidFill>
                  <a:srgbClr val="FFFFFF"/>
                </a:solidFill>
              </a:rPr>
              <a:t>cva</a:t>
            </a:r>
            <a:r>
              <a:rPr lang="en-US" sz="3600" dirty="0">
                <a:solidFill>
                  <a:srgbClr val="FFFFFF"/>
                </a:solidFill>
              </a:rPr>
              <a:t> April - 2026 meeting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913" r="9913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FF56DD-2E9C-7B00-7F14-4644D4CDB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056471-06EB-A069-C283-132C91DD3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71E5D-998D-C339-A3BB-E22F8DE1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13413F-4E1B-266D-AE8F-674544A5E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45C6A4-BFCB-91C7-2A7D-3C37C99A5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B6E3F1-BC8E-260D-5274-E59E8FE2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B25022-50B0-451C-430B-769F61BD2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9E1109-E3D1-D03D-EB48-816952210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9F0EF7-1437-3EDC-3490-2FCDD5232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E8537-0FA8-3C68-AFD3-05D4748CE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46" y="823549"/>
            <a:ext cx="4712478" cy="5210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CB74CA-6F1D-6177-183A-5BD6F56B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293" y="2474893"/>
            <a:ext cx="4732371" cy="19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4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14D5E-FDC6-7A77-5D5C-2521A8127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11B29-2356-F63B-9E44-D98BFD41C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D1D631-D104-18A1-B66F-FD6B2C2E5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2A023-2079-72B7-B40D-314218865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741" y="1426332"/>
            <a:ext cx="4825193" cy="2629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CE03A2-1980-0E51-A340-77629835CCAB}"/>
              </a:ext>
            </a:extLst>
          </p:cNvPr>
          <p:cNvSpPr txBox="1"/>
          <p:nvPr/>
        </p:nvSpPr>
        <p:spPr>
          <a:xfrm>
            <a:off x="2952524" y="1645920"/>
            <a:ext cx="111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52061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55D662-7E56-2ABB-9E25-29C87F70D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1F5ED2-CAFC-63F9-C1EF-E08820173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CAE7CD-2925-B08A-E585-D4A720156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70D4B2-0AF6-4340-49D8-58AE35DA1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67CD703-E8D5-A1E6-E372-5C61421C0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BAE2DD-F95C-E848-6F02-2158E3424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918130-8EC8-578C-C7DA-62CCBBF2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9D251F-F090-DA68-BD8C-5CEC9F03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2AFD3C-077A-3279-B207-B835FFEB3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8FAB8-34AE-AEA8-030B-E3B55FA58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607" y="1996316"/>
            <a:ext cx="4993057" cy="2865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B457C-F84B-3420-7FC1-80E06C13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36" y="1996316"/>
            <a:ext cx="4979020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A2451-3F1C-DB1B-FAE2-0FC9C3200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A473C3-B13C-9556-FE90-C7414BFA0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0" y="720492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60FBD9-CEF6-DC48-7917-F88D6019B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981" y="65585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FA172-C12C-BEDD-B3E6-7535F0F5C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01" y="1198601"/>
            <a:ext cx="4471544" cy="528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DA382-5CA6-A4CF-96CB-202521977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589" y="0"/>
            <a:ext cx="428087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3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203EE-E6E5-F101-E043-3634F499F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C96F-F613-96E4-697E-242344554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 BOWEL MANAGEMENT SYSTEMS -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372303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CE2F1-05C2-D3D9-20D2-72D716654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969-385F-A25F-36A0-F4F00D5D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2916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BOWEL MANAGEMENT SYSTEMS (X2 SKU)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A37A3-0A30-CA05-8513-CCDF0AFBA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6831"/>
            <a:ext cx="12192000" cy="104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9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B4763-66E3-8E9A-F4E3-8D51E7B5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082E5B-2986-AD9C-C15B-EE34B2673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E09981-CC41-37AA-2D69-F93395CFC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776B23-BF73-5F7F-A8B6-9CF0CC3C1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79CC47-F6D3-4B3B-E325-8C2E3F7C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30ACA-0DFA-64D0-1D6C-F95E97FCE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D74676-8922-DFF8-1869-3F7585137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645D5C-0DAC-7197-5878-77E11C66E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2B1609-917B-00FF-A33E-E20B586A4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FA422-07A6-0EA6-1292-C90E0BEF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883" y="1895301"/>
            <a:ext cx="4993699" cy="3038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ECCB2F-9BCB-F72C-CF37-86B466C2B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58" y="1593149"/>
            <a:ext cx="4064193" cy="36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82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35976-C2D1-FD9E-D32B-4D3C1EB59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A560ED-593E-2237-63A3-6B93CA42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AD20B9-EFBE-4068-D5F1-10470CEF2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B9B34-82D0-8265-A6EE-477AF51B3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254" y="1088885"/>
            <a:ext cx="4359746" cy="1680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D7C9AE-0717-5201-2D7A-D2C677118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648" y="1088885"/>
            <a:ext cx="3777207" cy="27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7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9E4832-4D41-9D51-4D93-305E4253C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308A22-414C-FA96-FB91-12B91606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53333-071E-0CEC-8A02-A6BF01722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3FDA5A-E5AE-C028-4170-2B8780207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5D03742-835A-A303-FD07-5126D9F29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30974-12BD-79EB-0801-547964F5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8EF2BD-B750-70A4-E44B-0648BC9C2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62A1FA-9F64-339C-5754-FFFF7FEB0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4408F0-41EE-E6F9-5ADD-19B220FB8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94273-E4FE-5BC2-0C1A-DABAC919E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18" y="2195359"/>
            <a:ext cx="4993699" cy="2200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A0F0D-DA43-01E6-0AA3-ECD685903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3" y="2193397"/>
            <a:ext cx="4980781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39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EB7EA-BB32-87C4-61F4-C6B48DBD5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EC14DE-3287-463A-9C23-10A2AED87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2D4E5-23FD-A4F9-8BCF-446574CE9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51E33-A795-5826-907A-2D9956C3D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875" y="1058282"/>
            <a:ext cx="4672174" cy="1528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A3DF6-FFAC-E391-544B-F941654FD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9118" y="1058282"/>
            <a:ext cx="3837746" cy="237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3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21844-EDA2-3F52-3443-98A0DFC6B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E0A980A-C795-DD0A-BE61-661524CC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MARCH</a:t>
            </a:r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recap	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A201B-00CC-4324-B928-3766C9E0C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QUICKTRACH - APPROVED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PRESSURE INFUSION BAGS - APPROVED</a:t>
            </a:r>
            <a:endParaRPr lang="en-US" sz="9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DIAG. PROC TRAYS NON-THOR - APPROVED</a:t>
            </a:r>
            <a:endParaRPr lang="en-US" sz="9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D73CF9E6-89ED-11C0-1622-9CCD85D2A4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DD15D-B0C4-4360-8C1B-5B3DFE91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6123-4C9A-7880-2452-880060CC9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WOUND DRAINAGE -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1650591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A5557-41B6-BC96-51B1-8032E1BFF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CF83-087B-C30C-1F52-57D0AEA4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2916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WOUND DRAINAGE (x11 </a:t>
            </a:r>
            <a:r>
              <a:rPr lang="en-US" dirty="0" err="1"/>
              <a:t>sku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DBBF8-AC9F-6E57-A94E-828210F7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3" y="1265077"/>
            <a:ext cx="11279174" cy="2295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98FDBA-5769-D6E9-C1AC-BA3616399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14" y="3804720"/>
            <a:ext cx="11279174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7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82262-D4FC-7C32-9D28-4BAE18768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1941B-CB7B-FFCC-DD6C-7CA71C5DC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18" y="1667359"/>
            <a:ext cx="5006617" cy="2991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354302-190B-F1A0-5C04-74C3D8F42AD9}"/>
              </a:ext>
            </a:extLst>
          </p:cNvPr>
          <p:cNvSpPr txBox="1"/>
          <p:nvPr/>
        </p:nvSpPr>
        <p:spPr>
          <a:xfrm>
            <a:off x="8292906" y="2582563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Picture</a:t>
            </a:r>
          </a:p>
        </p:txBody>
      </p:sp>
    </p:spTree>
    <p:extLst>
      <p:ext uri="{BB962C8B-B14F-4D97-AF65-F5344CB8AC3E}">
        <p14:creationId xmlns:p14="http://schemas.microsoft.com/office/powerpoint/2010/main" val="4244134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B2D00-9BAF-6536-6375-2DADCF0E8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DAAD43-F40D-B48B-7C0A-630FE6C36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8D696-7494-5844-FD22-8B26CF4AF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60658-D76A-E7BA-581A-0C2D52600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594" y="1254780"/>
            <a:ext cx="2638793" cy="590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64F814-ACA4-82B3-22C0-3ED3C17CC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905" y="1254780"/>
            <a:ext cx="27861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13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293EF0-6281-7445-F169-B22D637EF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62BFD4-7878-72E9-89CE-F8F11AE0B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6DDAA-F18D-4B10-BB3F-5CE50FEFE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55858A-85DD-2223-6194-7CF234446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A446C8C-5063-0C3C-77AA-A1A41BF2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D0101C-4BA0-BCCC-9E04-27DE30E4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5D3CF3-D54E-D1CD-9CC6-77C9E56E7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28401F-0811-147C-9231-575296F4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B549C8-B906-B945-F4BC-B07DBB6AB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AE76E-8755-F6B7-1090-AEED15877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6" y="1872733"/>
            <a:ext cx="4993699" cy="2848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BAACF2-C79E-9F3A-8462-F1F5BB27E3F2}"/>
              </a:ext>
            </a:extLst>
          </p:cNvPr>
          <p:cNvSpPr txBox="1"/>
          <p:nvPr/>
        </p:nvSpPr>
        <p:spPr>
          <a:xfrm>
            <a:off x="8292906" y="2517361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Picture</a:t>
            </a:r>
          </a:p>
        </p:txBody>
      </p:sp>
    </p:spTree>
    <p:extLst>
      <p:ext uri="{BB962C8B-B14F-4D97-AF65-F5344CB8AC3E}">
        <p14:creationId xmlns:p14="http://schemas.microsoft.com/office/powerpoint/2010/main" val="2889550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841B-0F2E-5A85-B9E0-693806DAC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489EE8-1325-CAB6-5BC9-F21F53A3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CC7AF1-EAB0-1F56-DD65-A4B90CECD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1C3222-3BF1-9EE0-DA37-14463E0A0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305" y="1023412"/>
            <a:ext cx="2667372" cy="581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1347E4-BEF3-7AEF-F8DF-3E8B0D6C2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905" y="1023412"/>
            <a:ext cx="27861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79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915375-F08D-0DB6-F57F-B57496367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7BE1C8-7D47-9949-D500-BDE668709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E4BFEC-584F-5535-40AB-4DA2F9705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584DD0-2B1D-85FB-C826-DCA0384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4C87CBD-0081-D3E4-18B6-9DDB23A3F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673E10-5295-DA14-9C69-FBC547FB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9B4B15-5750-0E81-95C7-DAC514CB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C2E91F-5AEC-AC63-C75F-CF0D546C5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AC7158-3A6C-25F0-6EA4-1CF392559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88FFB-5D11-86DC-A7F4-65D97903A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6" y="2186362"/>
            <a:ext cx="4993699" cy="2086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1297AF-214D-4897-074C-C32B286D6D61}"/>
              </a:ext>
            </a:extLst>
          </p:cNvPr>
          <p:cNvSpPr txBox="1"/>
          <p:nvPr/>
        </p:nvSpPr>
        <p:spPr>
          <a:xfrm>
            <a:off x="8292906" y="2860163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Picture</a:t>
            </a:r>
          </a:p>
        </p:txBody>
      </p:sp>
    </p:spTree>
    <p:extLst>
      <p:ext uri="{BB962C8B-B14F-4D97-AF65-F5344CB8AC3E}">
        <p14:creationId xmlns:p14="http://schemas.microsoft.com/office/powerpoint/2010/main" val="1496528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B24F7-E915-C013-A929-5F1B48A0B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994A0-3FF8-3D6D-B140-20347CF6A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187109-BAC4-E97F-19DD-BDA830C53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A974C-E268-B298-D832-5A12403E5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617" y="1079596"/>
            <a:ext cx="3324689" cy="790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426625-E878-3272-83B0-78D61A939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331" y="1079596"/>
            <a:ext cx="3191320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8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131DC-D5FD-B4CC-3268-ABEB755A5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DBC3B6-47AE-3B07-0A48-23747A2B9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C36ACD-90FA-799F-6F49-243689D1C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8CC7F3-3A2C-801B-A2F6-E8BA3AAD7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45984D-2867-4012-48EF-C9E5C922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ECCA3D-D64E-2685-58A1-93CDA2B01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F30429-E7BE-8388-9C49-C91369527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BF6713-00B8-4C4D-EC30-1546B2C57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1DFB9E-3FC8-CBF7-24AD-B221B78A3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CF132-5CBD-B59D-BE67-0BC1A8CE9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6" y="2089035"/>
            <a:ext cx="4993699" cy="2048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3E3F1A-73BB-5BA7-0388-58A040713AE4}"/>
              </a:ext>
            </a:extLst>
          </p:cNvPr>
          <p:cNvSpPr txBox="1"/>
          <p:nvPr/>
        </p:nvSpPr>
        <p:spPr>
          <a:xfrm>
            <a:off x="8292906" y="2928449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Picture</a:t>
            </a:r>
          </a:p>
        </p:txBody>
      </p:sp>
    </p:spTree>
    <p:extLst>
      <p:ext uri="{BB962C8B-B14F-4D97-AF65-F5344CB8AC3E}">
        <p14:creationId xmlns:p14="http://schemas.microsoft.com/office/powerpoint/2010/main" val="2010016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444D2-0F32-B7A2-5DF4-B400557BF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7697ED-B114-E079-08D3-5D960972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C7CFBE-DFF0-8722-3B7E-7A81F878B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57644F-401A-1691-0E8D-34145B68C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357" y="1098336"/>
            <a:ext cx="2629267" cy="571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16575-B817-67A4-B0AB-1652A4568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905" y="1098336"/>
            <a:ext cx="27861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3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97DF0D-9BA0-0107-D68C-8AA7BAAF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497833-D71D-A584-9524-90ABB99F4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Harper </a:t>
            </a:r>
            <a:r>
              <a:rPr lang="en-US" sz="3600" dirty="0" err="1">
                <a:solidFill>
                  <a:schemeClr val="tx1"/>
                </a:solidFill>
              </a:rPr>
              <a:t>lynn</a:t>
            </a:r>
            <a:r>
              <a:rPr lang="en-US" sz="3600" dirty="0">
                <a:solidFill>
                  <a:schemeClr val="tx1"/>
                </a:solidFill>
              </a:rPr>
              <a:t> Spotts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8 </a:t>
            </a:r>
            <a:r>
              <a:rPr lang="en-US" sz="3600" dirty="0" err="1">
                <a:solidFill>
                  <a:schemeClr val="tx1"/>
                </a:solidFill>
              </a:rPr>
              <a:t>lbs</a:t>
            </a:r>
            <a:r>
              <a:rPr lang="en-US" sz="3600">
                <a:solidFill>
                  <a:schemeClr val="tx1"/>
                </a:solidFill>
              </a:rPr>
              <a:t> 1OZ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8B7CC-8A6C-1F54-2067-792D68B9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11" r="1" b="26961"/>
          <a:stretch>
            <a:fillRect/>
          </a:stretch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04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4354C9-6720-6669-A5CD-8432F12FB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845635-5671-589D-534D-3CB84A3AC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8123F-99A7-2888-9424-756BA604F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72FFA9-A022-9D15-D2D9-8D509B2A1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E2BDF7D-8BE9-4C7F-47CB-C3DC8E51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8F0BB0-09D4-BCB2-4514-4A7329EDC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43C05B-61B0-146D-8C08-C0F05359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EEDFCF-0C57-5F94-D99F-406587045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BF45B4-4934-4388-F9FF-3299617B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AD429-AC6A-E00A-8C50-C15BA2A63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6" y="2246003"/>
            <a:ext cx="4993699" cy="2029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807B8-0CDF-B9C8-CACE-C19930B16E15}"/>
              </a:ext>
            </a:extLst>
          </p:cNvPr>
          <p:cNvSpPr txBox="1"/>
          <p:nvPr/>
        </p:nvSpPr>
        <p:spPr>
          <a:xfrm>
            <a:off x="8292906" y="2914481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Picture</a:t>
            </a:r>
          </a:p>
        </p:txBody>
      </p:sp>
    </p:spTree>
    <p:extLst>
      <p:ext uri="{BB962C8B-B14F-4D97-AF65-F5344CB8AC3E}">
        <p14:creationId xmlns:p14="http://schemas.microsoft.com/office/powerpoint/2010/main" val="2068044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CD282-93F4-8129-4CDC-AFB5A3B92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5A04B6-5866-8E5F-4DC2-DC6D2969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132CE3-19E2-2F84-B011-129C631D2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88048B-1F13-FB05-22FE-FDD7F0A5E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905" y="1098336"/>
            <a:ext cx="2786113" cy="110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B8FEE-DEF4-C894-664C-16CF3B358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098336"/>
            <a:ext cx="485177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02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273BE-B653-EAA5-CA71-EADD5229F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ABAF96-E81E-94AD-7E67-905671026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B90209-2550-5319-6D16-002960984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787350-BBF1-E43D-D6F7-10C558C9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67DE2FC-0E3E-FCF3-FBA3-08A7B3BF6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F3C2DA-A632-74D5-5352-B2BAB7760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9A39CD-B360-A80E-CF52-8754F7B7B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0CFB5E-CCD8-A8E1-AF62-4862C834B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729A06-3722-0BFA-A32F-B33AB6971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47A8F-CC4D-CBAA-E3FA-C6EA1748E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10" y="2154833"/>
            <a:ext cx="4071976" cy="2755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8EBFB4-4BF9-5876-67CD-938A2DBF12F8}"/>
              </a:ext>
            </a:extLst>
          </p:cNvPr>
          <p:cNvSpPr txBox="1"/>
          <p:nvPr/>
        </p:nvSpPr>
        <p:spPr>
          <a:xfrm>
            <a:off x="8292906" y="3079459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Picture</a:t>
            </a:r>
          </a:p>
        </p:txBody>
      </p:sp>
    </p:spTree>
    <p:extLst>
      <p:ext uri="{BB962C8B-B14F-4D97-AF65-F5344CB8AC3E}">
        <p14:creationId xmlns:p14="http://schemas.microsoft.com/office/powerpoint/2010/main" val="2840061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10350-6B24-2850-2697-9F72CE6A6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C127-5485-F0AF-D29D-8D1B68AD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735D13-B2ED-5212-DD6E-9C1FAB644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EE5CB6-C867-67DE-2394-E68D6CFBF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831" y="1262542"/>
            <a:ext cx="2648320" cy="600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EB79E7-ADCE-BBCD-C183-EE781977A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905" y="1010885"/>
            <a:ext cx="27861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84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FEC87-D958-950E-2630-271F7F13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337736-1208-EE9C-8A84-3CAB57B2D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B80F06-55D1-38C2-DAF8-E2ED98653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3A6B6-3A3C-EA87-2543-0A668CCA8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A657695-C946-CB98-363F-56C1BA2CF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AF3E32-DFEE-695E-C145-F2745C459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0DEEB5-247B-7D64-E1E6-59CD01BB3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F3FC9A-4A28-1DAF-9AAF-42CCAE0CE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14689-14DA-7F76-571C-E0B1A3C51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862A5-9B0D-0754-9185-96A3CB59C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607" y="2234712"/>
            <a:ext cx="3959439" cy="2388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E820E-78BC-7A3A-506E-E3E86CA8DA40}"/>
              </a:ext>
            </a:extLst>
          </p:cNvPr>
          <p:cNvSpPr txBox="1"/>
          <p:nvPr/>
        </p:nvSpPr>
        <p:spPr>
          <a:xfrm>
            <a:off x="8292906" y="3151100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Picture</a:t>
            </a:r>
          </a:p>
        </p:txBody>
      </p:sp>
    </p:spTree>
    <p:extLst>
      <p:ext uri="{BB962C8B-B14F-4D97-AF65-F5344CB8AC3E}">
        <p14:creationId xmlns:p14="http://schemas.microsoft.com/office/powerpoint/2010/main" val="415227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82056-DF4A-C724-7F6A-40CE96EF8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C45EF-C947-1FF3-CF32-708EBFCB6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397410-2345-7198-326F-D32692FD2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5113D1-4C78-E7D2-2F69-13BBD905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305" y="1210675"/>
            <a:ext cx="2667372" cy="628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5C4234-48C8-43EB-D5BB-58AD69337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905" y="1207543"/>
            <a:ext cx="27861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37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72137-1B6E-8661-7889-7726933C9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800CDA-62AA-0A56-7696-86BF1695F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558B10-03C1-005B-CD26-2D75DF27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1BA6FC-14DE-1E8E-110B-2B963979B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862FD3-E14D-480D-8ED7-2DB767CC6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5E8F19-3030-7067-5B39-BC01A4CA1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24642D-B9E3-99E9-639A-B09BE4642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C3E289-8656-D80C-3B8C-A4F23B60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AAEB12-4FA3-19D3-BC0D-1FDA09781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3716A-9294-1A1C-B385-DC05D0595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54" y="2213053"/>
            <a:ext cx="2431894" cy="2431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DA9B1B-4F76-83C3-8CAA-9C8EEE3CA0F0}"/>
              </a:ext>
            </a:extLst>
          </p:cNvPr>
          <p:cNvSpPr txBox="1"/>
          <p:nvPr/>
        </p:nvSpPr>
        <p:spPr>
          <a:xfrm>
            <a:off x="8292906" y="3059668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Picture</a:t>
            </a:r>
          </a:p>
        </p:txBody>
      </p:sp>
    </p:spTree>
    <p:extLst>
      <p:ext uri="{BB962C8B-B14F-4D97-AF65-F5344CB8AC3E}">
        <p14:creationId xmlns:p14="http://schemas.microsoft.com/office/powerpoint/2010/main" val="1397542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8B66B-B927-5E60-5035-27BE0329F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B975D-C5CF-38F3-7DFA-AAC4647CC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2CF0CC-610A-FFCB-36F5-D8CAB251A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2BC228-F604-4DA6-B3DF-B9E76CC6C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854" y="1131465"/>
            <a:ext cx="3334215" cy="762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C0B0A3-8292-589B-688C-C8640EF59CED}"/>
              </a:ext>
            </a:extLst>
          </p:cNvPr>
          <p:cNvSpPr txBox="1"/>
          <p:nvPr/>
        </p:nvSpPr>
        <p:spPr>
          <a:xfrm>
            <a:off x="7714387" y="1131465"/>
            <a:ext cx="219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Inventory for</a:t>
            </a:r>
          </a:p>
          <a:p>
            <a:r>
              <a:rPr lang="en-US" b="1" dirty="0"/>
              <a:t> this Item</a:t>
            </a:r>
          </a:p>
        </p:txBody>
      </p:sp>
    </p:spTree>
    <p:extLst>
      <p:ext uri="{BB962C8B-B14F-4D97-AF65-F5344CB8AC3E}">
        <p14:creationId xmlns:p14="http://schemas.microsoft.com/office/powerpoint/2010/main" val="4133397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D00C89-D928-16C8-6E36-7E62E2CDD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5A6CA1-2D69-D177-C15F-B5671B6D6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091DF-9EAB-3954-3992-FD6D335A2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6BD500-E055-E2BF-1BD4-0D5CE0180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B6462F5-7D22-0AFF-B7AE-4C877F88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2CE5EC-5BEA-227C-C9D7-768CDA764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17F682-C54A-C8FE-5B95-6300F4A1F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49E0D-714A-49EC-9F12-74CC4BA4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85FAD0-227F-F4B1-C64C-2686DEFA1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1C369-0DAB-A49F-B2F0-07561499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857" y="1789871"/>
            <a:ext cx="3917416" cy="3278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DB07CA-AB33-C43F-59CF-2EC5CACBF8ED}"/>
              </a:ext>
            </a:extLst>
          </p:cNvPr>
          <p:cNvSpPr txBox="1"/>
          <p:nvPr/>
        </p:nvSpPr>
        <p:spPr>
          <a:xfrm>
            <a:off x="8292906" y="3059667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Picture</a:t>
            </a:r>
          </a:p>
        </p:txBody>
      </p:sp>
    </p:spTree>
    <p:extLst>
      <p:ext uri="{BB962C8B-B14F-4D97-AF65-F5344CB8AC3E}">
        <p14:creationId xmlns:p14="http://schemas.microsoft.com/office/powerpoint/2010/main" val="1412608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BAC2E-FE85-54B9-1050-23707FF61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2F38F-3282-19BD-7700-3EFA7DA64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0F96D9-380C-5EBC-EC49-08AC4E624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BA1EAA-7FD0-9763-2FEB-D38DA1163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594" y="1247016"/>
            <a:ext cx="2638793" cy="581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B22E0-C5CC-0994-BDDA-CE763DC39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905" y="1247016"/>
            <a:ext cx="27861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2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6417735" y="541064"/>
            <a:ext cx="4453276" cy="3435892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1204A01-935B-383F-FFC7-25823652D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534" y="1371600"/>
            <a:ext cx="5446266" cy="26053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BABY SPOTTS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QTR REVIEW TO 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CVA ITEM REQUEST PORTAL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ADV.  WOUND CARE </a:t>
            </a:r>
            <a:r>
              <a:rPr lang="en-US" sz="1000" dirty="0">
                <a:solidFill>
                  <a:schemeClr val="tx1"/>
                </a:solidFill>
              </a:rPr>
              <a:t>- (Update)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OXIVIR TRIAL </a:t>
            </a:r>
            <a:r>
              <a:rPr lang="en-US" sz="1000" dirty="0">
                <a:solidFill>
                  <a:schemeClr val="tx1"/>
                </a:solidFill>
              </a:rPr>
              <a:t>- (Update)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WOUND CARE </a:t>
            </a:r>
            <a:r>
              <a:rPr lang="en-US" sz="1000" dirty="0">
                <a:solidFill>
                  <a:schemeClr val="tx1"/>
                </a:solidFill>
              </a:rPr>
              <a:t>– (COMMITTEE REVIEW)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WOUND DRAINAGE </a:t>
            </a:r>
            <a:r>
              <a:rPr lang="en-US" sz="1000" dirty="0">
                <a:solidFill>
                  <a:schemeClr val="tx1"/>
                </a:solidFill>
              </a:rPr>
              <a:t>– (COMMITTEE REVIEW)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OSTOMY PRODUCTS </a:t>
            </a:r>
            <a:r>
              <a:rPr lang="en-US" sz="1000" dirty="0">
                <a:solidFill>
                  <a:schemeClr val="tx1"/>
                </a:solidFill>
              </a:rPr>
              <a:t>- (COMMITTEE REVIEW)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sz="11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696D64D-5F33-1C78-2990-76F420B6680B}"/>
              </a:ext>
            </a:extLst>
          </p:cNvPr>
          <p:cNvSpPr txBox="1">
            <a:spLocks/>
          </p:cNvSpPr>
          <p:nvPr/>
        </p:nvSpPr>
        <p:spPr>
          <a:xfrm>
            <a:off x="1320989" y="594026"/>
            <a:ext cx="4453276" cy="4118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APRIL AGENDA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3CC116-7F07-335D-614C-6795C1C0C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10CA9C3-9D03-CA5C-6041-BA1788F3F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952093-2387-F3B0-CBC9-7824065D3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420A09-9C75-4277-FB27-C11E6771E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3C573A9-4ACD-8335-8B2B-1CA2E553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2A01E-29AF-919A-CB3F-6E1E65C17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5C67D-6149-29F4-F208-075BBE82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768AAA-CEEE-5DED-0059-BBA4F9BC6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612768-86A3-A863-1818-24C58DA9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CA980-B8A8-8F5B-A8EA-F373712AB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94" y="2218793"/>
            <a:ext cx="4122991" cy="2019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E3FA04-2B73-5A37-8FF3-4907C4CFB85F}"/>
              </a:ext>
            </a:extLst>
          </p:cNvPr>
          <p:cNvSpPr txBox="1"/>
          <p:nvPr/>
        </p:nvSpPr>
        <p:spPr>
          <a:xfrm>
            <a:off x="8292906" y="3264125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Picture</a:t>
            </a:r>
          </a:p>
        </p:txBody>
      </p:sp>
    </p:spTree>
    <p:extLst>
      <p:ext uri="{BB962C8B-B14F-4D97-AF65-F5344CB8AC3E}">
        <p14:creationId xmlns:p14="http://schemas.microsoft.com/office/powerpoint/2010/main" val="3540759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15061-33FD-DC9E-80DD-C7FB0E2FF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D4301-5A2B-681B-6832-A1DD7B8A2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D8345C-BA12-7D6F-0332-D61F7DFB4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E68CF9-EB3C-16D3-7642-819C48B7F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49" y="1114174"/>
            <a:ext cx="4939551" cy="1153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BEFD3-4F30-F3C4-DC1E-295264BF8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994" y="1114174"/>
            <a:ext cx="3778524" cy="13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8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0EB955-F043-D462-CFD0-5286FD01F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74BAC-E9C1-5D2F-B3C8-C63D63D93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A7D06-6F92-DA1C-8299-A4F4FE5A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099D2A-D766-9ACF-0693-A78ABD246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71A977-A874-54F6-4518-CDE067854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A8C77B-EF23-8544-9C33-670AD5287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5D5D12-E35C-8EB6-B9F2-903B9E847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81089A-0619-55E5-FFDE-4BFD70488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3EAE22-7B54-044F-B84F-7D0C5F996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199733-97F6-4A40-B084-1C1C4D7B2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664" y="1961745"/>
            <a:ext cx="3648584" cy="20576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41BF42-FBAA-9BFA-1430-65504BE31F58}"/>
              </a:ext>
            </a:extLst>
          </p:cNvPr>
          <p:cNvSpPr txBox="1"/>
          <p:nvPr/>
        </p:nvSpPr>
        <p:spPr>
          <a:xfrm>
            <a:off x="8292906" y="3251156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Picture</a:t>
            </a:r>
          </a:p>
        </p:txBody>
      </p:sp>
    </p:spTree>
    <p:extLst>
      <p:ext uri="{BB962C8B-B14F-4D97-AF65-F5344CB8AC3E}">
        <p14:creationId xmlns:p14="http://schemas.microsoft.com/office/powerpoint/2010/main" val="4069126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3A62E-D73C-8F63-529E-1C01CB5FC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201F67-6013-BA0B-6D96-2FE0A422D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EA5D81-8718-B2AF-7A50-BB314FA08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2966E2-4E2F-AF41-AE91-71A7341F2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905" y="1211302"/>
            <a:ext cx="2786113" cy="1103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7C3A8A-7802-1BC9-E230-0E0945B1A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9541" y="1211302"/>
            <a:ext cx="2727856" cy="94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2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29ADE-5642-E829-1CF5-270DC93EF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1DAC-4537-B6BB-504B-AADDB3315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QTR REVIEW TO DATE (JAN 2026 - MAR 2026)</a:t>
            </a:r>
          </a:p>
        </p:txBody>
      </p:sp>
    </p:spTree>
    <p:extLst>
      <p:ext uri="{BB962C8B-B14F-4D97-AF65-F5344CB8AC3E}">
        <p14:creationId xmlns:p14="http://schemas.microsoft.com/office/powerpoint/2010/main" val="217517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274C0A-ABDB-55C3-2F21-BB83A4D1F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33133"/>
              </p:ext>
            </p:extLst>
          </p:nvPr>
        </p:nvGraphicFramePr>
        <p:xfrm>
          <a:off x="2032000" y="719666"/>
          <a:ext cx="8608292" cy="371825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33003">
                  <a:extLst>
                    <a:ext uri="{9D8B030D-6E8A-4147-A177-3AD203B41FA5}">
                      <a16:colId xmlns:a16="http://schemas.microsoft.com/office/drawing/2014/main" val="279838339"/>
                    </a:ext>
                  </a:extLst>
                </a:gridCol>
                <a:gridCol w="4263620">
                  <a:extLst>
                    <a:ext uri="{9D8B030D-6E8A-4147-A177-3AD203B41FA5}">
                      <a16:colId xmlns:a16="http://schemas.microsoft.com/office/drawing/2014/main" val="1024050074"/>
                    </a:ext>
                  </a:extLst>
                </a:gridCol>
                <a:gridCol w="2811669">
                  <a:extLst>
                    <a:ext uri="{9D8B030D-6E8A-4147-A177-3AD203B41FA5}">
                      <a16:colId xmlns:a16="http://schemas.microsoft.com/office/drawing/2014/main" val="2931695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Review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Savings (Annually)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15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PERSONAL PROT. EQUIP.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$14,474.00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8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PNEUMATIC COMP.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$36,495.00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58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PRESSURE INF. BAGS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$9,324.00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049362"/>
                  </a:ext>
                </a:extLst>
              </a:tr>
              <a:tr h="370357"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DIAG. PROC. TRAYS (NON –THORACIC)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$1,123.00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21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90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48886"/>
                  </a:ext>
                </a:extLst>
              </a:tr>
              <a:tr h="381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39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5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QTR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$61,416.00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840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71570D-4C30-C4BA-3E43-E04388B71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16889"/>
              </p:ext>
            </p:extLst>
          </p:nvPr>
        </p:nvGraphicFramePr>
        <p:xfrm>
          <a:off x="2031999" y="4612397"/>
          <a:ext cx="8608293" cy="7416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869431">
                  <a:extLst>
                    <a:ext uri="{9D8B030D-6E8A-4147-A177-3AD203B41FA5}">
                      <a16:colId xmlns:a16="http://schemas.microsoft.com/office/drawing/2014/main" val="3826993699"/>
                    </a:ext>
                  </a:extLst>
                </a:gridCol>
                <a:gridCol w="2876908">
                  <a:extLst>
                    <a:ext uri="{9D8B030D-6E8A-4147-A177-3AD203B41FA5}">
                      <a16:colId xmlns:a16="http://schemas.microsoft.com/office/drawing/2014/main" val="3554500640"/>
                    </a:ext>
                  </a:extLst>
                </a:gridCol>
                <a:gridCol w="2861954">
                  <a:extLst>
                    <a:ext uri="{9D8B030D-6E8A-4147-A177-3AD203B41FA5}">
                      <a16:colId xmlns:a16="http://schemas.microsoft.com/office/drawing/2014/main" val="140988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92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Y-T-D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73,627.85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0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00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CCAE5-7A28-0E5A-A7C1-087D20CCF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70FF-C1FC-61DE-5E77-F756FBDB1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7175" y="2255932"/>
            <a:ext cx="8169964" cy="2346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US" sz="3700" dirty="0"/>
            </a:br>
            <a:r>
              <a:rPr lang="en-US" sz="3700" dirty="0"/>
              <a:t>new item request submission portal</a:t>
            </a:r>
            <a:br>
              <a:rPr lang="en-US" sz="37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2"/>
              </a:rPr>
              <a:t>Supply Chain Management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22" name="Graphic 21" descr="Stethoscope">
            <a:extLst>
              <a:ext uri="{FF2B5EF4-FFF2-40B4-BE49-F238E27FC236}">
                <a16:creationId xmlns:a16="http://schemas.microsoft.com/office/drawing/2014/main" id="{1C0170C5-95CD-0025-73D9-97B7FC95B4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6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648E3-8EED-9D28-4685-A521E5240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80A-86E8-EAEC-51F9-A45658C9B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 WOUND CARE -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114212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287F1-8146-25B8-FE6F-30BC8AFF1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F366-1AC1-9F30-7E1D-E3CF0954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2916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WOUND CARE (X2 SKU)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5A145-B52D-2B22-8DF5-696F989EB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3129"/>
            <a:ext cx="12192000" cy="14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3281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0B2AC-C335-4100-B8B3-2D9F49A72906}">
  <ds:schemaRefs>
    <ds:schemaRef ds:uri="http://schemas.microsoft.com/office/infopath/2007/PartnerControls"/>
    <ds:schemaRef ds:uri="71af3243-3dd4-4a8d-8c0d-dd76da1f02a5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sharepoint/v3"/>
    <ds:schemaRef ds:uri="16c05727-aa75-4e4a-9b5f-8a80a1165891"/>
    <ds:schemaRef ds:uri="230e9df3-be65-4c73-a93b-d1236ebd677e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8860</TotalTime>
  <Words>262</Words>
  <Application>Microsoft Office PowerPoint</Application>
  <PresentationFormat>Widescreen</PresentationFormat>
  <Paragraphs>97</Paragraphs>
  <Slides>43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Gill Sans MT</vt:lpstr>
      <vt:lpstr>Wingdings 2</vt:lpstr>
      <vt:lpstr>DividendVTI</vt:lpstr>
      <vt:lpstr>Nursing and patient care cva April - 2026 meeting</vt:lpstr>
      <vt:lpstr>MARCH recap </vt:lpstr>
      <vt:lpstr>Harper lynn Spotts 8 lbs 1OZ</vt:lpstr>
      <vt:lpstr>PowerPoint Presentation</vt:lpstr>
      <vt:lpstr>QTR REVIEW TO DATE (JAN 2026 - MAR 2026)</vt:lpstr>
      <vt:lpstr>PowerPoint Presentation</vt:lpstr>
      <vt:lpstr> new item request submission portal   Supply Chain Management   </vt:lpstr>
      <vt:lpstr> WOUND CARE - COMMITTEE REVIEW</vt:lpstr>
      <vt:lpstr>WOUND CARE (X2 SKU)</vt:lpstr>
      <vt:lpstr>PowerPoint Presentation</vt:lpstr>
      <vt:lpstr>PowerPoint Presentation</vt:lpstr>
      <vt:lpstr>PowerPoint Presentation</vt:lpstr>
      <vt:lpstr>PowerPoint Presentation</vt:lpstr>
      <vt:lpstr> BOWEL MANAGEMENT SYSTEMS - COMMITTEE REVIEW</vt:lpstr>
      <vt:lpstr>BOWEL MANAGEMENT SYSTEMS (X2 SKU)</vt:lpstr>
      <vt:lpstr>PowerPoint Presentation</vt:lpstr>
      <vt:lpstr>PowerPoint Presentation</vt:lpstr>
      <vt:lpstr>PowerPoint Presentation</vt:lpstr>
      <vt:lpstr>PowerPoint Presentation</vt:lpstr>
      <vt:lpstr>WOUND DRAINAGE - COMMITTEE REVIEW</vt:lpstr>
      <vt:lpstr>WOUND DRAINAGE (x11 sku)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Spotts, Tyler D</dc:creator>
  <cp:lastModifiedBy>Spotts, Tyler D</cp:lastModifiedBy>
  <cp:revision>5</cp:revision>
  <cp:lastPrinted>2026-03-31T17:54:06Z</cp:lastPrinted>
  <dcterms:created xsi:type="dcterms:W3CDTF">2025-07-25T20:48:48Z</dcterms:created>
  <dcterms:modified xsi:type="dcterms:W3CDTF">2026-04-07T18:05:41Z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