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99" r:id="rId4"/>
  </p:sldMasterIdLst>
  <p:notesMasterIdLst>
    <p:notesMasterId r:id="rId32"/>
  </p:notesMasterIdLst>
  <p:handoutMasterIdLst>
    <p:handoutMasterId r:id="rId33"/>
  </p:handoutMasterIdLst>
  <p:sldIdLst>
    <p:sldId id="256" r:id="rId5"/>
    <p:sldId id="292" r:id="rId6"/>
    <p:sldId id="515" r:id="rId7"/>
    <p:sldId id="530" r:id="rId8"/>
    <p:sldId id="516" r:id="rId9"/>
    <p:sldId id="519" r:id="rId10"/>
    <p:sldId id="521" r:id="rId11"/>
    <p:sldId id="523" r:id="rId12"/>
    <p:sldId id="533" r:id="rId13"/>
    <p:sldId id="505" r:id="rId14"/>
    <p:sldId id="528" r:id="rId15"/>
    <p:sldId id="506" r:id="rId16"/>
    <p:sldId id="474" r:id="rId17"/>
    <p:sldId id="508" r:id="rId18"/>
    <p:sldId id="2147483296" r:id="rId19"/>
    <p:sldId id="2147483295" r:id="rId20"/>
    <p:sldId id="517" r:id="rId21"/>
    <p:sldId id="518" r:id="rId22"/>
    <p:sldId id="527" r:id="rId23"/>
    <p:sldId id="520" r:id="rId24"/>
    <p:sldId id="525" r:id="rId25"/>
    <p:sldId id="526" r:id="rId26"/>
    <p:sldId id="531" r:id="rId27"/>
    <p:sldId id="2147483293" r:id="rId28"/>
    <p:sldId id="2147483294" r:id="rId29"/>
    <p:sldId id="2147483292" r:id="rId30"/>
    <p:sldId id="524" r:id="rId31"/>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69FA7"/>
    <a:srgbClr val="465359"/>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7CECA4-14C9-4050-8E03-FF004AB178F2}" v="10" dt="2026-08-24T21:34:16.048"/>
  </p1510:revLst>
</p1510:revInfo>
</file>

<file path=ppt/tableStyles.xml><?xml version="1.0" encoding="utf-8"?>
<a:tblStyleLst xmlns:a="http://schemas.openxmlformats.org/drawingml/2006/main" def="{912C8C85-51F0-491E-9774-3900AFEF0FD7}">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115" autoAdjust="0"/>
    <p:restoredTop sz="94927" autoAdjust="0"/>
  </p:normalViewPr>
  <p:slideViewPr>
    <p:cSldViewPr snapToGrid="0" showGuides="1">
      <p:cViewPr varScale="1">
        <p:scale>
          <a:sx n="105" d="100"/>
          <a:sy n="105" d="100"/>
        </p:scale>
        <p:origin x="708" y="102"/>
      </p:cViewPr>
      <p:guideLst/>
    </p:cSldViewPr>
  </p:slideViewPr>
  <p:outlineViewPr>
    <p:cViewPr>
      <p:scale>
        <a:sx n="33" d="100"/>
        <a:sy n="33" d="100"/>
      </p:scale>
      <p:origin x="0" y="-4982"/>
    </p:cViewPr>
  </p:outlineViewPr>
  <p:notesTextViewPr>
    <p:cViewPr>
      <p:scale>
        <a:sx n="3" d="2"/>
        <a:sy n="3" d="2"/>
      </p:scale>
      <p:origin x="0" y="0"/>
    </p:cViewPr>
  </p:notesTextViewPr>
  <p:sorterViewPr>
    <p:cViewPr varScale="1">
      <p:scale>
        <a:sx n="100" d="100"/>
        <a:sy n="100" d="100"/>
      </p:scale>
      <p:origin x="0" y="-1757"/>
    </p:cViewPr>
  </p:sorterViewPr>
  <p:notesViewPr>
    <p:cSldViewPr snapToGrid="0">
      <p:cViewPr varScale="1">
        <p:scale>
          <a:sx n="58" d="100"/>
          <a:sy n="58" d="100"/>
        </p:scale>
        <p:origin x="3240" y="6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handoutMaster" Target="handoutMasters/handoutMaster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tableStyles" Target="tableStyles.xml"/><Relationship Id="rId40"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potts, Tyler D" userId="fe67611b-e886-4976-a74f-32f5d442ddd5" providerId="ADAL" clId="{A31CDC42-05B3-4342-821E-F5B67FD7AD23}"/>
    <pc:docChg chg="undo redo custSel addSld delSld modSld sldOrd">
      <pc:chgData name="Spotts, Tyler D" userId="fe67611b-e886-4976-a74f-32f5d442ddd5" providerId="ADAL" clId="{A31CDC42-05B3-4342-821E-F5B67FD7AD23}" dt="2026-08-25T11:46:27.906" v="9500" actId="1076"/>
      <pc:docMkLst>
        <pc:docMk/>
      </pc:docMkLst>
      <pc:sldChg chg="modSp mod">
        <pc:chgData name="Spotts, Tyler D" userId="fe67611b-e886-4976-a74f-32f5d442ddd5" providerId="ADAL" clId="{A31CDC42-05B3-4342-821E-F5B67FD7AD23}" dt="2026-08-24T21:17:11.749" v="9373" actId="20577"/>
        <pc:sldMkLst>
          <pc:docMk/>
          <pc:sldMk cId="1039759085" sldId="256"/>
        </pc:sldMkLst>
        <pc:spChg chg="mod">
          <ac:chgData name="Spotts, Tyler D" userId="fe67611b-e886-4976-a74f-32f5d442ddd5" providerId="ADAL" clId="{A31CDC42-05B3-4342-821E-F5B67FD7AD23}" dt="2026-08-24T21:17:11.749" v="9373" actId="20577"/>
          <ac:spMkLst>
            <pc:docMk/>
            <pc:sldMk cId="1039759085" sldId="256"/>
            <ac:spMk id="8" creationId="{479F0267-9D1C-BDA9-A152-B01CD379FC92}"/>
          </ac:spMkLst>
        </pc:spChg>
      </pc:sldChg>
      <pc:sldChg chg="modSp mod">
        <pc:chgData name="Spotts, Tyler D" userId="fe67611b-e886-4976-a74f-32f5d442ddd5" providerId="ADAL" clId="{A31CDC42-05B3-4342-821E-F5B67FD7AD23}" dt="2026-08-24T21:28:10.561" v="9447" actId="20577"/>
        <pc:sldMkLst>
          <pc:docMk/>
          <pc:sldMk cId="2201125929" sldId="292"/>
        </pc:sldMkLst>
        <pc:spChg chg="mod">
          <ac:chgData name="Spotts, Tyler D" userId="fe67611b-e886-4976-a74f-32f5d442ddd5" providerId="ADAL" clId="{A31CDC42-05B3-4342-821E-F5B67FD7AD23}" dt="2026-08-24T21:28:10.561" v="9447" actId="20577"/>
          <ac:spMkLst>
            <pc:docMk/>
            <pc:sldMk cId="2201125929" sldId="292"/>
            <ac:spMk id="5" creationId="{31204A01-935B-383F-FFC7-25823652DB2E}"/>
          </ac:spMkLst>
        </pc:spChg>
        <pc:spChg chg="mod">
          <ac:chgData name="Spotts, Tyler D" userId="fe67611b-e886-4976-a74f-32f5d442ddd5" providerId="ADAL" clId="{A31CDC42-05B3-4342-821E-F5B67FD7AD23}" dt="2026-08-07T18:53:05.825" v="4406" actId="20577"/>
          <ac:spMkLst>
            <pc:docMk/>
            <pc:sldMk cId="2201125929" sldId="292"/>
            <ac:spMk id="6" creationId="{9696D64D-5F33-1C78-2990-76F420B6680B}"/>
          </ac:spMkLst>
        </pc:spChg>
      </pc:sldChg>
      <pc:sldChg chg="addSp delSp modSp mod setBg">
        <pc:chgData name="Spotts, Tyler D" userId="fe67611b-e886-4976-a74f-32f5d442ddd5" providerId="ADAL" clId="{A31CDC42-05B3-4342-821E-F5B67FD7AD23}" dt="2026-08-21T21:08:41.648" v="8068" actId="1076"/>
        <pc:sldMkLst>
          <pc:docMk/>
          <pc:sldMk cId="2857330933" sldId="508"/>
        </pc:sldMkLst>
        <pc:spChg chg="mod">
          <ac:chgData name="Spotts, Tyler D" userId="fe67611b-e886-4976-a74f-32f5d442ddd5" providerId="ADAL" clId="{A31CDC42-05B3-4342-821E-F5B67FD7AD23}" dt="2026-08-21T21:08:31.680" v="8063" actId="26606"/>
          <ac:spMkLst>
            <pc:docMk/>
            <pc:sldMk cId="2857330933" sldId="508"/>
            <ac:spMk id="2" creationId="{5F142305-D323-00AB-D1C7-A57FA367BE77}"/>
          </ac:spMkLst>
        </pc:spChg>
        <pc:spChg chg="mod">
          <ac:chgData name="Spotts, Tyler D" userId="fe67611b-e886-4976-a74f-32f5d442ddd5" providerId="ADAL" clId="{A31CDC42-05B3-4342-821E-F5B67FD7AD23}" dt="2026-08-21T21:08:31.680" v="8063" actId="26606"/>
          <ac:spMkLst>
            <pc:docMk/>
            <pc:sldMk cId="2857330933" sldId="508"/>
            <ac:spMk id="10" creationId="{4D694F64-6337-6E0D-39E5-C04B8C36E3E7}"/>
          </ac:spMkLst>
        </pc:spChg>
        <pc:picChg chg="add mod ord">
          <ac:chgData name="Spotts, Tyler D" userId="fe67611b-e886-4976-a74f-32f5d442ddd5" providerId="ADAL" clId="{A31CDC42-05B3-4342-821E-F5B67FD7AD23}" dt="2026-08-21T21:08:31.680" v="8063" actId="26606"/>
          <ac:picMkLst>
            <pc:docMk/>
            <pc:sldMk cId="2857330933" sldId="508"/>
            <ac:picMk id="8" creationId="{0EB400ED-62DA-A498-117D-30D371E5DA9D}"/>
          </ac:picMkLst>
        </pc:picChg>
        <pc:picChg chg="add mod">
          <ac:chgData name="Spotts, Tyler D" userId="fe67611b-e886-4976-a74f-32f5d442ddd5" providerId="ADAL" clId="{A31CDC42-05B3-4342-821E-F5B67FD7AD23}" dt="2026-08-21T21:08:41.648" v="8068" actId="1076"/>
          <ac:picMkLst>
            <pc:docMk/>
            <pc:sldMk cId="2857330933" sldId="508"/>
            <ac:picMk id="11" creationId="{7E361565-00F2-2D03-9961-D7B014E80567}"/>
          </ac:picMkLst>
        </pc:picChg>
      </pc:sldChg>
      <pc:sldChg chg="addSp delSp modSp del mod">
        <pc:chgData name="Spotts, Tyler D" userId="fe67611b-e886-4976-a74f-32f5d442ddd5" providerId="ADAL" clId="{A31CDC42-05B3-4342-821E-F5B67FD7AD23}" dt="2026-08-24T21:06:35.386" v="9305" actId="2696"/>
        <pc:sldMkLst>
          <pc:docMk/>
          <pc:sldMk cId="2699057346" sldId="510"/>
        </pc:sldMkLst>
        <pc:graphicFrameChg chg="add del modGraphic">
          <ac:chgData name="Spotts, Tyler D" userId="fe67611b-e886-4976-a74f-32f5d442ddd5" providerId="ADAL" clId="{A31CDC42-05B3-4342-821E-F5B67FD7AD23}" dt="2026-08-24T17:52:31.370" v="8151" actId="20577"/>
          <ac:graphicFrameMkLst>
            <pc:docMk/>
            <pc:sldMk cId="2699057346" sldId="510"/>
            <ac:graphicFrameMk id="13" creationId="{1D943D7F-314B-7A3D-CFBA-F4C8054948DE}"/>
          </ac:graphicFrameMkLst>
        </pc:graphicFrameChg>
      </pc:sldChg>
      <pc:sldChg chg="addSp delSp modSp del mod">
        <pc:chgData name="Spotts, Tyler D" userId="fe67611b-e886-4976-a74f-32f5d442ddd5" providerId="ADAL" clId="{A31CDC42-05B3-4342-821E-F5B67FD7AD23}" dt="2026-08-24T18:03:02.856" v="8161" actId="2696"/>
        <pc:sldMkLst>
          <pc:docMk/>
          <pc:sldMk cId="3873368291" sldId="514"/>
        </pc:sldMkLst>
        <pc:spChg chg="add del mod">
          <ac:chgData name="Spotts, Tyler D" userId="fe67611b-e886-4976-a74f-32f5d442ddd5" providerId="ADAL" clId="{A31CDC42-05B3-4342-821E-F5B67FD7AD23}" dt="2026-08-24T17:50:55.958" v="8141" actId="478"/>
          <ac:spMkLst>
            <pc:docMk/>
            <pc:sldMk cId="3873368291" sldId="514"/>
            <ac:spMk id="3" creationId="{901D880F-3C45-B7ED-A22F-969A13B31C88}"/>
          </ac:spMkLst>
        </pc:spChg>
        <pc:spChg chg="add del mod">
          <ac:chgData name="Spotts, Tyler D" userId="fe67611b-e886-4976-a74f-32f5d442ddd5" providerId="ADAL" clId="{A31CDC42-05B3-4342-821E-F5B67FD7AD23}" dt="2026-08-24T17:51:00.146" v="8144" actId="478"/>
          <ac:spMkLst>
            <pc:docMk/>
            <pc:sldMk cId="3873368291" sldId="514"/>
            <ac:spMk id="5" creationId="{5D4C58C8-9712-3731-1324-CD7F98AF8B81}"/>
          </ac:spMkLst>
        </pc:spChg>
        <pc:spChg chg="del">
          <ac:chgData name="Spotts, Tyler D" userId="fe67611b-e886-4976-a74f-32f5d442ddd5" providerId="ADAL" clId="{A31CDC42-05B3-4342-821E-F5B67FD7AD23}" dt="2026-08-24T17:50:54.353" v="8140" actId="478"/>
          <ac:spMkLst>
            <pc:docMk/>
            <pc:sldMk cId="3873368291" sldId="514"/>
            <ac:spMk id="7" creationId="{70EC9C42-C03B-0FBC-5BE4-0A8276D1857E}"/>
          </ac:spMkLst>
        </pc:spChg>
        <pc:spChg chg="del">
          <ac:chgData name="Spotts, Tyler D" userId="fe67611b-e886-4976-a74f-32f5d442ddd5" providerId="ADAL" clId="{A31CDC42-05B3-4342-821E-F5B67FD7AD23}" dt="2026-08-24T17:50:57.598" v="8142" actId="478"/>
          <ac:spMkLst>
            <pc:docMk/>
            <pc:sldMk cId="3873368291" sldId="514"/>
            <ac:spMk id="8" creationId="{D15C8BB0-AD37-7225-5CA8-1D83049F9089}"/>
          </ac:spMkLst>
        </pc:spChg>
        <pc:spChg chg="del">
          <ac:chgData name="Spotts, Tyler D" userId="fe67611b-e886-4976-a74f-32f5d442ddd5" providerId="ADAL" clId="{A31CDC42-05B3-4342-821E-F5B67FD7AD23}" dt="2026-08-24T17:51:02.722" v="8146" actId="478"/>
          <ac:spMkLst>
            <pc:docMk/>
            <pc:sldMk cId="3873368291" sldId="514"/>
            <ac:spMk id="9" creationId="{A41B7A83-9C90-52A7-88D2-D2A6A54B1970}"/>
          </ac:spMkLst>
        </pc:spChg>
        <pc:spChg chg="del">
          <ac:chgData name="Spotts, Tyler D" userId="fe67611b-e886-4976-a74f-32f5d442ddd5" providerId="ADAL" clId="{A31CDC42-05B3-4342-821E-F5B67FD7AD23}" dt="2026-08-24T17:50:59.137" v="8143" actId="478"/>
          <ac:spMkLst>
            <pc:docMk/>
            <pc:sldMk cId="3873368291" sldId="514"/>
            <ac:spMk id="10" creationId="{64EBCFD6-862D-73CE-631B-08D48E4B27B6}"/>
          </ac:spMkLst>
        </pc:spChg>
        <pc:spChg chg="add del mod">
          <ac:chgData name="Spotts, Tyler D" userId="fe67611b-e886-4976-a74f-32f5d442ddd5" providerId="ADAL" clId="{A31CDC42-05B3-4342-821E-F5B67FD7AD23}" dt="2026-08-24T17:51:01.626" v="8145" actId="478"/>
          <ac:spMkLst>
            <pc:docMk/>
            <pc:sldMk cId="3873368291" sldId="514"/>
            <ac:spMk id="12" creationId="{EF1F4070-0FBC-73E1-C383-FD67B2E82D74}"/>
          </ac:spMkLst>
        </pc:spChg>
        <pc:spChg chg="add del mod">
          <ac:chgData name="Spotts, Tyler D" userId="fe67611b-e886-4976-a74f-32f5d442ddd5" providerId="ADAL" clId="{A31CDC42-05B3-4342-821E-F5B67FD7AD23}" dt="2026-08-24T17:51:03.573" v="8147" actId="478"/>
          <ac:spMkLst>
            <pc:docMk/>
            <pc:sldMk cId="3873368291" sldId="514"/>
            <ac:spMk id="14" creationId="{46DC1AEC-86B3-E599-FD8B-6C664EC910C5}"/>
          </ac:spMkLst>
        </pc:spChg>
      </pc:sldChg>
      <pc:sldChg chg="modSp add mod ord">
        <pc:chgData name="Spotts, Tyler D" userId="fe67611b-e886-4976-a74f-32f5d442ddd5" providerId="ADAL" clId="{A31CDC42-05B3-4342-821E-F5B67FD7AD23}" dt="2026-08-24T14:56:52.004" v="8104" actId="20577"/>
        <pc:sldMkLst>
          <pc:docMk/>
          <pc:sldMk cId="3952576354" sldId="515"/>
        </pc:sldMkLst>
        <pc:spChg chg="mod">
          <ac:chgData name="Spotts, Tyler D" userId="fe67611b-e886-4976-a74f-32f5d442ddd5" providerId="ADAL" clId="{A31CDC42-05B3-4342-821E-F5B67FD7AD23}" dt="2026-08-24T14:56:52.004" v="8104" actId="20577"/>
          <ac:spMkLst>
            <pc:docMk/>
            <pc:sldMk cId="3952576354" sldId="515"/>
            <ac:spMk id="2" creationId="{FBB7747E-EAA8-EF53-6F4A-A5044656FD1E}"/>
          </ac:spMkLst>
        </pc:spChg>
      </pc:sldChg>
      <pc:sldChg chg="addSp delSp modSp add mod ord delAnim modAnim">
        <pc:chgData name="Spotts, Tyler D" userId="fe67611b-e886-4976-a74f-32f5d442ddd5" providerId="ADAL" clId="{A31CDC42-05B3-4342-821E-F5B67FD7AD23}" dt="2026-08-07T18:57:47.621" v="4503" actId="1076"/>
        <pc:sldMkLst>
          <pc:docMk/>
          <pc:sldMk cId="3060794024" sldId="516"/>
        </pc:sldMkLst>
        <pc:picChg chg="add mod">
          <ac:chgData name="Spotts, Tyler D" userId="fe67611b-e886-4976-a74f-32f5d442ddd5" providerId="ADAL" clId="{A31CDC42-05B3-4342-821E-F5B67FD7AD23}" dt="2026-08-07T18:57:47.621" v="4503" actId="1076"/>
          <ac:picMkLst>
            <pc:docMk/>
            <pc:sldMk cId="3060794024" sldId="516"/>
            <ac:picMk id="4" creationId="{A24DE05D-CD4B-D7B2-57E9-41675F4D2E7C}"/>
          </ac:picMkLst>
        </pc:picChg>
      </pc:sldChg>
      <pc:sldChg chg="modSp add mod ord">
        <pc:chgData name="Spotts, Tyler D" userId="fe67611b-e886-4976-a74f-32f5d442ddd5" providerId="ADAL" clId="{A31CDC42-05B3-4342-821E-F5B67FD7AD23}" dt="2026-08-17T14:32:58.941" v="5588" actId="20577"/>
        <pc:sldMkLst>
          <pc:docMk/>
          <pc:sldMk cId="1449000081" sldId="517"/>
        </pc:sldMkLst>
        <pc:spChg chg="mod">
          <ac:chgData name="Spotts, Tyler D" userId="fe67611b-e886-4976-a74f-32f5d442ddd5" providerId="ADAL" clId="{A31CDC42-05B3-4342-821E-F5B67FD7AD23}" dt="2026-08-17T14:32:58.941" v="5588" actId="20577"/>
          <ac:spMkLst>
            <pc:docMk/>
            <pc:sldMk cId="1449000081" sldId="517"/>
            <ac:spMk id="2" creationId="{15A0167A-036A-6279-D6FA-C55903C4AF79}"/>
          </ac:spMkLst>
        </pc:spChg>
      </pc:sldChg>
      <pc:sldChg chg="addSp delSp modSp add mod ord delAnim modAnim">
        <pc:chgData name="Spotts, Tyler D" userId="fe67611b-e886-4976-a74f-32f5d442ddd5" providerId="ADAL" clId="{A31CDC42-05B3-4342-821E-F5B67FD7AD23}" dt="2026-08-07T18:59:58.864" v="4515" actId="1076"/>
        <pc:sldMkLst>
          <pc:docMk/>
          <pc:sldMk cId="1167669183" sldId="518"/>
        </pc:sldMkLst>
        <pc:picChg chg="add mod">
          <ac:chgData name="Spotts, Tyler D" userId="fe67611b-e886-4976-a74f-32f5d442ddd5" providerId="ADAL" clId="{A31CDC42-05B3-4342-821E-F5B67FD7AD23}" dt="2026-08-07T18:59:58.864" v="4515" actId="1076"/>
          <ac:picMkLst>
            <pc:docMk/>
            <pc:sldMk cId="1167669183" sldId="518"/>
            <ac:picMk id="4" creationId="{2BD2CBEB-A970-0370-9A13-8F10C04F2F39}"/>
          </ac:picMkLst>
        </pc:picChg>
      </pc:sldChg>
      <pc:sldChg chg="addSp delSp modSp add mod ord">
        <pc:chgData name="Spotts, Tyler D" userId="fe67611b-e886-4976-a74f-32f5d442ddd5" providerId="ADAL" clId="{A31CDC42-05B3-4342-821E-F5B67FD7AD23}" dt="2026-08-07T19:29:53.947" v="4572" actId="1076"/>
        <pc:sldMkLst>
          <pc:docMk/>
          <pc:sldMk cId="434058800" sldId="519"/>
        </pc:sldMkLst>
        <pc:spChg chg="mod">
          <ac:chgData name="Spotts, Tyler D" userId="fe67611b-e886-4976-a74f-32f5d442ddd5" providerId="ADAL" clId="{A31CDC42-05B3-4342-821E-F5B67FD7AD23}" dt="2026-08-07T19:28:54.507" v="4566" actId="20577"/>
          <ac:spMkLst>
            <pc:docMk/>
            <pc:sldMk cId="434058800" sldId="519"/>
            <ac:spMk id="6" creationId="{7C217A45-F69A-44E7-67A8-C137A4B885A1}"/>
          </ac:spMkLst>
        </pc:spChg>
        <pc:picChg chg="add mod">
          <ac:chgData name="Spotts, Tyler D" userId="fe67611b-e886-4976-a74f-32f5d442ddd5" providerId="ADAL" clId="{A31CDC42-05B3-4342-821E-F5B67FD7AD23}" dt="2026-08-07T19:29:53.947" v="4572" actId="1076"/>
          <ac:picMkLst>
            <pc:docMk/>
            <pc:sldMk cId="434058800" sldId="519"/>
            <ac:picMk id="7" creationId="{C0A05417-7BF9-D7AE-F357-FEE237297180}"/>
          </ac:picMkLst>
        </pc:picChg>
      </pc:sldChg>
      <pc:sldChg chg="addSp delSp modSp add mod ord">
        <pc:chgData name="Spotts, Tyler D" userId="fe67611b-e886-4976-a74f-32f5d442ddd5" providerId="ADAL" clId="{A31CDC42-05B3-4342-821E-F5B67FD7AD23}" dt="2026-08-19T14:29:43.713" v="6360" actId="14100"/>
        <pc:sldMkLst>
          <pc:docMk/>
          <pc:sldMk cId="775466471" sldId="520"/>
        </pc:sldMkLst>
        <pc:spChg chg="mod">
          <ac:chgData name="Spotts, Tyler D" userId="fe67611b-e886-4976-a74f-32f5d442ddd5" providerId="ADAL" clId="{A31CDC42-05B3-4342-821E-F5B67FD7AD23}" dt="2026-08-19T14:28:14.225" v="6183" actId="20577"/>
          <ac:spMkLst>
            <pc:docMk/>
            <pc:sldMk cId="775466471" sldId="520"/>
            <ac:spMk id="6" creationId="{FF6706C6-9948-25FC-D4A9-D26E2C643B1B}"/>
          </ac:spMkLst>
        </pc:spChg>
        <pc:spChg chg="add mod">
          <ac:chgData name="Spotts, Tyler D" userId="fe67611b-e886-4976-a74f-32f5d442ddd5" providerId="ADAL" clId="{A31CDC42-05B3-4342-821E-F5B67FD7AD23}" dt="2026-08-19T14:29:43.713" v="6360" actId="14100"/>
          <ac:spMkLst>
            <pc:docMk/>
            <pc:sldMk cId="775466471" sldId="520"/>
            <ac:spMk id="7" creationId="{310C1C33-9E8F-D816-7ADC-CE2D082C0139}"/>
          </ac:spMkLst>
        </pc:spChg>
        <pc:spChg chg="mod">
          <ac:chgData name="Spotts, Tyler D" userId="fe67611b-e886-4976-a74f-32f5d442ddd5" providerId="ADAL" clId="{A31CDC42-05B3-4342-821E-F5B67FD7AD23}" dt="2026-08-19T14:29:20.697" v="6347" actId="20577"/>
          <ac:spMkLst>
            <pc:docMk/>
            <pc:sldMk cId="775466471" sldId="520"/>
            <ac:spMk id="14" creationId="{60E9294A-9377-2254-20E9-522E3C99F47F}"/>
          </ac:spMkLst>
        </pc:spChg>
      </pc:sldChg>
      <pc:sldChg chg="addSp delSp modSp add mod ord">
        <pc:chgData name="Spotts, Tyler D" userId="fe67611b-e886-4976-a74f-32f5d442ddd5" providerId="ADAL" clId="{A31CDC42-05B3-4342-821E-F5B67FD7AD23}" dt="2026-08-17T20:53:23.824" v="5705" actId="1076"/>
        <pc:sldMkLst>
          <pc:docMk/>
          <pc:sldMk cId="3350455024" sldId="521"/>
        </pc:sldMkLst>
        <pc:spChg chg="mod">
          <ac:chgData name="Spotts, Tyler D" userId="fe67611b-e886-4976-a74f-32f5d442ddd5" providerId="ADAL" clId="{A31CDC42-05B3-4342-821E-F5B67FD7AD23}" dt="2026-08-13T13:45:31.966" v="4635" actId="20577"/>
          <ac:spMkLst>
            <pc:docMk/>
            <pc:sldMk cId="3350455024" sldId="521"/>
            <ac:spMk id="2" creationId="{69E728B6-5F93-3345-0B28-0AF4B6C0B9CE}"/>
          </ac:spMkLst>
        </pc:spChg>
        <pc:spChg chg="add del mod">
          <ac:chgData name="Spotts, Tyler D" userId="fe67611b-e886-4976-a74f-32f5d442ddd5" providerId="ADAL" clId="{A31CDC42-05B3-4342-821E-F5B67FD7AD23}" dt="2026-08-13T13:48:23.085" v="4693" actId="1076"/>
          <ac:spMkLst>
            <pc:docMk/>
            <pc:sldMk cId="3350455024" sldId="521"/>
            <ac:spMk id="10" creationId="{C999187F-05E0-F559-50BC-E409FF8D7398}"/>
          </ac:spMkLst>
        </pc:spChg>
        <pc:picChg chg="add mod">
          <ac:chgData name="Spotts, Tyler D" userId="fe67611b-e886-4976-a74f-32f5d442ddd5" providerId="ADAL" clId="{A31CDC42-05B3-4342-821E-F5B67FD7AD23}" dt="2026-08-17T20:53:23.824" v="5705" actId="1076"/>
          <ac:picMkLst>
            <pc:docMk/>
            <pc:sldMk cId="3350455024" sldId="521"/>
            <ac:picMk id="6" creationId="{1E0BA1C9-BE7E-85B2-AF68-252956CBEFF3}"/>
          </ac:picMkLst>
        </pc:picChg>
      </pc:sldChg>
      <pc:sldChg chg="modSp add mod ord">
        <pc:chgData name="Spotts, Tyler D" userId="fe67611b-e886-4976-a74f-32f5d442ddd5" providerId="ADAL" clId="{A31CDC42-05B3-4342-821E-F5B67FD7AD23}" dt="2026-08-19T15:42:06.369" v="6684" actId="20577"/>
        <pc:sldMkLst>
          <pc:docMk/>
          <pc:sldMk cId="3706047168" sldId="523"/>
        </pc:sldMkLst>
        <pc:spChg chg="mod">
          <ac:chgData name="Spotts, Tyler D" userId="fe67611b-e886-4976-a74f-32f5d442ddd5" providerId="ADAL" clId="{A31CDC42-05B3-4342-821E-F5B67FD7AD23}" dt="2026-08-19T15:42:06.369" v="6684" actId="20577"/>
          <ac:spMkLst>
            <pc:docMk/>
            <pc:sldMk cId="3706047168" sldId="523"/>
            <ac:spMk id="6" creationId="{1A6B9875-8BAC-1D3E-5EAD-7644CB4E7B3F}"/>
          </ac:spMkLst>
        </pc:spChg>
        <pc:spChg chg="mod">
          <ac:chgData name="Spotts, Tyler D" userId="fe67611b-e886-4976-a74f-32f5d442ddd5" providerId="ADAL" clId="{A31CDC42-05B3-4342-821E-F5B67FD7AD23}" dt="2026-08-13T13:59:45.638" v="5136" actId="1076"/>
          <ac:spMkLst>
            <pc:docMk/>
            <pc:sldMk cId="3706047168" sldId="523"/>
            <ac:spMk id="7" creationId="{A9128313-3691-76D7-E659-69F9D56C7DDF}"/>
          </ac:spMkLst>
        </pc:spChg>
        <pc:spChg chg="mod">
          <ac:chgData name="Spotts, Tyler D" userId="fe67611b-e886-4976-a74f-32f5d442ddd5" providerId="ADAL" clId="{A31CDC42-05B3-4342-821E-F5B67FD7AD23}" dt="2026-08-19T15:41:50.446" v="6642" actId="20577"/>
          <ac:spMkLst>
            <pc:docMk/>
            <pc:sldMk cId="3706047168" sldId="523"/>
            <ac:spMk id="8" creationId="{CF4A1AED-6C56-C404-A49F-2FE5214B4E78}"/>
          </ac:spMkLst>
        </pc:spChg>
        <pc:spChg chg="mod">
          <ac:chgData name="Spotts, Tyler D" userId="fe67611b-e886-4976-a74f-32f5d442ddd5" providerId="ADAL" clId="{A31CDC42-05B3-4342-821E-F5B67FD7AD23}" dt="2026-08-13T13:59:30.416" v="5134" actId="1076"/>
          <ac:spMkLst>
            <pc:docMk/>
            <pc:sldMk cId="3706047168" sldId="523"/>
            <ac:spMk id="9" creationId="{E46D608C-FC4C-12F0-E59E-669DCBFB76E6}"/>
          </ac:spMkLst>
        </pc:spChg>
        <pc:spChg chg="mod">
          <ac:chgData name="Spotts, Tyler D" userId="fe67611b-e886-4976-a74f-32f5d442ddd5" providerId="ADAL" clId="{A31CDC42-05B3-4342-821E-F5B67FD7AD23}" dt="2026-08-19T15:40:47.312" v="6622" actId="20577"/>
          <ac:spMkLst>
            <pc:docMk/>
            <pc:sldMk cId="3706047168" sldId="523"/>
            <ac:spMk id="10" creationId="{05966321-DA1B-D824-4D24-B2865000957B}"/>
          </ac:spMkLst>
        </pc:spChg>
      </pc:sldChg>
      <pc:sldChg chg="add">
        <pc:chgData name="Spotts, Tyler D" userId="fe67611b-e886-4976-a74f-32f5d442ddd5" providerId="ADAL" clId="{A31CDC42-05B3-4342-821E-F5B67FD7AD23}" dt="2026-08-21T19:55:46.623" v="7561"/>
        <pc:sldMkLst>
          <pc:docMk/>
          <pc:sldMk cId="2317543263" sldId="524"/>
        </pc:sldMkLst>
      </pc:sldChg>
      <pc:sldChg chg="addSp delSp modSp add mod ord">
        <pc:chgData name="Spotts, Tyler D" userId="fe67611b-e886-4976-a74f-32f5d442ddd5" providerId="ADAL" clId="{A31CDC42-05B3-4342-821E-F5B67FD7AD23}" dt="2026-08-24T21:34:35.955" v="9499" actId="14100"/>
        <pc:sldMkLst>
          <pc:docMk/>
          <pc:sldMk cId="167286777" sldId="525"/>
        </pc:sldMkLst>
        <pc:spChg chg="mod">
          <ac:chgData name="Spotts, Tyler D" userId="fe67611b-e886-4976-a74f-32f5d442ddd5" providerId="ADAL" clId="{A31CDC42-05B3-4342-821E-F5B67FD7AD23}" dt="2026-08-14T20:42:27.899" v="5331" actId="20577"/>
          <ac:spMkLst>
            <pc:docMk/>
            <pc:sldMk cId="167286777" sldId="525"/>
            <ac:spMk id="2" creationId="{033F11D9-7500-B73B-C890-720ADB5875B0}"/>
          </ac:spMkLst>
        </pc:spChg>
        <pc:spChg chg="add mod">
          <ac:chgData name="Spotts, Tyler D" userId="fe67611b-e886-4976-a74f-32f5d442ddd5" providerId="ADAL" clId="{A31CDC42-05B3-4342-821E-F5B67FD7AD23}" dt="2026-08-24T21:34:35.955" v="9499" actId="14100"/>
          <ac:spMkLst>
            <pc:docMk/>
            <pc:sldMk cId="167286777" sldId="525"/>
            <ac:spMk id="3" creationId="{B8758366-766E-7DB5-F892-07F180F6FE30}"/>
          </ac:spMkLst>
        </pc:spChg>
      </pc:sldChg>
      <pc:sldChg chg="addSp delSp modSp add mod ord">
        <pc:chgData name="Spotts, Tyler D" userId="fe67611b-e886-4976-a74f-32f5d442ddd5" providerId="ADAL" clId="{A31CDC42-05B3-4342-821E-F5B67FD7AD23}" dt="2026-08-25T11:46:27.906" v="9500" actId="1076"/>
        <pc:sldMkLst>
          <pc:docMk/>
          <pc:sldMk cId="3831942419" sldId="526"/>
        </pc:sldMkLst>
        <pc:spChg chg="add mod">
          <ac:chgData name="Spotts, Tyler D" userId="fe67611b-e886-4976-a74f-32f5d442ddd5" providerId="ADAL" clId="{A31CDC42-05B3-4342-821E-F5B67FD7AD23}" dt="2026-08-21T19:14:39.397" v="7402" actId="1076"/>
          <ac:spMkLst>
            <pc:docMk/>
            <pc:sldMk cId="3831942419" sldId="526"/>
            <ac:spMk id="2" creationId="{C4DEF814-5718-A059-EE42-D5AB1E3EFD9D}"/>
          </ac:spMkLst>
        </pc:spChg>
        <pc:spChg chg="add mod">
          <ac:chgData name="Spotts, Tyler D" userId="fe67611b-e886-4976-a74f-32f5d442ddd5" providerId="ADAL" clId="{A31CDC42-05B3-4342-821E-F5B67FD7AD23}" dt="2026-08-25T11:46:27.906" v="9500" actId="1076"/>
          <ac:spMkLst>
            <pc:docMk/>
            <pc:sldMk cId="3831942419" sldId="526"/>
            <ac:spMk id="4" creationId="{BC25C99E-2AAE-18D4-D527-EAC80AF39819}"/>
          </ac:spMkLst>
        </pc:spChg>
        <pc:spChg chg="mod">
          <ac:chgData name="Spotts, Tyler D" userId="fe67611b-e886-4976-a74f-32f5d442ddd5" providerId="ADAL" clId="{A31CDC42-05B3-4342-821E-F5B67FD7AD23}" dt="2026-08-14T20:43:14.586" v="5355" actId="20577"/>
          <ac:spMkLst>
            <pc:docMk/>
            <pc:sldMk cId="3831942419" sldId="526"/>
            <ac:spMk id="6" creationId="{B5DF864E-254B-D6BC-1C88-585884E510C6}"/>
          </ac:spMkLst>
        </pc:spChg>
        <pc:spChg chg="add mod">
          <ac:chgData name="Spotts, Tyler D" userId="fe67611b-e886-4976-a74f-32f5d442ddd5" providerId="ADAL" clId="{A31CDC42-05B3-4342-821E-F5B67FD7AD23}" dt="2026-08-21T19:14:31.698" v="7399" actId="1076"/>
          <ac:spMkLst>
            <pc:docMk/>
            <pc:sldMk cId="3831942419" sldId="526"/>
            <ac:spMk id="11" creationId="{0D356D83-64D2-12DB-6239-519ABE244B22}"/>
          </ac:spMkLst>
        </pc:spChg>
        <pc:picChg chg="add mod">
          <ac:chgData name="Spotts, Tyler D" userId="fe67611b-e886-4976-a74f-32f5d442ddd5" providerId="ADAL" clId="{A31CDC42-05B3-4342-821E-F5B67FD7AD23}" dt="2026-08-21T19:14:33.760" v="7400" actId="1076"/>
          <ac:picMkLst>
            <pc:docMk/>
            <pc:sldMk cId="3831942419" sldId="526"/>
            <ac:picMk id="8" creationId="{E4ED0E2D-B674-F09F-6B00-33B0B9592527}"/>
          </ac:picMkLst>
        </pc:picChg>
      </pc:sldChg>
      <pc:sldChg chg="delSp modSp new mod ord">
        <pc:chgData name="Spotts, Tyler D" userId="fe67611b-e886-4976-a74f-32f5d442ddd5" providerId="ADAL" clId="{A31CDC42-05B3-4342-821E-F5B67FD7AD23}" dt="2026-08-17T14:33:16.436" v="5590" actId="120"/>
        <pc:sldMkLst>
          <pc:docMk/>
          <pc:sldMk cId="620077801" sldId="527"/>
        </pc:sldMkLst>
        <pc:spChg chg="mod">
          <ac:chgData name="Spotts, Tyler D" userId="fe67611b-e886-4976-a74f-32f5d442ddd5" providerId="ADAL" clId="{A31CDC42-05B3-4342-821E-F5B67FD7AD23}" dt="2026-08-17T14:33:16.436" v="5590" actId="120"/>
          <ac:spMkLst>
            <pc:docMk/>
            <pc:sldMk cId="620077801" sldId="527"/>
            <ac:spMk id="2" creationId="{E6D9BA24-88DF-553C-D9FA-36C04C7406A5}"/>
          </ac:spMkLst>
        </pc:spChg>
      </pc:sldChg>
      <pc:sldChg chg="addSp delSp modSp add mod ord modClrScheme delAnim delDesignElem chgLayout">
        <pc:chgData name="Spotts, Tyler D" userId="fe67611b-e886-4976-a74f-32f5d442ddd5" providerId="ADAL" clId="{A31CDC42-05B3-4342-821E-F5B67FD7AD23}" dt="2026-08-17T13:12:42.045" v="5537" actId="1076"/>
        <pc:sldMkLst>
          <pc:docMk/>
          <pc:sldMk cId="4253918556" sldId="528"/>
        </pc:sldMkLst>
        <pc:spChg chg="add mod ord">
          <ac:chgData name="Spotts, Tyler D" userId="fe67611b-e886-4976-a74f-32f5d442ddd5" providerId="ADAL" clId="{A31CDC42-05B3-4342-821E-F5B67FD7AD23}" dt="2026-08-17T13:12:42.045" v="5537" actId="1076"/>
          <ac:spMkLst>
            <pc:docMk/>
            <pc:sldMk cId="4253918556" sldId="528"/>
            <ac:spMk id="6" creationId="{C264BC04-00A5-775F-B899-681DFF2019C8}"/>
          </ac:spMkLst>
        </pc:spChg>
      </pc:sldChg>
      <pc:sldChg chg="add ord">
        <pc:chgData name="Spotts, Tyler D" userId="fe67611b-e886-4976-a74f-32f5d442ddd5" providerId="ADAL" clId="{A31CDC42-05B3-4342-821E-F5B67FD7AD23}" dt="2026-08-17T13:13:51.078" v="5546"/>
        <pc:sldMkLst>
          <pc:docMk/>
          <pc:sldMk cId="84369454" sldId="530"/>
        </pc:sldMkLst>
      </pc:sldChg>
      <pc:sldChg chg="addSp delSp modSp add mod">
        <pc:chgData name="Spotts, Tyler D" userId="fe67611b-e886-4976-a74f-32f5d442ddd5" providerId="ADAL" clId="{A31CDC42-05B3-4342-821E-F5B67FD7AD23}" dt="2026-08-24T21:33:19.920" v="9461" actId="1076"/>
        <pc:sldMkLst>
          <pc:docMk/>
          <pc:sldMk cId="3465031783" sldId="531"/>
        </pc:sldMkLst>
        <pc:spChg chg="add del mod">
          <ac:chgData name="Spotts, Tyler D" userId="fe67611b-e886-4976-a74f-32f5d442ddd5" providerId="ADAL" clId="{A31CDC42-05B3-4342-821E-F5B67FD7AD23}" dt="2026-08-24T21:11:15.660" v="9322" actId="478"/>
          <ac:spMkLst>
            <pc:docMk/>
            <pc:sldMk cId="3465031783" sldId="531"/>
            <ac:spMk id="2" creationId="{9688A5C3-ECC8-83D9-0492-C59ABE04C378}"/>
          </ac:spMkLst>
        </pc:spChg>
        <pc:spChg chg="add mod">
          <ac:chgData name="Spotts, Tyler D" userId="fe67611b-e886-4976-a74f-32f5d442ddd5" providerId="ADAL" clId="{A31CDC42-05B3-4342-821E-F5B67FD7AD23}" dt="2026-08-24T21:32:51.402" v="9456" actId="1076"/>
          <ac:spMkLst>
            <pc:docMk/>
            <pc:sldMk cId="3465031783" sldId="531"/>
            <ac:spMk id="4" creationId="{175BD5E6-08CB-09E5-68E0-3523F0906C09}"/>
          </ac:spMkLst>
        </pc:spChg>
        <pc:spChg chg="add mod">
          <ac:chgData name="Spotts, Tyler D" userId="fe67611b-e886-4976-a74f-32f5d442ddd5" providerId="ADAL" clId="{A31CDC42-05B3-4342-821E-F5B67FD7AD23}" dt="2026-08-24T21:33:19.920" v="9461" actId="1076"/>
          <ac:spMkLst>
            <pc:docMk/>
            <pc:sldMk cId="3465031783" sldId="531"/>
            <ac:spMk id="5" creationId="{BB758879-E527-9741-5F10-FBA87D39D344}"/>
          </ac:spMkLst>
        </pc:spChg>
        <pc:spChg chg="mod">
          <ac:chgData name="Spotts, Tyler D" userId="fe67611b-e886-4976-a74f-32f5d442ddd5" providerId="ADAL" clId="{A31CDC42-05B3-4342-821E-F5B67FD7AD23}" dt="2026-08-24T21:32:26.471" v="9450" actId="14100"/>
          <ac:spMkLst>
            <pc:docMk/>
            <pc:sldMk cId="3465031783" sldId="531"/>
            <ac:spMk id="6" creationId="{902D5804-56B3-619E-3A9E-A79963F243A3}"/>
          </ac:spMkLst>
        </pc:spChg>
        <pc:spChg chg="add del mod">
          <ac:chgData name="Spotts, Tyler D" userId="fe67611b-e886-4976-a74f-32f5d442ddd5" providerId="ADAL" clId="{A31CDC42-05B3-4342-821E-F5B67FD7AD23}" dt="2026-08-24T21:11:14.308" v="9321" actId="478"/>
          <ac:spMkLst>
            <pc:docMk/>
            <pc:sldMk cId="3465031783" sldId="531"/>
            <ac:spMk id="7" creationId="{0F74E7C2-6208-4DC4-D2B4-3091FB871FCE}"/>
          </ac:spMkLst>
        </pc:spChg>
        <pc:spChg chg="add del mod">
          <ac:chgData name="Spotts, Tyler D" userId="fe67611b-e886-4976-a74f-32f5d442ddd5" providerId="ADAL" clId="{A31CDC42-05B3-4342-821E-F5B67FD7AD23}" dt="2026-08-24T21:11:09.921" v="9318" actId="478"/>
          <ac:spMkLst>
            <pc:docMk/>
            <pc:sldMk cId="3465031783" sldId="531"/>
            <ac:spMk id="8" creationId="{AB52744C-7DA0-6195-3028-F9D2E0EE8C6C}"/>
          </ac:spMkLst>
        </pc:spChg>
        <pc:spChg chg="add del mod">
          <ac:chgData name="Spotts, Tyler D" userId="fe67611b-e886-4976-a74f-32f5d442ddd5" providerId="ADAL" clId="{A31CDC42-05B3-4342-821E-F5B67FD7AD23}" dt="2026-08-24T21:11:27.749" v="9323" actId="478"/>
          <ac:spMkLst>
            <pc:docMk/>
            <pc:sldMk cId="3465031783" sldId="531"/>
            <ac:spMk id="9" creationId="{C4644C7B-F43D-5EE8-41F5-4ABF0CBF48BC}"/>
          </ac:spMkLst>
        </pc:spChg>
        <pc:spChg chg="add del mod">
          <ac:chgData name="Spotts, Tyler D" userId="fe67611b-e886-4976-a74f-32f5d442ddd5" providerId="ADAL" clId="{A31CDC42-05B3-4342-821E-F5B67FD7AD23}" dt="2026-08-24T21:11:12.611" v="9320" actId="478"/>
          <ac:spMkLst>
            <pc:docMk/>
            <pc:sldMk cId="3465031783" sldId="531"/>
            <ac:spMk id="10" creationId="{5154F5E4-C06F-8D9F-C02B-7A758C290BC6}"/>
          </ac:spMkLst>
        </pc:spChg>
        <pc:spChg chg="add del mod">
          <ac:chgData name="Spotts, Tyler D" userId="fe67611b-e886-4976-a74f-32f5d442ddd5" providerId="ADAL" clId="{A31CDC42-05B3-4342-821E-F5B67FD7AD23}" dt="2026-08-24T21:11:11.269" v="9319" actId="478"/>
          <ac:spMkLst>
            <pc:docMk/>
            <pc:sldMk cId="3465031783" sldId="531"/>
            <ac:spMk id="12" creationId="{B25B4FAA-6E86-8723-CB82-FF793F343192}"/>
          </ac:spMkLst>
        </pc:spChg>
        <pc:graphicFrameChg chg="add del mod modGraphic">
          <ac:chgData name="Spotts, Tyler D" userId="fe67611b-e886-4976-a74f-32f5d442ddd5" providerId="ADAL" clId="{A31CDC42-05B3-4342-821E-F5B67FD7AD23}" dt="2026-08-24T21:13:05.958" v="9345" actId="478"/>
          <ac:graphicFrameMkLst>
            <pc:docMk/>
            <pc:sldMk cId="3465031783" sldId="531"/>
            <ac:graphicFrameMk id="11" creationId="{2A0BCFD9-6CDC-CB8D-1DE2-94692484E87D}"/>
          </ac:graphicFrameMkLst>
        </pc:graphicFrameChg>
        <pc:picChg chg="add mod">
          <ac:chgData name="Spotts, Tyler D" userId="fe67611b-e886-4976-a74f-32f5d442ddd5" providerId="ADAL" clId="{A31CDC42-05B3-4342-821E-F5B67FD7AD23}" dt="2026-08-24T21:32:37.654" v="9453" actId="14100"/>
          <ac:picMkLst>
            <pc:docMk/>
            <pc:sldMk cId="3465031783" sldId="531"/>
            <ac:picMk id="3" creationId="{2AAFAFDA-D4FE-9DBF-F432-00D02A298FD0}"/>
          </ac:picMkLst>
        </pc:picChg>
        <pc:picChg chg="add del mod">
          <ac:chgData name="Spotts, Tyler D" userId="fe67611b-e886-4976-a74f-32f5d442ddd5" providerId="ADAL" clId="{A31CDC42-05B3-4342-821E-F5B67FD7AD23}" dt="2026-08-24T21:11:04.803" v="9316" actId="478"/>
          <ac:picMkLst>
            <pc:docMk/>
            <pc:sldMk cId="3465031783" sldId="531"/>
            <ac:picMk id="3" creationId="{E5E06561-10B4-09FB-2B10-F12891E449B9}"/>
          </ac:picMkLst>
        </pc:picChg>
        <pc:picChg chg="add del mod">
          <ac:chgData name="Spotts, Tyler D" userId="fe67611b-e886-4976-a74f-32f5d442ddd5" providerId="ADAL" clId="{A31CDC42-05B3-4342-821E-F5B67FD7AD23}" dt="2026-08-24T21:11:06.155" v="9317" actId="478"/>
          <ac:picMkLst>
            <pc:docMk/>
            <pc:sldMk cId="3465031783" sldId="531"/>
            <ac:picMk id="5" creationId="{2E4B2C96-0680-C7E8-194F-476A8428BF5E}"/>
          </ac:picMkLst>
        </pc:picChg>
        <pc:picChg chg="add del mod">
          <ac:chgData name="Spotts, Tyler D" userId="fe67611b-e886-4976-a74f-32f5d442ddd5" providerId="ADAL" clId="{A31CDC42-05B3-4342-821E-F5B67FD7AD23}" dt="2026-08-24T21:13:13.515" v="9350" actId="478"/>
          <ac:picMkLst>
            <pc:docMk/>
            <pc:sldMk cId="3465031783" sldId="531"/>
            <ac:picMk id="13" creationId="{C0B809D0-2217-E8BB-6005-F7B8E76B5E03}"/>
          </ac:picMkLst>
        </pc:picChg>
        <pc:picChg chg="add del mod">
          <ac:chgData name="Spotts, Tyler D" userId="fe67611b-e886-4976-a74f-32f5d442ddd5" providerId="ADAL" clId="{A31CDC42-05B3-4342-821E-F5B67FD7AD23}" dt="2026-08-24T21:14:30.989" v="9356" actId="478"/>
          <ac:picMkLst>
            <pc:docMk/>
            <pc:sldMk cId="3465031783" sldId="531"/>
            <ac:picMk id="15" creationId="{F7305086-C4F7-E47D-AFF2-E4A849F4040D}"/>
          </ac:picMkLst>
        </pc:picChg>
        <pc:picChg chg="add mod">
          <ac:chgData name="Spotts, Tyler D" userId="fe67611b-e886-4976-a74f-32f5d442ddd5" providerId="ADAL" clId="{A31CDC42-05B3-4342-821E-F5B67FD7AD23}" dt="2026-08-24T21:32:21.753" v="9448" actId="1076"/>
          <ac:picMkLst>
            <pc:docMk/>
            <pc:sldMk cId="3465031783" sldId="531"/>
            <ac:picMk id="17" creationId="{F9F87A56-F621-EA6C-7B73-0F37E0A2CF7E}"/>
          </ac:picMkLst>
        </pc:picChg>
      </pc:sldChg>
      <pc:sldChg chg="addSp delSp modSp add mod ord">
        <pc:chgData name="Spotts, Tyler D" userId="fe67611b-e886-4976-a74f-32f5d442ddd5" providerId="ADAL" clId="{A31CDC42-05B3-4342-821E-F5B67FD7AD23}" dt="2026-08-24T15:35:03.789" v="8139" actId="1076"/>
        <pc:sldMkLst>
          <pc:docMk/>
          <pc:sldMk cId="1475375385" sldId="533"/>
        </pc:sldMkLst>
        <pc:spChg chg="mod">
          <ac:chgData name="Spotts, Tyler D" userId="fe67611b-e886-4976-a74f-32f5d442ddd5" providerId="ADAL" clId="{A31CDC42-05B3-4342-821E-F5B67FD7AD23}" dt="2026-08-21T19:37:33.932" v="7434" actId="20577"/>
          <ac:spMkLst>
            <pc:docMk/>
            <pc:sldMk cId="1475375385" sldId="533"/>
            <ac:spMk id="6" creationId="{2DD116C8-E758-DEA4-2EE8-692295A1304D}"/>
          </ac:spMkLst>
        </pc:spChg>
        <pc:spChg chg="add mod">
          <ac:chgData name="Spotts, Tyler D" userId="fe67611b-e886-4976-a74f-32f5d442ddd5" providerId="ADAL" clId="{A31CDC42-05B3-4342-821E-F5B67FD7AD23}" dt="2026-08-24T15:34:50.605" v="8135" actId="1076"/>
          <ac:spMkLst>
            <pc:docMk/>
            <pc:sldMk cId="1475375385" sldId="533"/>
            <ac:spMk id="14" creationId="{7632394D-7EE4-A599-5861-127FD94DDF2C}"/>
          </ac:spMkLst>
        </pc:spChg>
        <pc:graphicFrameChg chg="add mod">
          <ac:chgData name="Spotts, Tyler D" userId="fe67611b-e886-4976-a74f-32f5d442ddd5" providerId="ADAL" clId="{A31CDC42-05B3-4342-821E-F5B67FD7AD23}" dt="2026-08-24T15:35:03.789" v="8139" actId="1076"/>
          <ac:graphicFrameMkLst>
            <pc:docMk/>
            <pc:sldMk cId="1475375385" sldId="533"/>
            <ac:graphicFrameMk id="5" creationId="{C4D608E8-538A-547B-4B41-DB07C6FF3F6C}"/>
          </ac:graphicFrameMkLst>
        </pc:graphicFrameChg>
        <pc:picChg chg="add mod">
          <ac:chgData name="Spotts, Tyler D" userId="fe67611b-e886-4976-a74f-32f5d442ddd5" providerId="ADAL" clId="{A31CDC42-05B3-4342-821E-F5B67FD7AD23}" dt="2026-08-24T12:43:38.019" v="8076" actId="1076"/>
          <ac:picMkLst>
            <pc:docMk/>
            <pc:sldMk cId="1475375385" sldId="533"/>
            <ac:picMk id="2" creationId="{C40CD01B-7DDB-D73F-35E1-79C4205F2898}"/>
          </ac:picMkLst>
        </pc:picChg>
        <pc:picChg chg="add mod">
          <ac:chgData name="Spotts, Tyler D" userId="fe67611b-e886-4976-a74f-32f5d442ddd5" providerId="ADAL" clId="{A31CDC42-05B3-4342-821E-F5B67FD7AD23}" dt="2026-08-24T15:34:57.113" v="8137" actId="1076"/>
          <ac:picMkLst>
            <pc:docMk/>
            <pc:sldMk cId="1475375385" sldId="533"/>
            <ac:picMk id="4" creationId="{5AB107ED-7CF6-7051-DE70-907951636FB8}"/>
          </ac:picMkLst>
        </pc:picChg>
        <pc:picChg chg="add del mod">
          <ac:chgData name="Spotts, Tyler D" userId="fe67611b-e886-4976-a74f-32f5d442ddd5" providerId="ADAL" clId="{A31CDC42-05B3-4342-821E-F5B67FD7AD23}" dt="2026-08-24T12:43:33.377" v="8075" actId="478"/>
          <ac:picMkLst>
            <pc:docMk/>
            <pc:sldMk cId="1475375385" sldId="533"/>
            <ac:picMk id="13" creationId="{8D4D641C-B2BC-AA45-4AD4-A96FCC00408E}"/>
          </ac:picMkLst>
        </pc:picChg>
      </pc:sldChg>
      <pc:sldChg chg="addSp delSp modSp add del mod">
        <pc:chgData name="Spotts, Tyler D" userId="fe67611b-e886-4976-a74f-32f5d442ddd5" providerId="ADAL" clId="{A31CDC42-05B3-4342-821E-F5B67FD7AD23}" dt="2026-08-24T21:33:26.313" v="9462" actId="2696"/>
        <pc:sldMkLst>
          <pc:docMk/>
          <pc:sldMk cId="2318762178" sldId="534"/>
        </pc:sldMkLst>
        <pc:spChg chg="del mod">
          <ac:chgData name="Spotts, Tyler D" userId="fe67611b-e886-4976-a74f-32f5d442ddd5" providerId="ADAL" clId="{A31CDC42-05B3-4342-821E-F5B67FD7AD23}" dt="2026-08-24T21:26:44.024" v="9383" actId="478"/>
          <ac:spMkLst>
            <pc:docMk/>
            <pc:sldMk cId="2318762178" sldId="534"/>
            <ac:spMk id="2" creationId="{9F1B64BA-AD04-FCFC-59CD-BCA4ED0A6AD0}"/>
          </ac:spMkLst>
        </pc:spChg>
        <pc:spChg chg="mod">
          <ac:chgData name="Spotts, Tyler D" userId="fe67611b-e886-4976-a74f-32f5d442ddd5" providerId="ADAL" clId="{A31CDC42-05B3-4342-821E-F5B67FD7AD23}" dt="2026-08-24T21:26:54.957" v="9389" actId="1076"/>
          <ac:spMkLst>
            <pc:docMk/>
            <pc:sldMk cId="2318762178" sldId="534"/>
            <ac:spMk id="6" creationId="{7034D5B1-8AD2-0B54-72E8-CE4D97353B1E}"/>
          </ac:spMkLst>
        </pc:spChg>
        <pc:spChg chg="del mod">
          <ac:chgData name="Spotts, Tyler D" userId="fe67611b-e886-4976-a74f-32f5d442ddd5" providerId="ADAL" clId="{A31CDC42-05B3-4342-821E-F5B67FD7AD23}" dt="2026-08-24T21:26:47.665" v="9386" actId="478"/>
          <ac:spMkLst>
            <pc:docMk/>
            <pc:sldMk cId="2318762178" sldId="534"/>
            <ac:spMk id="7" creationId="{1BBD9913-E344-CCA2-DE04-31E4ECEE2A9A}"/>
          </ac:spMkLst>
        </pc:spChg>
        <pc:spChg chg="del">
          <ac:chgData name="Spotts, Tyler D" userId="fe67611b-e886-4976-a74f-32f5d442ddd5" providerId="ADAL" clId="{A31CDC42-05B3-4342-821E-F5B67FD7AD23}" dt="2026-08-24T21:26:36.119" v="9377" actId="478"/>
          <ac:spMkLst>
            <pc:docMk/>
            <pc:sldMk cId="2318762178" sldId="534"/>
            <ac:spMk id="8" creationId="{FAEE8B2A-A9A6-90BF-07BA-78A15299CD63}"/>
          </ac:spMkLst>
        </pc:spChg>
        <pc:spChg chg="add del mod">
          <ac:chgData name="Spotts, Tyler D" userId="fe67611b-e886-4976-a74f-32f5d442ddd5" providerId="ADAL" clId="{A31CDC42-05B3-4342-821E-F5B67FD7AD23}" dt="2026-08-24T21:26:37.697" v="9378" actId="478"/>
          <ac:spMkLst>
            <pc:docMk/>
            <pc:sldMk cId="2318762178" sldId="534"/>
            <ac:spMk id="9" creationId="{DC2639D3-CB04-4081-C85C-438C1A626A89}"/>
          </ac:spMkLst>
        </pc:spChg>
        <pc:spChg chg="del">
          <ac:chgData name="Spotts, Tyler D" userId="fe67611b-e886-4976-a74f-32f5d442ddd5" providerId="ADAL" clId="{A31CDC42-05B3-4342-821E-F5B67FD7AD23}" dt="2026-08-24T21:26:45.544" v="9384" actId="478"/>
          <ac:spMkLst>
            <pc:docMk/>
            <pc:sldMk cId="2318762178" sldId="534"/>
            <ac:spMk id="10" creationId="{AB8A137E-3C47-C98F-357A-0775A801BED5}"/>
          </ac:spMkLst>
        </pc:spChg>
        <pc:spChg chg="del">
          <ac:chgData name="Spotts, Tyler D" userId="fe67611b-e886-4976-a74f-32f5d442ddd5" providerId="ADAL" clId="{A31CDC42-05B3-4342-821E-F5B67FD7AD23}" dt="2026-08-24T21:26:46.593" v="9385" actId="478"/>
          <ac:spMkLst>
            <pc:docMk/>
            <pc:sldMk cId="2318762178" sldId="534"/>
            <ac:spMk id="12" creationId="{7B192986-B91D-CB55-EAB6-FE5C9DEDE8CF}"/>
          </ac:spMkLst>
        </pc:spChg>
        <pc:picChg chg="del">
          <ac:chgData name="Spotts, Tyler D" userId="fe67611b-e886-4976-a74f-32f5d442ddd5" providerId="ADAL" clId="{A31CDC42-05B3-4342-821E-F5B67FD7AD23}" dt="2026-08-24T21:26:33.461" v="9375" actId="478"/>
          <ac:picMkLst>
            <pc:docMk/>
            <pc:sldMk cId="2318762178" sldId="534"/>
            <ac:picMk id="3" creationId="{D2E5C09F-4737-DB97-9056-A0E7223B2CD8}"/>
          </ac:picMkLst>
        </pc:picChg>
        <pc:picChg chg="del">
          <ac:chgData name="Spotts, Tyler D" userId="fe67611b-e886-4976-a74f-32f5d442ddd5" providerId="ADAL" clId="{A31CDC42-05B3-4342-821E-F5B67FD7AD23}" dt="2026-08-24T21:26:34.739" v="9376" actId="478"/>
          <ac:picMkLst>
            <pc:docMk/>
            <pc:sldMk cId="2318762178" sldId="534"/>
            <ac:picMk id="5" creationId="{33973E26-73F7-D45E-2146-088DF24FADA9}"/>
          </ac:picMkLst>
        </pc:picChg>
        <pc:picChg chg="add mod">
          <ac:chgData name="Spotts, Tyler D" userId="fe67611b-e886-4976-a74f-32f5d442ddd5" providerId="ADAL" clId="{A31CDC42-05B3-4342-821E-F5B67FD7AD23}" dt="2026-08-24T21:27:01.299" v="9392" actId="1076"/>
          <ac:picMkLst>
            <pc:docMk/>
            <pc:sldMk cId="2318762178" sldId="534"/>
            <ac:picMk id="13" creationId="{18532129-C94F-AF4F-8600-130F607F8FA4}"/>
          </ac:picMkLst>
        </pc:picChg>
      </pc:sldChg>
      <pc:sldChg chg="add">
        <pc:chgData name="Spotts, Tyler D" userId="fe67611b-e886-4976-a74f-32f5d442ddd5" providerId="ADAL" clId="{A31CDC42-05B3-4342-821E-F5B67FD7AD23}" dt="2026-08-21T19:53:03.507" v="7465"/>
        <pc:sldMkLst>
          <pc:docMk/>
          <pc:sldMk cId="3346541547" sldId="2147483292"/>
        </pc:sldMkLst>
      </pc:sldChg>
      <pc:sldChg chg="modSp add mod ord">
        <pc:chgData name="Spotts, Tyler D" userId="fe67611b-e886-4976-a74f-32f5d442ddd5" providerId="ADAL" clId="{A31CDC42-05B3-4342-821E-F5B67FD7AD23}" dt="2026-08-21T19:54:28.253" v="7560" actId="313"/>
        <pc:sldMkLst>
          <pc:docMk/>
          <pc:sldMk cId="3677607162" sldId="2147483293"/>
        </pc:sldMkLst>
        <pc:spChg chg="mod">
          <ac:chgData name="Spotts, Tyler D" userId="fe67611b-e886-4976-a74f-32f5d442ddd5" providerId="ADAL" clId="{A31CDC42-05B3-4342-821E-F5B67FD7AD23}" dt="2026-08-21T19:54:28.253" v="7560" actId="313"/>
          <ac:spMkLst>
            <pc:docMk/>
            <pc:sldMk cId="3677607162" sldId="2147483293"/>
            <ac:spMk id="2" creationId="{BB26D2AD-55DA-BCBB-1FF1-CFA8AD0A0DE7}"/>
          </ac:spMkLst>
        </pc:spChg>
      </pc:sldChg>
      <pc:sldChg chg="addSp delSp modSp add mod ord">
        <pc:chgData name="Spotts, Tyler D" userId="fe67611b-e886-4976-a74f-32f5d442ddd5" providerId="ADAL" clId="{A31CDC42-05B3-4342-821E-F5B67FD7AD23}" dt="2026-08-21T20:18:46.853" v="7969" actId="20577"/>
        <pc:sldMkLst>
          <pc:docMk/>
          <pc:sldMk cId="382298435" sldId="2147483294"/>
        </pc:sldMkLst>
        <pc:spChg chg="add mod">
          <ac:chgData name="Spotts, Tyler D" userId="fe67611b-e886-4976-a74f-32f5d442ddd5" providerId="ADAL" clId="{A31CDC42-05B3-4342-821E-F5B67FD7AD23}" dt="2026-08-21T20:15:20.051" v="7847" actId="1076"/>
          <ac:spMkLst>
            <pc:docMk/>
            <pc:sldMk cId="382298435" sldId="2147483294"/>
            <ac:spMk id="3" creationId="{81F30582-C7FF-1A8A-7037-7CF51C740692}"/>
          </ac:spMkLst>
        </pc:spChg>
        <pc:spChg chg="mod">
          <ac:chgData name="Spotts, Tyler D" userId="fe67611b-e886-4976-a74f-32f5d442ddd5" providerId="ADAL" clId="{A31CDC42-05B3-4342-821E-F5B67FD7AD23}" dt="2026-08-21T20:03:41.987" v="7581" actId="1076"/>
          <ac:spMkLst>
            <pc:docMk/>
            <pc:sldMk cId="382298435" sldId="2147483294"/>
            <ac:spMk id="4" creationId="{9F6EA473-5284-8610-B884-AD50CE674DDD}"/>
          </ac:spMkLst>
        </pc:spChg>
        <pc:spChg chg="add mod">
          <ac:chgData name="Spotts, Tyler D" userId="fe67611b-e886-4976-a74f-32f5d442ddd5" providerId="ADAL" clId="{A31CDC42-05B3-4342-821E-F5B67FD7AD23}" dt="2026-08-21T20:18:46.853" v="7969" actId="20577"/>
          <ac:spMkLst>
            <pc:docMk/>
            <pc:sldMk cId="382298435" sldId="2147483294"/>
            <ac:spMk id="6" creationId="{7EE89CCD-1B83-1093-BDFB-9A6A0194090E}"/>
          </ac:spMkLst>
        </pc:spChg>
        <pc:spChg chg="add mod">
          <ac:chgData name="Spotts, Tyler D" userId="fe67611b-e886-4976-a74f-32f5d442ddd5" providerId="ADAL" clId="{A31CDC42-05B3-4342-821E-F5B67FD7AD23}" dt="2026-08-21T20:15:58.982" v="7906" actId="20577"/>
          <ac:spMkLst>
            <pc:docMk/>
            <pc:sldMk cId="382298435" sldId="2147483294"/>
            <ac:spMk id="9" creationId="{ADF7C7A0-D939-9CF0-D0DE-EBB4B0075ED1}"/>
          </ac:spMkLst>
        </pc:spChg>
      </pc:sldChg>
      <pc:sldChg chg="addSp delSp modSp add mod ord">
        <pc:chgData name="Spotts, Tyler D" userId="fe67611b-e886-4976-a74f-32f5d442ddd5" providerId="ADAL" clId="{A31CDC42-05B3-4342-821E-F5B67FD7AD23}" dt="2026-08-24T20:15:15.708" v="8696" actId="14100"/>
        <pc:sldMkLst>
          <pc:docMk/>
          <pc:sldMk cId="3082710310" sldId="2147483295"/>
        </pc:sldMkLst>
        <pc:spChg chg="mod">
          <ac:chgData name="Spotts, Tyler D" userId="fe67611b-e886-4976-a74f-32f5d442ddd5" providerId="ADAL" clId="{A31CDC42-05B3-4342-821E-F5B67FD7AD23}" dt="2026-08-24T20:11:06.929" v="8679" actId="20577"/>
          <ac:spMkLst>
            <pc:docMk/>
            <pc:sldMk cId="3082710310" sldId="2147483295"/>
            <ac:spMk id="6" creationId="{8346AFE7-9CB2-E3D0-ACE8-DFCBA1303BD4}"/>
          </ac:spMkLst>
        </pc:spChg>
        <pc:picChg chg="add mod">
          <ac:chgData name="Spotts, Tyler D" userId="fe67611b-e886-4976-a74f-32f5d442ddd5" providerId="ADAL" clId="{A31CDC42-05B3-4342-821E-F5B67FD7AD23}" dt="2026-08-24T20:15:03.687" v="8691" actId="14100"/>
          <ac:picMkLst>
            <pc:docMk/>
            <pc:sldMk cId="3082710310" sldId="2147483295"/>
            <ac:picMk id="3" creationId="{0E431558-E488-BA5A-F804-591369EF9BEE}"/>
          </ac:picMkLst>
        </pc:picChg>
        <pc:picChg chg="add del mod">
          <ac:chgData name="Spotts, Tyler D" userId="fe67611b-e886-4976-a74f-32f5d442ddd5" providerId="ADAL" clId="{A31CDC42-05B3-4342-821E-F5B67FD7AD23}" dt="2026-08-24T20:13:37.335" v="8681" actId="478"/>
          <ac:picMkLst>
            <pc:docMk/>
            <pc:sldMk cId="3082710310" sldId="2147483295"/>
            <ac:picMk id="5" creationId="{4560A3B3-9349-2170-6F0F-E8305B43A58D}"/>
          </ac:picMkLst>
        </pc:picChg>
        <pc:picChg chg="add mod">
          <ac:chgData name="Spotts, Tyler D" userId="fe67611b-e886-4976-a74f-32f5d442ddd5" providerId="ADAL" clId="{A31CDC42-05B3-4342-821E-F5B67FD7AD23}" dt="2026-08-24T20:15:15.708" v="8696" actId="14100"/>
          <ac:picMkLst>
            <pc:docMk/>
            <pc:sldMk cId="3082710310" sldId="2147483295"/>
            <ac:picMk id="7" creationId="{97003985-58CC-4730-BB02-913F1C4933FA}"/>
          </ac:picMkLst>
        </pc:picChg>
        <pc:picChg chg="add mod">
          <ac:chgData name="Spotts, Tyler D" userId="fe67611b-e886-4976-a74f-32f5d442ddd5" providerId="ADAL" clId="{A31CDC42-05B3-4342-821E-F5B67FD7AD23}" dt="2026-08-24T20:15:06.208" v="8692" actId="14100"/>
          <ac:picMkLst>
            <pc:docMk/>
            <pc:sldMk cId="3082710310" sldId="2147483295"/>
            <ac:picMk id="9" creationId="{CC7440A9-A681-CE50-73D6-3382B62C7D47}"/>
          </ac:picMkLst>
        </pc:picChg>
        <pc:picChg chg="add del mod">
          <ac:chgData name="Spotts, Tyler D" userId="fe67611b-e886-4976-a74f-32f5d442ddd5" providerId="ADAL" clId="{A31CDC42-05B3-4342-821E-F5B67FD7AD23}" dt="2026-08-24T18:02:48.532" v="8157" actId="478"/>
          <ac:picMkLst>
            <pc:docMk/>
            <pc:sldMk cId="3082710310" sldId="2147483295"/>
            <ac:picMk id="13" creationId="{BC458642-5F1B-2ABA-9B9B-FD158D984E86}"/>
          </ac:picMkLst>
        </pc:picChg>
      </pc:sldChg>
      <pc:sldChg chg="addSp delSp modSp new mod ord">
        <pc:chgData name="Spotts, Tyler D" userId="fe67611b-e886-4976-a74f-32f5d442ddd5" providerId="ADAL" clId="{A31CDC42-05B3-4342-821E-F5B67FD7AD23}" dt="2026-08-24T21:07:29.137" v="9315" actId="122"/>
        <pc:sldMkLst>
          <pc:docMk/>
          <pc:sldMk cId="1742452302" sldId="2147483296"/>
        </pc:sldMkLst>
        <pc:spChg chg="mod">
          <ac:chgData name="Spotts, Tyler D" userId="fe67611b-e886-4976-a74f-32f5d442ddd5" providerId="ADAL" clId="{A31CDC42-05B3-4342-821E-F5B67FD7AD23}" dt="2026-08-24T21:07:29.137" v="9315" actId="122"/>
          <ac:spMkLst>
            <pc:docMk/>
            <pc:sldMk cId="1742452302" sldId="2147483296"/>
            <ac:spMk id="2" creationId="{BC71DD77-7DBF-D98C-DE35-6CBDC2447D4F}"/>
          </ac:spMkLst>
        </pc:spChg>
        <pc:spChg chg="mod">
          <ac:chgData name="Spotts, Tyler D" userId="fe67611b-e886-4976-a74f-32f5d442ddd5" providerId="ADAL" clId="{A31CDC42-05B3-4342-821E-F5B67FD7AD23}" dt="2026-08-24T21:01:56.815" v="9209" actId="14100"/>
          <ac:spMkLst>
            <pc:docMk/>
            <pc:sldMk cId="1742452302" sldId="2147483296"/>
            <ac:spMk id="3" creationId="{1AE6DA74-ED4F-791F-17DB-7834E0E52D5E}"/>
          </ac:spMkLst>
        </pc:spChg>
        <pc:spChg chg="mod">
          <ac:chgData name="Spotts, Tyler D" userId="fe67611b-e886-4976-a74f-32f5d442ddd5" providerId="ADAL" clId="{A31CDC42-05B3-4342-821E-F5B67FD7AD23}" dt="2026-08-24T21:06:26.381" v="9304" actId="20577"/>
          <ac:spMkLst>
            <pc:docMk/>
            <pc:sldMk cId="1742452302" sldId="2147483296"/>
            <ac:spMk id="4" creationId="{7B1013F1-A716-5E85-51CD-E2A3E649EBF8}"/>
          </ac:spMkLst>
        </pc:spChg>
        <pc:spChg chg="mod">
          <ac:chgData name="Spotts, Tyler D" userId="fe67611b-e886-4976-a74f-32f5d442ddd5" providerId="ADAL" clId="{A31CDC42-05B3-4342-821E-F5B67FD7AD23}" dt="2026-08-24T21:02:01.613" v="9211" actId="115"/>
          <ac:spMkLst>
            <pc:docMk/>
            <pc:sldMk cId="1742452302" sldId="2147483296"/>
            <ac:spMk id="5" creationId="{68BA7D4D-7C58-B61B-88E6-CEC4DC83A102}"/>
          </ac:spMkLst>
        </pc:spChg>
        <pc:spChg chg="mod">
          <ac:chgData name="Spotts, Tyler D" userId="fe67611b-e886-4976-a74f-32f5d442ddd5" providerId="ADAL" clId="{A31CDC42-05B3-4342-821E-F5B67FD7AD23}" dt="2026-08-24T21:06:19.889" v="9303" actId="20577"/>
          <ac:spMkLst>
            <pc:docMk/>
            <pc:sldMk cId="1742452302" sldId="2147483296"/>
            <ac:spMk id="6" creationId="{7706A47C-AD23-BDAE-790C-ACE37B20D369}"/>
          </ac:spMkLst>
        </pc:spChg>
        <pc:spChg chg="add del mod">
          <ac:chgData name="Spotts, Tyler D" userId="fe67611b-e886-4976-a74f-32f5d442ddd5" providerId="ADAL" clId="{A31CDC42-05B3-4342-821E-F5B67FD7AD23}" dt="2026-08-24T20:00:10.045" v="8672" actId="478"/>
          <ac:spMkLst>
            <pc:docMk/>
            <pc:sldMk cId="1742452302" sldId="2147483296"/>
            <ac:spMk id="7" creationId="{C8747999-A5F8-AA54-BE05-CDEA4C0FC57E}"/>
          </ac:spMkLst>
        </pc:spChg>
        <pc:spChg chg="add del mod">
          <ac:chgData name="Spotts, Tyler D" userId="fe67611b-e886-4976-a74f-32f5d442ddd5" providerId="ADAL" clId="{A31CDC42-05B3-4342-821E-F5B67FD7AD23}" dt="2026-08-24T21:07:07.936" v="9309"/>
          <ac:spMkLst>
            <pc:docMk/>
            <pc:sldMk cId="1742452302" sldId="2147483296"/>
            <ac:spMk id="8" creationId="{392A55FD-C634-A891-B401-15DAA09EB5BE}"/>
          </ac:spMkLst>
        </pc:spChg>
        <pc:spChg chg="add del mod">
          <ac:chgData name="Spotts, Tyler D" userId="fe67611b-e886-4976-a74f-32f5d442ddd5" providerId="ADAL" clId="{A31CDC42-05B3-4342-821E-F5B67FD7AD23}" dt="2026-08-24T21:07:20.469" v="9314"/>
          <ac:spMkLst>
            <pc:docMk/>
            <pc:sldMk cId="1742452302" sldId="2147483296"/>
            <ac:spMk id="9" creationId="{C13D46A3-194D-BF6B-AE9D-A3A2DF5055A2}"/>
          </ac:spMkLst>
        </pc:spChg>
        <pc:picChg chg="add del">
          <ac:chgData name="Spotts, Tyler D" userId="fe67611b-e886-4976-a74f-32f5d442ddd5" providerId="ADAL" clId="{A31CDC42-05B3-4342-821E-F5B67FD7AD23}" dt="2026-08-24T21:07:20.467" v="9312" actId="478"/>
          <ac:picMkLst>
            <pc:docMk/>
            <pc:sldMk cId="1742452302" sldId="2147483296"/>
            <ac:picMk id="11" creationId="{C71EBCCE-E1B8-D165-B6E5-6F898DAEEA51}"/>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pivotSource>
    <c:name>[Robotic_Assisted_Ion_Bronchoscopy_20260819_1532.xlsx]Sheet5!PivotTable2</c:name>
    <c:fmtId val="7"/>
  </c:pivotSource>
  <c:chart>
    <c:title>
      <c:tx>
        <c:rich>
          <a:bodyPr rot="0" spcFirstLastPara="1" vertOverflow="ellipsis" vert="horz" wrap="square" anchor="ctr" anchorCtr="1"/>
          <a:lstStyle/>
          <a:p>
            <a:pPr>
              <a:defRPr sz="1400" b="1" i="0" u="none" strike="noStrike" kern="1200" cap="all" spc="50" baseline="0">
                <a:solidFill>
                  <a:schemeClr val="tx1">
                    <a:lumMod val="65000"/>
                    <a:lumOff val="35000"/>
                  </a:schemeClr>
                </a:solidFill>
                <a:latin typeface="+mn-lt"/>
                <a:ea typeface="+mn-ea"/>
                <a:cs typeface="+mn-cs"/>
              </a:defRPr>
            </a:pPr>
            <a:r>
              <a:rPr lang="en-US" baseline="0"/>
              <a:t>financial class split-share</a:t>
            </a:r>
            <a:endParaRPr lang="en-US"/>
          </a:p>
        </c:rich>
      </c:tx>
      <c:overlay val="0"/>
      <c:spPr>
        <a:noFill/>
        <a:ln>
          <a:noFill/>
        </a:ln>
        <a:effectLst/>
      </c:spPr>
      <c:txPr>
        <a:bodyPr rot="0" spcFirstLastPara="1" vertOverflow="ellipsis" vert="horz" wrap="square" anchor="ctr" anchorCtr="1"/>
        <a:lstStyle/>
        <a:p>
          <a:pPr>
            <a:defRPr sz="1400" b="1" i="0" u="none" strike="noStrike" kern="1200" cap="all" spc="50" baseline="0">
              <a:solidFill>
                <a:schemeClr val="tx1">
                  <a:lumMod val="65000"/>
                  <a:lumOff val="35000"/>
                </a:schemeClr>
              </a:solidFill>
              <a:latin typeface="+mn-lt"/>
              <a:ea typeface="+mn-ea"/>
              <a:cs typeface="+mn-cs"/>
            </a:defRPr>
          </a:pPr>
          <a:endParaRPr lang="en-US"/>
        </a:p>
      </c:txPr>
    </c:title>
    <c:autoTitleDeleted val="0"/>
    <c:pivotFmts>
      <c:pivotFmt>
        <c:idx val="0"/>
        <c:spPr>
          <a:solidFill>
            <a:schemeClr val="accent1"/>
          </a:solidFill>
          <a:ln>
            <a:noFill/>
          </a:ln>
          <a:effectLst/>
          <a:scene3d>
            <a:camera prst="orthographicFront"/>
            <a:lightRig rig="brightRoom" dir="t"/>
          </a:scene3d>
          <a:sp3d prstMaterial="flat">
            <a:bevelT w="50800" h="101600" prst="angle"/>
            <a:contourClr>
              <a:srgbClr val="000000"/>
            </a:contourClr>
          </a:sp3d>
        </c:spPr>
        <c:marker>
          <c:symbol val="circle"/>
          <c:size val="6"/>
        </c:marker>
        <c:dLbl>
          <c:idx val="0"/>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showLegendKey val="0"/>
          <c:showVal val="0"/>
          <c:showCatName val="0"/>
          <c:showSerName val="0"/>
          <c:showPercent val="1"/>
          <c:showBubbleSize val="0"/>
          <c:extLst>
            <c:ext xmlns:c15="http://schemas.microsoft.com/office/drawing/2012/chart" uri="{CE6537A1-D6FC-4f65-9D91-7224C49458BB}"/>
          </c:extLst>
        </c:dLbl>
      </c:pivotFmt>
      <c:pivotFmt>
        <c:idx val="1"/>
        <c:spPr>
          <a:solidFill>
            <a:schemeClr val="accent1"/>
          </a:solidFill>
          <a:ln>
            <a:noFill/>
          </a:ln>
          <a:effectLst/>
          <a:scene3d>
            <a:camera prst="orthographicFront"/>
            <a:lightRig rig="brightRoom" dir="t"/>
          </a:scene3d>
          <a:sp3d prstMaterial="flat">
            <a:bevelT w="50800" h="101600" prst="angle"/>
            <a:contourClr>
              <a:srgbClr val="000000"/>
            </a:contourClr>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showLegendKey val="0"/>
          <c:showVal val="0"/>
          <c:showCatName val="0"/>
          <c:showSerName val="0"/>
          <c:showPercent val="1"/>
          <c:showBubbleSize val="0"/>
          <c:extLst>
            <c:ext xmlns:c15="http://schemas.microsoft.com/office/drawing/2012/chart" uri="{CE6537A1-D6FC-4f65-9D91-7224C49458BB}"/>
          </c:extLst>
        </c:dLbl>
      </c:pivotFmt>
      <c:pivotFmt>
        <c:idx val="2"/>
        <c:spPr>
          <a:solidFill>
            <a:schemeClr val="accent1"/>
          </a:solidFill>
          <a:ln>
            <a:noFill/>
          </a:ln>
          <a:effectLst/>
          <a:scene3d>
            <a:camera prst="orthographicFront"/>
            <a:lightRig rig="brightRoom" dir="t"/>
          </a:scene3d>
          <a:sp3d prstMaterial="flat">
            <a:bevelT w="50800" h="101600" prst="angle"/>
            <a:contourClr>
              <a:srgbClr val="000000"/>
            </a:contourClr>
          </a:sp3d>
        </c:spPr>
      </c:pivotFmt>
      <c:pivotFmt>
        <c:idx val="3"/>
        <c:spPr>
          <a:solidFill>
            <a:schemeClr val="accent1"/>
          </a:solidFill>
          <a:ln>
            <a:noFill/>
          </a:ln>
          <a:effectLst/>
          <a:scene3d>
            <a:camera prst="orthographicFront"/>
            <a:lightRig rig="brightRoom" dir="t"/>
          </a:scene3d>
          <a:sp3d prstMaterial="flat">
            <a:bevelT w="50800" h="101600" prst="angle"/>
            <a:contourClr>
              <a:srgbClr val="000000"/>
            </a:contourClr>
          </a:sp3d>
        </c:spPr>
      </c:pivotFmt>
      <c:pivotFmt>
        <c:idx val="4"/>
        <c:spPr>
          <a:solidFill>
            <a:schemeClr val="accent1"/>
          </a:solidFill>
          <a:ln>
            <a:noFill/>
          </a:ln>
          <a:effectLst/>
          <a:scene3d>
            <a:camera prst="orthographicFront"/>
            <a:lightRig rig="brightRoom" dir="t"/>
          </a:scene3d>
          <a:sp3d prstMaterial="flat">
            <a:bevelT w="50800" h="101600" prst="angle"/>
            <a:contourClr>
              <a:srgbClr val="000000"/>
            </a:contourClr>
          </a:sp3d>
        </c:spPr>
      </c:pivotFmt>
      <c:pivotFmt>
        <c:idx val="5"/>
        <c:spPr>
          <a:solidFill>
            <a:schemeClr val="accent1"/>
          </a:solidFill>
          <a:ln>
            <a:noFill/>
          </a:ln>
          <a:effectLst/>
          <a:scene3d>
            <a:camera prst="orthographicFront"/>
            <a:lightRig rig="brightRoom" dir="t"/>
          </a:scene3d>
          <a:sp3d prstMaterial="flat">
            <a:bevelT w="50800" h="101600" prst="angle"/>
            <a:contourClr>
              <a:srgbClr val="000000"/>
            </a:contourClr>
          </a:sp3d>
        </c:spPr>
      </c:pivotFmt>
      <c:pivotFmt>
        <c:idx val="6"/>
        <c:spPr>
          <a:solidFill>
            <a:schemeClr val="accent1"/>
          </a:solidFill>
          <a:ln>
            <a:noFill/>
          </a:ln>
          <a:effectLst/>
          <a:scene3d>
            <a:camera prst="orthographicFront"/>
            <a:lightRig rig="brightRoom" dir="t"/>
          </a:scene3d>
          <a:sp3d prstMaterial="flat">
            <a:bevelT w="50800" h="101600" prst="angle"/>
            <a:contourClr>
              <a:srgbClr val="000000"/>
            </a:contourClr>
          </a:sp3d>
        </c:spPr>
      </c:pivotFmt>
      <c:pivotFmt>
        <c:idx val="7"/>
        <c:spPr>
          <a:solidFill>
            <a:schemeClr val="accent1"/>
          </a:solidFill>
          <a:ln>
            <a:noFill/>
          </a:ln>
          <a:effectLst/>
          <a:scene3d>
            <a:camera prst="orthographicFront"/>
            <a:lightRig rig="brightRoom" dir="t"/>
          </a:scene3d>
          <a:sp3d prstMaterial="flat">
            <a:bevelT w="50800" h="101600" prst="angle"/>
            <a:contourClr>
              <a:srgbClr val="000000"/>
            </a:contourClr>
          </a:sp3d>
        </c:spPr>
      </c:pivotFmt>
      <c:pivotFmt>
        <c:idx val="8"/>
        <c:spPr>
          <a:solidFill>
            <a:schemeClr val="accent1"/>
          </a:solidFill>
          <a:ln>
            <a:noFill/>
          </a:ln>
          <a:effectLst/>
          <a:scene3d>
            <a:camera prst="orthographicFront"/>
            <a:lightRig rig="brightRoom" dir="t"/>
          </a:scene3d>
          <a:sp3d prstMaterial="flat">
            <a:bevelT w="50800" h="101600" prst="angle"/>
            <a:contourClr>
              <a:srgbClr val="000000"/>
            </a:contourClr>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showLegendKey val="0"/>
          <c:showVal val="0"/>
          <c:showCatName val="0"/>
          <c:showSerName val="0"/>
          <c:showPercent val="1"/>
          <c:showBubbleSize val="0"/>
          <c:extLst>
            <c:ext xmlns:c15="http://schemas.microsoft.com/office/drawing/2012/chart" uri="{CE6537A1-D6FC-4f65-9D91-7224C49458BB}"/>
          </c:extLst>
        </c:dLbl>
      </c:pivotFmt>
      <c:pivotFmt>
        <c:idx val="9"/>
        <c:spPr>
          <a:solidFill>
            <a:schemeClr val="accent1"/>
          </a:solidFill>
          <a:ln>
            <a:noFill/>
          </a:ln>
          <a:effectLst/>
          <a:scene3d>
            <a:camera prst="orthographicFront"/>
            <a:lightRig rig="brightRoom" dir="t"/>
          </a:scene3d>
          <a:sp3d prstMaterial="flat">
            <a:bevelT w="50800" h="101600" prst="angle"/>
            <a:contourClr>
              <a:srgbClr val="000000"/>
            </a:contourClr>
          </a:sp3d>
        </c:spPr>
      </c:pivotFmt>
      <c:pivotFmt>
        <c:idx val="10"/>
        <c:spPr>
          <a:solidFill>
            <a:schemeClr val="accent1"/>
          </a:solidFill>
          <a:ln>
            <a:noFill/>
          </a:ln>
          <a:effectLst/>
          <a:scene3d>
            <a:camera prst="orthographicFront"/>
            <a:lightRig rig="brightRoom" dir="t"/>
          </a:scene3d>
          <a:sp3d prstMaterial="flat">
            <a:bevelT w="50800" h="101600" prst="angle"/>
            <a:contourClr>
              <a:srgbClr val="000000"/>
            </a:contourClr>
          </a:sp3d>
        </c:spPr>
      </c:pivotFmt>
      <c:pivotFmt>
        <c:idx val="11"/>
        <c:spPr>
          <a:solidFill>
            <a:schemeClr val="accent1"/>
          </a:solidFill>
          <a:ln>
            <a:noFill/>
          </a:ln>
          <a:effectLst/>
          <a:scene3d>
            <a:camera prst="orthographicFront"/>
            <a:lightRig rig="brightRoom" dir="t"/>
          </a:scene3d>
          <a:sp3d prstMaterial="flat">
            <a:bevelT w="50800" h="101600" prst="angle"/>
            <a:contourClr>
              <a:srgbClr val="000000"/>
            </a:contourClr>
          </a:sp3d>
        </c:spPr>
      </c:pivotFmt>
      <c:pivotFmt>
        <c:idx val="12"/>
        <c:spPr>
          <a:solidFill>
            <a:schemeClr val="accent1"/>
          </a:solidFill>
          <a:ln>
            <a:noFill/>
          </a:ln>
          <a:effectLst/>
          <a:scene3d>
            <a:camera prst="orthographicFront"/>
            <a:lightRig rig="brightRoom" dir="t"/>
          </a:scene3d>
          <a:sp3d prstMaterial="flat">
            <a:bevelT w="50800" h="101600" prst="angle"/>
            <a:contourClr>
              <a:srgbClr val="000000"/>
            </a:contourClr>
          </a:sp3d>
        </c:spPr>
      </c:pivotFmt>
      <c:pivotFmt>
        <c:idx val="13"/>
        <c:spPr>
          <a:solidFill>
            <a:schemeClr val="accent1"/>
          </a:solidFill>
          <a:ln>
            <a:noFill/>
          </a:ln>
          <a:effectLst/>
          <a:scene3d>
            <a:camera prst="orthographicFront"/>
            <a:lightRig rig="brightRoom" dir="t"/>
          </a:scene3d>
          <a:sp3d prstMaterial="flat">
            <a:bevelT w="50800" h="101600" prst="angle"/>
            <a:contourClr>
              <a:srgbClr val="000000"/>
            </a:contourClr>
          </a:sp3d>
        </c:spPr>
      </c:pivotFmt>
      <c:pivotFmt>
        <c:idx val="14"/>
        <c:spPr>
          <a:solidFill>
            <a:schemeClr val="accent1"/>
          </a:solidFill>
          <a:ln>
            <a:noFill/>
          </a:ln>
          <a:effectLst/>
          <a:scene3d>
            <a:camera prst="orthographicFront"/>
            <a:lightRig rig="brightRoom" dir="t"/>
          </a:scene3d>
          <a:sp3d prstMaterial="flat">
            <a:bevelT w="50800" h="101600" prst="angle"/>
            <a:contourClr>
              <a:srgbClr val="000000"/>
            </a:contourClr>
          </a:sp3d>
        </c:spPr>
      </c:pivotFmt>
    </c:pivotFmts>
    <c:plotArea>
      <c:layout/>
      <c:doughnutChart>
        <c:varyColors val="1"/>
        <c:ser>
          <c:idx val="0"/>
          <c:order val="0"/>
          <c:tx>
            <c:strRef>
              <c:f>Sheet5!$B$3</c:f>
              <c:strCache>
                <c:ptCount val="1"/>
                <c:pt idx="0">
                  <c:v>Total</c:v>
                </c:pt>
              </c:strCache>
            </c:strRef>
          </c:tx>
          <c:dPt>
            <c:idx val="0"/>
            <c:bubble3D val="0"/>
            <c:spPr>
              <a:solidFill>
                <a:schemeClr val="accent1"/>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1-DC94-4006-ABB2-96824AF4619D}"/>
              </c:ext>
            </c:extLst>
          </c:dPt>
          <c:dPt>
            <c:idx val="1"/>
            <c:bubble3D val="0"/>
            <c:spPr>
              <a:solidFill>
                <a:schemeClr val="accent2"/>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3-DC94-4006-ABB2-96824AF4619D}"/>
              </c:ext>
            </c:extLst>
          </c:dPt>
          <c:dPt>
            <c:idx val="2"/>
            <c:bubble3D val="0"/>
            <c:spPr>
              <a:solidFill>
                <a:schemeClr val="accent3"/>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5-DC94-4006-ABB2-96824AF4619D}"/>
              </c:ext>
            </c:extLst>
          </c:dPt>
          <c:dPt>
            <c:idx val="3"/>
            <c:bubble3D val="0"/>
            <c:spPr>
              <a:solidFill>
                <a:schemeClr val="accent4"/>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7-DC94-4006-ABB2-96824AF4619D}"/>
              </c:ext>
            </c:extLst>
          </c:dPt>
          <c:dPt>
            <c:idx val="4"/>
            <c:bubble3D val="0"/>
            <c:spPr>
              <a:solidFill>
                <a:schemeClr val="accent5"/>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9-DC94-4006-ABB2-96824AF4619D}"/>
              </c:ext>
            </c:extLst>
          </c:dPt>
          <c:dPt>
            <c:idx val="5"/>
            <c:bubble3D val="0"/>
            <c:spPr>
              <a:solidFill>
                <a:schemeClr val="accent6"/>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B-DC94-4006-ABB2-96824AF4619D}"/>
              </c:ext>
            </c:extLst>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Sheet5!$A$4:$A$10</c:f>
              <c:strCache>
                <c:ptCount val="6"/>
                <c:pt idx="0">
                  <c:v>medicare</c:v>
                </c:pt>
                <c:pt idx="1">
                  <c:v>bcbs</c:v>
                </c:pt>
                <c:pt idx="2">
                  <c:v>medicaid</c:v>
                </c:pt>
                <c:pt idx="3">
                  <c:v>commercial</c:v>
                </c:pt>
                <c:pt idx="4">
                  <c:v>tricare</c:v>
                </c:pt>
                <c:pt idx="5">
                  <c:v>self</c:v>
                </c:pt>
              </c:strCache>
            </c:strRef>
          </c:cat>
          <c:val>
            <c:numRef>
              <c:f>Sheet5!$B$4:$B$10</c:f>
              <c:numCache>
                <c:formatCode>General</c:formatCode>
                <c:ptCount val="6"/>
                <c:pt idx="0">
                  <c:v>79</c:v>
                </c:pt>
                <c:pt idx="1">
                  <c:v>8</c:v>
                </c:pt>
                <c:pt idx="2">
                  <c:v>8</c:v>
                </c:pt>
                <c:pt idx="3">
                  <c:v>7</c:v>
                </c:pt>
                <c:pt idx="4">
                  <c:v>1</c:v>
                </c:pt>
                <c:pt idx="5">
                  <c:v>1</c:v>
                </c:pt>
              </c:numCache>
            </c:numRef>
          </c:val>
          <c:extLst>
            <c:ext xmlns:c16="http://schemas.microsoft.com/office/drawing/2014/chart" uri="{C3380CC4-5D6E-409C-BE32-E72D297353CC}">
              <c16:uniqueId val="{0000000C-DC94-4006-ABB2-96824AF4619D}"/>
            </c:ext>
          </c:extLst>
        </c:ser>
        <c:dLbls>
          <c:showLegendKey val="0"/>
          <c:showVal val="0"/>
          <c:showCatName val="0"/>
          <c:showSerName val="0"/>
          <c:showPercent val="1"/>
          <c:showBubbleSize val="0"/>
          <c:showLeaderLines val="1"/>
        </c:dLbls>
        <c:firstSliceAng val="0"/>
        <c:holeSize val="50"/>
      </c:doughnutChart>
      <c:spPr>
        <a:noFill/>
        <a:ln>
          <a:noFill/>
        </a:ln>
        <a:effectLst/>
      </c:spPr>
    </c:plotArea>
    <c:legend>
      <c:legendPos val="r"/>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extLst>
    <c:ext xmlns:c14="http://schemas.microsoft.com/office/drawing/2007/8/2/chart" uri="{781A3756-C4B2-4CAC-9D66-4F8BD8637D16}">
      <c14:pivotOptions>
        <c14:dropZoneFilter val="1"/>
        <c14:dropZoneCategories val="1"/>
        <c14:dropZoneData val="1"/>
        <c14:dropZoneSeries val="1"/>
        <c14:dropZonesVisible val="1"/>
      </c14:pivotOptions>
    </c:ext>
    <c:ext xmlns:c16="http://schemas.microsoft.com/office/drawing/2014/chart" uri="{E28EC0CA-F0BB-4C9C-879D-F8772B89E7AC}">
      <c16:pivotOptions16>
        <c16:showExpandCollapseFieldButtons val="1"/>
      </c16:pivotOptions16>
    </c:ext>
  </c:extLst>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lt1"/>
    </cs:fontRef>
    <cs:defRPr sz="900" b="1"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scene3d>
        <a:camera prst="orthographicFront"/>
        <a:lightRig rig="brightRoom" dir="t"/>
      </a:scene3d>
      <a:sp3d prstMaterial="flat">
        <a:bevelT w="50800" h="101600" prst="angle"/>
        <a:contourClr>
          <a:srgbClr val="000000"/>
        </a:contourClr>
      </a:sp3d>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1" i="0" kern="1200" cap="all" spc="5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4C3C3A6-B337-4D83-9CDB-B9C35780FF72}"/>
              </a:ext>
            </a:extLst>
          </p:cNvPr>
          <p:cNvSpPr>
            <a:spLocks noGrp="1"/>
          </p:cNvSpPr>
          <p:nvPr>
            <p:ph type="hdr" sz="quarter"/>
          </p:nvPr>
        </p:nvSpPr>
        <p:spPr>
          <a:xfrm>
            <a:off x="0" y="0"/>
            <a:ext cx="3043343" cy="467072"/>
          </a:xfrm>
          <a:prstGeom prst="rect">
            <a:avLst/>
          </a:prstGeom>
        </p:spPr>
        <p:txBody>
          <a:bodyPr vert="horz" lIns="93324" tIns="46662" rIns="93324" bIns="46662" rtlCol="0"/>
          <a:lstStyle>
            <a:lvl1pPr algn="l">
              <a:defRPr sz="1200"/>
            </a:lvl1pPr>
          </a:lstStyle>
          <a:p>
            <a:endParaRPr lang="en-US" dirty="0"/>
          </a:p>
        </p:txBody>
      </p:sp>
      <p:sp>
        <p:nvSpPr>
          <p:cNvPr id="3" name="Date Placeholder 2">
            <a:extLst>
              <a:ext uri="{FF2B5EF4-FFF2-40B4-BE49-F238E27FC236}">
                <a16:creationId xmlns:a16="http://schemas.microsoft.com/office/drawing/2014/main" id="{B1C79A68-3D73-4695-8C1E-3CDBCB536D00}"/>
              </a:ext>
            </a:extLst>
          </p:cNvPr>
          <p:cNvSpPr>
            <a:spLocks noGrp="1"/>
          </p:cNvSpPr>
          <p:nvPr>
            <p:ph type="dt" sz="quarter" idx="1"/>
          </p:nvPr>
        </p:nvSpPr>
        <p:spPr>
          <a:xfrm>
            <a:off x="3978132" y="0"/>
            <a:ext cx="3043343" cy="467072"/>
          </a:xfrm>
          <a:prstGeom prst="rect">
            <a:avLst/>
          </a:prstGeom>
        </p:spPr>
        <p:txBody>
          <a:bodyPr vert="horz" lIns="93324" tIns="46662" rIns="93324" bIns="46662" rtlCol="0"/>
          <a:lstStyle>
            <a:lvl1pPr algn="r">
              <a:defRPr sz="1200"/>
            </a:lvl1pPr>
          </a:lstStyle>
          <a:p>
            <a:fld id="{7B97C6B7-F63D-48F8-8C65-A57506B0F13B}" type="datetimeFigureOut">
              <a:rPr lang="en-US" smtClean="0"/>
              <a:t>8/25/2026</a:t>
            </a:fld>
            <a:endParaRPr lang="en-US" dirty="0"/>
          </a:p>
        </p:txBody>
      </p:sp>
      <p:sp>
        <p:nvSpPr>
          <p:cNvPr id="4" name="Footer Placeholder 3">
            <a:extLst>
              <a:ext uri="{FF2B5EF4-FFF2-40B4-BE49-F238E27FC236}">
                <a16:creationId xmlns:a16="http://schemas.microsoft.com/office/drawing/2014/main" id="{3CF5045C-A7CE-41D4-85C5-0E9ACEEF9B28}"/>
              </a:ext>
            </a:extLst>
          </p:cNvPr>
          <p:cNvSpPr>
            <a:spLocks noGrp="1"/>
          </p:cNvSpPr>
          <p:nvPr>
            <p:ph type="ftr" sz="quarter" idx="2"/>
          </p:nvPr>
        </p:nvSpPr>
        <p:spPr>
          <a:xfrm>
            <a:off x="0" y="8842030"/>
            <a:ext cx="3043343" cy="467071"/>
          </a:xfrm>
          <a:prstGeom prst="rect">
            <a:avLst/>
          </a:prstGeom>
        </p:spPr>
        <p:txBody>
          <a:bodyPr vert="horz" lIns="93324" tIns="46662" rIns="93324" bIns="46662"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59ABD0F-F8EA-4B9F-8647-FC7D4AE3D834}"/>
              </a:ext>
            </a:extLst>
          </p:cNvPr>
          <p:cNvSpPr>
            <a:spLocks noGrp="1"/>
          </p:cNvSpPr>
          <p:nvPr>
            <p:ph type="sldNum" sz="quarter" idx="3"/>
          </p:nvPr>
        </p:nvSpPr>
        <p:spPr>
          <a:xfrm>
            <a:off x="3978132" y="8842030"/>
            <a:ext cx="3043343" cy="467071"/>
          </a:xfrm>
          <a:prstGeom prst="rect">
            <a:avLst/>
          </a:prstGeom>
        </p:spPr>
        <p:txBody>
          <a:bodyPr vert="horz" lIns="93324" tIns="46662" rIns="93324" bIns="46662" rtlCol="0" anchor="b"/>
          <a:lstStyle>
            <a:lvl1pPr algn="r">
              <a:defRPr sz="1200"/>
            </a:lvl1pPr>
          </a:lstStyle>
          <a:p>
            <a:fld id="{24AB78DD-9481-4863-BCCC-946573546DA1}" type="slidenum">
              <a:rPr lang="en-US" smtClean="0"/>
              <a:t>‹#›</a:t>
            </a:fld>
            <a:endParaRPr lang="en-US" dirty="0"/>
          </a:p>
        </p:txBody>
      </p:sp>
    </p:spTree>
    <p:extLst>
      <p:ext uri="{BB962C8B-B14F-4D97-AF65-F5344CB8AC3E}">
        <p14:creationId xmlns:p14="http://schemas.microsoft.com/office/powerpoint/2010/main" val="5850403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7072"/>
          </a:xfrm>
          <a:prstGeom prst="rect">
            <a:avLst/>
          </a:prstGeom>
        </p:spPr>
        <p:txBody>
          <a:bodyPr vert="horz" lIns="93324" tIns="46662" rIns="93324" bIns="46662" rtlCol="0"/>
          <a:lstStyle>
            <a:lvl1pPr algn="l">
              <a:defRPr sz="1200"/>
            </a:lvl1pPr>
          </a:lstStyle>
          <a:p>
            <a:endParaRPr lang="en-US" dirty="0"/>
          </a:p>
        </p:txBody>
      </p:sp>
      <p:sp>
        <p:nvSpPr>
          <p:cNvPr id="3" name="Date Placeholder 2"/>
          <p:cNvSpPr>
            <a:spLocks noGrp="1"/>
          </p:cNvSpPr>
          <p:nvPr>
            <p:ph type="dt" idx="1"/>
          </p:nvPr>
        </p:nvSpPr>
        <p:spPr>
          <a:xfrm>
            <a:off x="3978132" y="0"/>
            <a:ext cx="3043343" cy="467072"/>
          </a:xfrm>
          <a:prstGeom prst="rect">
            <a:avLst/>
          </a:prstGeom>
        </p:spPr>
        <p:txBody>
          <a:bodyPr vert="horz" lIns="93324" tIns="46662" rIns="93324" bIns="46662" rtlCol="0"/>
          <a:lstStyle>
            <a:lvl1pPr algn="r">
              <a:defRPr sz="1200"/>
            </a:lvl1pPr>
          </a:lstStyle>
          <a:p>
            <a:fld id="{AC09A0FA-2191-4F92-A1E4-6EB4598AC4EC}" type="datetimeFigureOut">
              <a:rPr lang="en-US" smtClean="0"/>
              <a:t>8/25/2026</a:t>
            </a:fld>
            <a:endParaRPr lang="en-US" dirty="0"/>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3324" tIns="46662" rIns="93324" bIns="46662" rtlCol="0" anchor="ctr"/>
          <a:lstStyle/>
          <a:p>
            <a:endParaRPr lang="en-US" dirty="0"/>
          </a:p>
        </p:txBody>
      </p:sp>
      <p:sp>
        <p:nvSpPr>
          <p:cNvPr id="5" name="Notes Placeholder 4"/>
          <p:cNvSpPr>
            <a:spLocks noGrp="1"/>
          </p:cNvSpPr>
          <p:nvPr>
            <p:ph type="body" sz="quarter" idx="3"/>
          </p:nvPr>
        </p:nvSpPr>
        <p:spPr>
          <a:xfrm>
            <a:off x="702310" y="4480004"/>
            <a:ext cx="5618480" cy="3665458"/>
          </a:xfrm>
          <a:prstGeom prst="rect">
            <a:avLst/>
          </a:prstGeom>
        </p:spPr>
        <p:txBody>
          <a:bodyPr vert="horz" lIns="93324" tIns="46662" rIns="93324" bIns="4666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30"/>
            <a:ext cx="3043343" cy="467071"/>
          </a:xfrm>
          <a:prstGeom prst="rect">
            <a:avLst/>
          </a:prstGeom>
        </p:spPr>
        <p:txBody>
          <a:bodyPr vert="horz" lIns="93324" tIns="46662" rIns="93324" bIns="46662"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132" y="8842030"/>
            <a:ext cx="3043343" cy="467071"/>
          </a:xfrm>
          <a:prstGeom prst="rect">
            <a:avLst/>
          </a:prstGeom>
        </p:spPr>
        <p:txBody>
          <a:bodyPr vert="horz" lIns="93324" tIns="46662" rIns="93324" bIns="46662" rtlCol="0" anchor="b"/>
          <a:lstStyle>
            <a:lvl1pPr algn="r">
              <a:defRPr sz="1200"/>
            </a:lvl1pPr>
          </a:lstStyle>
          <a:p>
            <a:fld id="{B63359F2-43EF-4812-9DC0-98C0B1A40681}" type="slidenum">
              <a:rPr lang="en-US" smtClean="0"/>
              <a:t>‹#›</a:t>
            </a:fld>
            <a:endParaRPr lang="en-US" dirty="0"/>
          </a:p>
        </p:txBody>
      </p:sp>
    </p:spTree>
    <p:extLst>
      <p:ext uri="{BB962C8B-B14F-4D97-AF65-F5344CB8AC3E}">
        <p14:creationId xmlns:p14="http://schemas.microsoft.com/office/powerpoint/2010/main" val="4701116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3359F2-43EF-4812-9DC0-98C0B1A40681}" type="slidenum">
              <a:rPr lang="en-US" smtClean="0"/>
              <a:t>1</a:t>
            </a:fld>
            <a:endParaRPr lang="en-US" dirty="0"/>
          </a:p>
        </p:txBody>
      </p:sp>
    </p:spTree>
    <p:extLst>
      <p:ext uri="{BB962C8B-B14F-4D97-AF65-F5344CB8AC3E}">
        <p14:creationId xmlns:p14="http://schemas.microsoft.com/office/powerpoint/2010/main" val="19835233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3359F2-43EF-4812-9DC0-98C0B1A40681}" type="slidenum">
              <a:rPr lang="en-US" smtClean="0"/>
              <a:t>2</a:t>
            </a:fld>
            <a:endParaRPr lang="en-US" dirty="0"/>
          </a:p>
        </p:txBody>
      </p:sp>
    </p:spTree>
    <p:extLst>
      <p:ext uri="{BB962C8B-B14F-4D97-AF65-F5344CB8AC3E}">
        <p14:creationId xmlns:p14="http://schemas.microsoft.com/office/powerpoint/2010/main" val="9728502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3359F2-43EF-4812-9DC0-98C0B1A40681}" type="slidenum">
              <a:rPr lang="en-US" smtClean="0"/>
              <a:t>23</a:t>
            </a:fld>
            <a:endParaRPr lang="en-US" dirty="0"/>
          </a:p>
        </p:txBody>
      </p:sp>
    </p:spTree>
    <p:extLst>
      <p:ext uri="{BB962C8B-B14F-4D97-AF65-F5344CB8AC3E}">
        <p14:creationId xmlns:p14="http://schemas.microsoft.com/office/powerpoint/2010/main" val="37903028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E9B0EB-F052-8884-35AE-E9AB3490C7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77C8BD-9BA4-8182-753F-5DEB9BA4CB5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EA91E05-4470-08E9-6464-FC524FB2CAF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50B2DFC-4BBD-2F48-D373-98BA9F7A7C3B}"/>
              </a:ext>
            </a:extLst>
          </p:cNvPr>
          <p:cNvSpPr>
            <a:spLocks noGrp="1"/>
          </p:cNvSpPr>
          <p:nvPr>
            <p:ph type="sldNum" sz="quarter" idx="5"/>
          </p:nvPr>
        </p:nvSpPr>
        <p:spPr/>
        <p:txBody>
          <a:bodyPr/>
          <a:lstStyle/>
          <a:p>
            <a:fld id="{044F872A-BC41-4A5F-9A15-E71F91A18223}" type="slidenum">
              <a:rPr lang="en-US" smtClean="0"/>
              <a:t>25</a:t>
            </a:fld>
            <a:endParaRPr lang="en-US"/>
          </a:p>
        </p:txBody>
      </p:sp>
    </p:spTree>
    <p:extLst>
      <p:ext uri="{BB962C8B-B14F-4D97-AF65-F5344CB8AC3E}">
        <p14:creationId xmlns:p14="http://schemas.microsoft.com/office/powerpoint/2010/main" val="18422656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04E567-8999-DEEF-E752-C0DE198EDD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686353-52B9-E68F-9789-7DBC9A87D9C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FDF400E-B9A0-2A89-3BE3-B158417C28C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A5C6405-73BB-BEF3-578B-D7ECA82F22F0}"/>
              </a:ext>
            </a:extLst>
          </p:cNvPr>
          <p:cNvSpPr>
            <a:spLocks noGrp="1"/>
          </p:cNvSpPr>
          <p:nvPr>
            <p:ph type="sldNum" sz="quarter" idx="5"/>
          </p:nvPr>
        </p:nvSpPr>
        <p:spPr/>
        <p:txBody>
          <a:bodyPr/>
          <a:lstStyle/>
          <a:p>
            <a:fld id="{044F872A-BC41-4A5F-9A15-E71F91A18223}" type="slidenum">
              <a:rPr lang="en-US" smtClean="0"/>
              <a:t>26</a:t>
            </a:fld>
            <a:endParaRPr lang="en-US"/>
          </a:p>
        </p:txBody>
      </p:sp>
    </p:spTree>
    <p:extLst>
      <p:ext uri="{BB962C8B-B14F-4D97-AF65-F5344CB8AC3E}">
        <p14:creationId xmlns:p14="http://schemas.microsoft.com/office/powerpoint/2010/main" val="21883708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r>
              <a:rPr lang="en-US"/>
              <a:t>20XX</a:t>
            </a:r>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7666156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r>
              <a:rPr lang="en-US"/>
              <a:t>20XX</a:t>
            </a:r>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59575358"/>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r>
              <a:rPr lang="en-US"/>
              <a:t>20XX</a:t>
            </a:r>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20148966"/>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r>
              <a:rPr lang="en-US"/>
              <a:t>20XX</a:t>
            </a:r>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58614927"/>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r>
              <a:rPr lang="en-US"/>
              <a:t>20XX</a:t>
            </a:r>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74915542"/>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r>
              <a:rPr lang="en-US"/>
              <a:t>20XX</a:t>
            </a:r>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32975325"/>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20XX</a:t>
            </a:r>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232013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r>
              <a:rPr lang="en-US"/>
              <a:t>20XX</a:t>
            </a:r>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49890775"/>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20XX</a:t>
            </a:r>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24586436"/>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20XX</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908733011"/>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r>
              <a:rPr lang="en-US"/>
              <a:t>20XX</a:t>
            </a:r>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50398872"/>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31937252-EACE-4232-855F-5C47E3F8B087}"/>
              </a:ext>
            </a:extLst>
          </p:cNvPr>
          <p:cNvSpPr>
            <a:spLocks noGrp="1"/>
          </p:cNvSpPr>
          <p:nvPr>
            <p:ph type="ctrTitle" hasCustomPrompt="1"/>
          </p:nvPr>
        </p:nvSpPr>
        <p:spPr>
          <a:xfrm>
            <a:off x="457200" y="1070901"/>
            <a:ext cx="11265407" cy="1499616"/>
          </a:xfrm>
        </p:spPr>
        <p:txBody>
          <a:bodyPr>
            <a:noAutofit/>
          </a:bodyPr>
          <a:lstStyle>
            <a:lvl1pPr>
              <a:defRPr/>
            </a:lvl1pPr>
          </a:lstStyle>
          <a:p>
            <a:r>
              <a:rPr lang="en-US" dirty="0"/>
              <a:t>Click to add title</a:t>
            </a:r>
          </a:p>
        </p:txBody>
      </p:sp>
      <p:sp>
        <p:nvSpPr>
          <p:cNvPr id="25" name="Picture Placeholder 24">
            <a:extLst>
              <a:ext uri="{FF2B5EF4-FFF2-40B4-BE49-F238E27FC236}">
                <a16:creationId xmlns:a16="http://schemas.microsoft.com/office/drawing/2014/main" id="{CBA6DBC1-39A1-48A6-8B81-3CD966D06E81}"/>
              </a:ext>
            </a:extLst>
          </p:cNvPr>
          <p:cNvSpPr>
            <a:spLocks noGrp="1"/>
          </p:cNvSpPr>
          <p:nvPr>
            <p:ph type="pic" sz="quarter" idx="13" hasCustomPrompt="1"/>
          </p:nvPr>
        </p:nvSpPr>
        <p:spPr>
          <a:xfrm>
            <a:off x="448055" y="3103684"/>
            <a:ext cx="11274551" cy="3287971"/>
          </a:xfrm>
          <a:solidFill>
            <a:schemeClr val="accent2"/>
          </a:solidFill>
        </p:spPr>
        <p:txBody>
          <a:bodyPr anchor="t" anchorCtr="0">
            <a:normAutofit/>
          </a:bodyPr>
          <a:lstStyle>
            <a:lvl1pPr marL="0" indent="0" algn="ctr">
              <a:buNone/>
              <a:defRPr/>
            </a:lvl1pPr>
          </a:lstStyle>
          <a:p>
            <a:r>
              <a:rPr lang="en-US" dirty="0"/>
              <a:t>Click to add picture</a:t>
            </a:r>
          </a:p>
        </p:txBody>
      </p:sp>
    </p:spTree>
    <p:extLst>
      <p:ext uri="{BB962C8B-B14F-4D97-AF65-F5344CB8AC3E}">
        <p14:creationId xmlns:p14="http://schemas.microsoft.com/office/powerpoint/2010/main" val="22281959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Agenda">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926BD44-2224-46FF-A4E7-9C9FFE19726B}"/>
              </a:ext>
            </a:extLst>
          </p:cNvPr>
          <p:cNvSpPr>
            <a:spLocks noGrp="1"/>
          </p:cNvSpPr>
          <p:nvPr>
            <p:ph type="title"/>
          </p:nvPr>
        </p:nvSpPr>
        <p:spPr>
          <a:xfrm>
            <a:off x="457200" y="640079"/>
            <a:ext cx="3657600" cy="2100851"/>
          </a:xfrm>
        </p:spPr>
        <p:txBody>
          <a:bodyPr>
            <a:noAutofit/>
          </a:bodyPr>
          <a:lstStyle>
            <a:lvl1pPr>
              <a:defRPr/>
            </a:lvl1pPr>
          </a:lstStyle>
          <a:p>
            <a:r>
              <a:rPr lang="en-US"/>
              <a:t>Click to edit Master title style</a:t>
            </a:r>
            <a:endParaRPr lang="en-US" dirty="0"/>
          </a:p>
        </p:txBody>
      </p:sp>
      <p:sp>
        <p:nvSpPr>
          <p:cNvPr id="2" name="Content Placeholder 5">
            <a:extLst>
              <a:ext uri="{FF2B5EF4-FFF2-40B4-BE49-F238E27FC236}">
                <a16:creationId xmlns:a16="http://schemas.microsoft.com/office/drawing/2014/main" id="{FC87D77D-2EA4-028B-1ACF-E1120CE8F0E0}"/>
              </a:ext>
            </a:extLst>
          </p:cNvPr>
          <p:cNvSpPr>
            <a:spLocks noGrp="1"/>
          </p:cNvSpPr>
          <p:nvPr>
            <p:ph sz="quarter" idx="4" hasCustomPrompt="1"/>
          </p:nvPr>
        </p:nvSpPr>
        <p:spPr>
          <a:xfrm>
            <a:off x="457201" y="2862470"/>
            <a:ext cx="3657600" cy="3510898"/>
          </a:xfrm>
        </p:spPr>
        <p:txBody>
          <a:bodyPr anchor="t" anchorCtr="0">
            <a:normAutofit/>
          </a:bodyPr>
          <a:lstStyle>
            <a:lvl1pPr marL="0" indent="0">
              <a:buNone/>
              <a:defRPr/>
            </a:lvl1pPr>
          </a:lstStyle>
          <a:p>
            <a:pPr lvl="0"/>
            <a:r>
              <a:rPr lang="en-US" dirty="0"/>
              <a:t>Click to add text </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Picture Placeholder 3">
            <a:extLst>
              <a:ext uri="{FF2B5EF4-FFF2-40B4-BE49-F238E27FC236}">
                <a16:creationId xmlns:a16="http://schemas.microsoft.com/office/drawing/2014/main" id="{CCFA45C0-9EBE-13AF-9B5D-9D5F4BF223E0}"/>
              </a:ext>
            </a:extLst>
          </p:cNvPr>
          <p:cNvSpPr>
            <a:spLocks noGrp="1"/>
          </p:cNvSpPr>
          <p:nvPr>
            <p:ph type="pic" sz="quarter" idx="13" hasCustomPrompt="1"/>
          </p:nvPr>
        </p:nvSpPr>
        <p:spPr>
          <a:xfrm>
            <a:off x="4242815" y="640080"/>
            <a:ext cx="7491984" cy="5751576"/>
          </a:xfrm>
          <a:custGeom>
            <a:avLst/>
            <a:gdLst>
              <a:gd name="connsiteX0" fmla="*/ 3800341 w 7491984"/>
              <a:gd name="connsiteY0" fmla="*/ 0 h 5751576"/>
              <a:gd name="connsiteX1" fmla="*/ 7491984 w 7491984"/>
              <a:gd name="connsiteY1" fmla="*/ 0 h 5751576"/>
              <a:gd name="connsiteX2" fmla="*/ 7491984 w 7491984"/>
              <a:gd name="connsiteY2" fmla="*/ 5751576 h 5751576"/>
              <a:gd name="connsiteX3" fmla="*/ 3800341 w 7491984"/>
              <a:gd name="connsiteY3" fmla="*/ 5751576 h 5751576"/>
              <a:gd name="connsiteX4" fmla="*/ 0 w 7491984"/>
              <a:gd name="connsiteY4" fmla="*/ 0 h 5751576"/>
              <a:gd name="connsiteX5" fmla="*/ 3696432 w 7491984"/>
              <a:gd name="connsiteY5" fmla="*/ 0 h 5751576"/>
              <a:gd name="connsiteX6" fmla="*/ 3696432 w 7491984"/>
              <a:gd name="connsiteY6" fmla="*/ 5751576 h 5751576"/>
              <a:gd name="connsiteX7" fmla="*/ 0 w 7491984"/>
              <a:gd name="connsiteY7" fmla="*/ 5751576 h 575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91984" h="5751576">
                <a:moveTo>
                  <a:pt x="3800341" y="0"/>
                </a:moveTo>
                <a:lnTo>
                  <a:pt x="7491984" y="0"/>
                </a:lnTo>
                <a:lnTo>
                  <a:pt x="7491984" y="5751576"/>
                </a:lnTo>
                <a:lnTo>
                  <a:pt x="3800341" y="5751576"/>
                </a:lnTo>
                <a:close/>
                <a:moveTo>
                  <a:pt x="0" y="0"/>
                </a:moveTo>
                <a:lnTo>
                  <a:pt x="3696432" y="0"/>
                </a:lnTo>
                <a:lnTo>
                  <a:pt x="3696432" y="5751576"/>
                </a:lnTo>
                <a:lnTo>
                  <a:pt x="0" y="5751576"/>
                </a:lnTo>
                <a:close/>
              </a:path>
            </a:pathLst>
          </a:custGeom>
          <a:solidFill>
            <a:schemeClr val="accent2"/>
          </a:solidFill>
        </p:spPr>
        <p:txBody>
          <a:bodyPr wrap="square" anchor="t" anchorCtr="0">
            <a:noAutofit/>
          </a:bodyPr>
          <a:lstStyle>
            <a:lvl1pPr marL="0" indent="0" algn="ctr">
              <a:buNone/>
              <a:defRPr/>
            </a:lvl1pPr>
          </a:lstStyle>
          <a:p>
            <a:r>
              <a:rPr lang="en-US" dirty="0"/>
              <a:t>Click to add picture</a:t>
            </a:r>
          </a:p>
        </p:txBody>
      </p:sp>
      <p:sp>
        <p:nvSpPr>
          <p:cNvPr id="9" name="Date Placeholder 8">
            <a:extLst>
              <a:ext uri="{FF2B5EF4-FFF2-40B4-BE49-F238E27FC236}">
                <a16:creationId xmlns:a16="http://schemas.microsoft.com/office/drawing/2014/main" id="{D5DDC5FA-EEDB-898F-533E-4094ADA899B9}"/>
              </a:ext>
            </a:extLst>
          </p:cNvPr>
          <p:cNvSpPr>
            <a:spLocks noGrp="1"/>
          </p:cNvSpPr>
          <p:nvPr>
            <p:ph type="dt" sz="half" idx="15"/>
          </p:nvPr>
        </p:nvSpPr>
        <p:spPr/>
        <p:txBody>
          <a:bodyPr/>
          <a:lstStyle/>
          <a:p>
            <a:r>
              <a:rPr lang="en-US"/>
              <a:t>20XX</a:t>
            </a:r>
            <a:endParaRPr lang="en-US" dirty="0"/>
          </a:p>
        </p:txBody>
      </p:sp>
      <p:sp>
        <p:nvSpPr>
          <p:cNvPr id="12" name="Footer Placeholder 11">
            <a:extLst>
              <a:ext uri="{FF2B5EF4-FFF2-40B4-BE49-F238E27FC236}">
                <a16:creationId xmlns:a16="http://schemas.microsoft.com/office/drawing/2014/main" id="{E79B0359-4B55-D899-E584-A8E6B2ED9123}"/>
              </a:ext>
            </a:extLst>
          </p:cNvPr>
          <p:cNvSpPr>
            <a:spLocks noGrp="1"/>
          </p:cNvSpPr>
          <p:nvPr>
            <p:ph type="ftr" sz="quarter" idx="16"/>
          </p:nvPr>
        </p:nvSpPr>
        <p:spPr/>
        <p:txBody>
          <a:bodyPr/>
          <a:lstStyle/>
          <a:p>
            <a:endParaRPr lang="en-US" dirty="0"/>
          </a:p>
        </p:txBody>
      </p:sp>
      <p:sp>
        <p:nvSpPr>
          <p:cNvPr id="13" name="Slide Number Placeholder 12">
            <a:extLst>
              <a:ext uri="{FF2B5EF4-FFF2-40B4-BE49-F238E27FC236}">
                <a16:creationId xmlns:a16="http://schemas.microsoft.com/office/drawing/2014/main" id="{6B916D02-76FE-EAED-CC51-A50448811F7D}"/>
              </a:ext>
            </a:extLst>
          </p:cNvPr>
          <p:cNvSpPr>
            <a:spLocks noGrp="1"/>
          </p:cNvSpPr>
          <p:nvPr>
            <p:ph type="sldNum" sz="quarter" idx="17"/>
          </p:nvPr>
        </p:nvSpPr>
        <p:spPr>
          <a:xfrm>
            <a:off x="10682289" y="6423914"/>
            <a:ext cx="1052510"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1034173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Introduction bottom">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9CC542F-D03C-4537-9B6E-7F653B651524}"/>
              </a:ext>
            </a:extLst>
          </p:cNvPr>
          <p:cNvSpPr>
            <a:spLocks noGrp="1"/>
          </p:cNvSpPr>
          <p:nvPr>
            <p:ph type="title" hasCustomPrompt="1"/>
          </p:nvPr>
        </p:nvSpPr>
        <p:spPr>
          <a:xfrm>
            <a:off x="457200" y="2878091"/>
            <a:ext cx="3729789" cy="3440485"/>
          </a:xfrm>
        </p:spPr>
        <p:txBody>
          <a:bodyPr tIns="182880" bIns="182880" anchor="ctr" anchorCtr="0">
            <a:noAutofit/>
          </a:bodyPr>
          <a:lstStyle/>
          <a:p>
            <a:r>
              <a:rPr lang="en-US" dirty="0"/>
              <a:t>Click to add title</a:t>
            </a:r>
            <a:endParaRPr lang="en-US" dirty="0">
              <a:solidFill>
                <a:schemeClr val="tx2"/>
              </a:solidFill>
            </a:endParaRPr>
          </a:p>
        </p:txBody>
      </p:sp>
      <p:sp>
        <p:nvSpPr>
          <p:cNvPr id="3" name="Picture Placeholder 2">
            <a:extLst>
              <a:ext uri="{FF2B5EF4-FFF2-40B4-BE49-F238E27FC236}">
                <a16:creationId xmlns:a16="http://schemas.microsoft.com/office/drawing/2014/main" id="{130F1D2B-CBE7-6279-2158-7A9F3B5D5C61}"/>
              </a:ext>
            </a:extLst>
          </p:cNvPr>
          <p:cNvSpPr>
            <a:spLocks noGrp="1"/>
          </p:cNvSpPr>
          <p:nvPr>
            <p:ph type="pic" sz="quarter" idx="19" hasCustomPrompt="1"/>
          </p:nvPr>
        </p:nvSpPr>
        <p:spPr>
          <a:xfrm>
            <a:off x="457200" y="670560"/>
            <a:ext cx="11267440" cy="2139696"/>
          </a:xfrm>
          <a:custGeom>
            <a:avLst/>
            <a:gdLst>
              <a:gd name="connsiteX0" fmla="*/ 3783068 w 11267440"/>
              <a:gd name="connsiteY0" fmla="*/ 0 h 2139696"/>
              <a:gd name="connsiteX1" fmla="*/ 11267440 w 11267440"/>
              <a:gd name="connsiteY1" fmla="*/ 0 h 2139696"/>
              <a:gd name="connsiteX2" fmla="*/ 11267440 w 11267440"/>
              <a:gd name="connsiteY2" fmla="*/ 2139696 h 2139696"/>
              <a:gd name="connsiteX3" fmla="*/ 3783068 w 11267440"/>
              <a:gd name="connsiteY3" fmla="*/ 2139696 h 2139696"/>
              <a:gd name="connsiteX4" fmla="*/ 0 w 11267440"/>
              <a:gd name="connsiteY4" fmla="*/ 0 h 2139696"/>
              <a:gd name="connsiteX5" fmla="*/ 3677799 w 11267440"/>
              <a:gd name="connsiteY5" fmla="*/ 0 h 2139696"/>
              <a:gd name="connsiteX6" fmla="*/ 3677799 w 11267440"/>
              <a:gd name="connsiteY6" fmla="*/ 2139696 h 2139696"/>
              <a:gd name="connsiteX7" fmla="*/ 0 w 11267440"/>
              <a:gd name="connsiteY7" fmla="*/ 2139696 h 2139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267440" h="2139696">
                <a:moveTo>
                  <a:pt x="3783068" y="0"/>
                </a:moveTo>
                <a:lnTo>
                  <a:pt x="11267440" y="0"/>
                </a:lnTo>
                <a:lnTo>
                  <a:pt x="11267440" y="2139696"/>
                </a:lnTo>
                <a:lnTo>
                  <a:pt x="3783068" y="2139696"/>
                </a:lnTo>
                <a:close/>
                <a:moveTo>
                  <a:pt x="0" y="0"/>
                </a:moveTo>
                <a:lnTo>
                  <a:pt x="3677799" y="0"/>
                </a:lnTo>
                <a:lnTo>
                  <a:pt x="3677799" y="2139696"/>
                </a:lnTo>
                <a:lnTo>
                  <a:pt x="0" y="2139696"/>
                </a:lnTo>
                <a:close/>
              </a:path>
            </a:pathLst>
          </a:custGeom>
          <a:solidFill>
            <a:schemeClr val="accent2"/>
          </a:solidFill>
        </p:spPr>
        <p:txBody>
          <a:bodyPr wrap="square" anchor="t" anchorCtr="0">
            <a:noAutofit/>
          </a:bodyPr>
          <a:lstStyle>
            <a:lvl1pPr marL="0" indent="0" algn="ctr">
              <a:buNone/>
              <a:defRPr/>
            </a:lvl1pPr>
          </a:lstStyle>
          <a:p>
            <a:r>
              <a:rPr lang="en-US" dirty="0"/>
              <a:t>Click to add picture</a:t>
            </a:r>
          </a:p>
        </p:txBody>
      </p:sp>
      <p:sp>
        <p:nvSpPr>
          <p:cNvPr id="7" name="Content Placeholder 5">
            <a:extLst>
              <a:ext uri="{FF2B5EF4-FFF2-40B4-BE49-F238E27FC236}">
                <a16:creationId xmlns:a16="http://schemas.microsoft.com/office/drawing/2014/main" id="{135EE74D-5A60-B83C-5C2D-7B6FEA778FCB}"/>
              </a:ext>
            </a:extLst>
          </p:cNvPr>
          <p:cNvSpPr>
            <a:spLocks noGrp="1"/>
          </p:cNvSpPr>
          <p:nvPr>
            <p:ph sz="quarter" idx="4" hasCustomPrompt="1"/>
          </p:nvPr>
        </p:nvSpPr>
        <p:spPr>
          <a:xfrm>
            <a:off x="4305827" y="2878091"/>
            <a:ext cx="7418813" cy="3440485"/>
          </a:xfrm>
        </p:spPr>
        <p:txBody>
          <a:bodyPr anchor="ctr" anchorCtr="0">
            <a:normAutofit/>
          </a:bodyPr>
          <a:lstStyle>
            <a:lvl1pPr marL="283464" indent="-283464">
              <a:buFont typeface="Arial" panose="020B0604020202020204" pitchFamily="34" charset="0"/>
              <a:buChar char="•"/>
              <a:defRPr/>
            </a:lvl1pPr>
            <a:lvl2pPr marL="283464" indent="-283464">
              <a:buFont typeface="Arial" panose="020B0604020202020204" pitchFamily="34" charset="0"/>
              <a:buChar char="•"/>
              <a:defRPr/>
            </a:lvl2pPr>
            <a:lvl3pPr marL="283464" indent="-283464">
              <a:buFont typeface="Arial" panose="020B0604020202020204" pitchFamily="34" charset="0"/>
              <a:buChar char="•"/>
              <a:defRPr/>
            </a:lvl3pPr>
            <a:lvl4pPr marL="283464" indent="-283464">
              <a:buFont typeface="Arial" panose="020B0604020202020204" pitchFamily="34" charset="0"/>
              <a:buChar char="•"/>
              <a:defRPr/>
            </a:lvl4pPr>
            <a:lvl5pPr marL="283464" indent="-283464">
              <a:buFont typeface="Arial" panose="020B0604020202020204" pitchFamily="34" charset="0"/>
              <a:buChar char="•"/>
              <a:defRPr/>
            </a:lvl5pPr>
          </a:lstStyle>
          <a:p>
            <a:pPr lvl="0"/>
            <a:r>
              <a:rPr lang="en-US" dirty="0"/>
              <a:t>Click to add text </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Footer Placeholder 9">
            <a:extLst>
              <a:ext uri="{FF2B5EF4-FFF2-40B4-BE49-F238E27FC236}">
                <a16:creationId xmlns:a16="http://schemas.microsoft.com/office/drawing/2014/main" id="{2BCF1FAD-0BAD-2574-3352-B152DF76C150}"/>
              </a:ext>
            </a:extLst>
          </p:cNvPr>
          <p:cNvSpPr>
            <a:spLocks noGrp="1"/>
          </p:cNvSpPr>
          <p:nvPr>
            <p:ph type="ftr" sz="quarter" idx="17"/>
          </p:nvPr>
        </p:nvSpPr>
        <p:spPr/>
        <p:txBody>
          <a:bodyPr/>
          <a:lstStyle/>
          <a:p>
            <a:endParaRPr lang="en-US" dirty="0"/>
          </a:p>
        </p:txBody>
      </p:sp>
      <p:sp>
        <p:nvSpPr>
          <p:cNvPr id="9" name="Date Placeholder 8">
            <a:extLst>
              <a:ext uri="{FF2B5EF4-FFF2-40B4-BE49-F238E27FC236}">
                <a16:creationId xmlns:a16="http://schemas.microsoft.com/office/drawing/2014/main" id="{EC328E41-645E-D257-FFF3-93344A8E4FA5}"/>
              </a:ext>
            </a:extLst>
          </p:cNvPr>
          <p:cNvSpPr>
            <a:spLocks noGrp="1"/>
          </p:cNvSpPr>
          <p:nvPr>
            <p:ph type="dt" sz="half" idx="16"/>
          </p:nvPr>
        </p:nvSpPr>
        <p:spPr/>
        <p:txBody>
          <a:bodyPr/>
          <a:lstStyle/>
          <a:p>
            <a:r>
              <a:rPr lang="en-US"/>
              <a:t>20XX</a:t>
            </a:r>
            <a:endParaRPr lang="en-US" dirty="0"/>
          </a:p>
        </p:txBody>
      </p:sp>
      <p:sp>
        <p:nvSpPr>
          <p:cNvPr id="14" name="Slide Number Placeholder 13">
            <a:extLst>
              <a:ext uri="{FF2B5EF4-FFF2-40B4-BE49-F238E27FC236}">
                <a16:creationId xmlns:a16="http://schemas.microsoft.com/office/drawing/2014/main" id="{DEF9E45A-6561-C074-14CE-B3B63476D221}"/>
              </a:ext>
            </a:extLst>
          </p:cNvPr>
          <p:cNvSpPr>
            <a:spLocks noGrp="1"/>
          </p:cNvSpPr>
          <p:nvPr>
            <p:ph type="sldNum" sz="quarter" idx="18"/>
          </p:nvPr>
        </p:nvSpPr>
        <p:spPr>
          <a:xfrm>
            <a:off x="10672130" y="6423914"/>
            <a:ext cx="1052510"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00668810"/>
      </p:ext>
    </p:extLst>
  </p:cSld>
  <p:clrMapOvr>
    <a:masterClrMapping/>
  </p:clrMapOvr>
  <p:extLst>
    <p:ext uri="{DCECCB84-F9BA-43D5-87BE-67443E8EF086}">
      <p15:sldGuideLst xmlns:p15="http://schemas.microsoft.com/office/powerpoint/2012/main">
        <p15:guide id="1" orient="horz">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 subtitle + picture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72C41-A024-2F33-1F04-21E003FA7291}"/>
              </a:ext>
            </a:extLst>
          </p:cNvPr>
          <p:cNvSpPr>
            <a:spLocks noGrp="1"/>
          </p:cNvSpPr>
          <p:nvPr>
            <p:ph type="ctrTitle"/>
          </p:nvPr>
        </p:nvSpPr>
        <p:spPr>
          <a:xfrm>
            <a:off x="436882" y="629920"/>
            <a:ext cx="3606800" cy="2809240"/>
          </a:xfrm>
        </p:spPr>
        <p:txBody>
          <a:bodyPr anchor="b">
            <a:noAutofit/>
          </a:bodyPr>
          <a:lstStyle>
            <a:lvl1pPr algn="l">
              <a:defRPr sz="2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473BC2DF-9C2A-052C-AD2C-0A8ABAA50374}"/>
              </a:ext>
            </a:extLst>
          </p:cNvPr>
          <p:cNvSpPr>
            <a:spLocks noGrp="1"/>
          </p:cNvSpPr>
          <p:nvPr>
            <p:ph type="subTitle" idx="1"/>
          </p:nvPr>
        </p:nvSpPr>
        <p:spPr>
          <a:xfrm>
            <a:off x="436881" y="3698240"/>
            <a:ext cx="3606800" cy="2271076"/>
          </a:xfrm>
        </p:spPr>
        <p:txBody>
          <a:bodyPr anchor="t">
            <a:no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C0070940-5919-2C95-2278-32E50BF14DD1}"/>
              </a:ext>
            </a:extLst>
          </p:cNvPr>
          <p:cNvSpPr>
            <a:spLocks noGrp="1"/>
          </p:cNvSpPr>
          <p:nvPr>
            <p:ph type="dt" sz="half" idx="10"/>
          </p:nvPr>
        </p:nvSpPr>
        <p:spPr/>
        <p:txBody>
          <a:bodyPr/>
          <a:lstStyle/>
          <a:p>
            <a:r>
              <a:rPr lang="en-US"/>
              <a:t>20XX</a:t>
            </a:r>
            <a:endParaRPr lang="en-US" dirty="0"/>
          </a:p>
        </p:txBody>
      </p:sp>
      <p:sp>
        <p:nvSpPr>
          <p:cNvPr id="5" name="Footer Placeholder 4">
            <a:extLst>
              <a:ext uri="{FF2B5EF4-FFF2-40B4-BE49-F238E27FC236}">
                <a16:creationId xmlns:a16="http://schemas.microsoft.com/office/drawing/2014/main" id="{1957D599-49CF-19FE-6D86-C5EDB765F41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8931DF1-1C8D-86B9-BFDD-098FFC00FDC2}"/>
              </a:ext>
            </a:extLst>
          </p:cNvPr>
          <p:cNvSpPr>
            <a:spLocks noGrp="1"/>
          </p:cNvSpPr>
          <p:nvPr>
            <p:ph type="sldNum" sz="quarter" idx="12"/>
          </p:nvPr>
        </p:nvSpPr>
        <p:spPr>
          <a:xfrm>
            <a:off x="10702608" y="6423914"/>
            <a:ext cx="1052510" cy="365125"/>
          </a:xfrm>
        </p:spPr>
        <p:txBody>
          <a:bodyPr/>
          <a:lstStyle/>
          <a:p>
            <a:fld id="{CBD12358-51D2-46B3-9BDE-DF29528B9454}" type="slidenum">
              <a:rPr lang="en-US" smtClean="0"/>
              <a:t>‹#›</a:t>
            </a:fld>
            <a:endParaRPr lang="en-US" dirty="0"/>
          </a:p>
        </p:txBody>
      </p:sp>
      <p:sp>
        <p:nvSpPr>
          <p:cNvPr id="9" name="Picture Placeholder 8">
            <a:extLst>
              <a:ext uri="{FF2B5EF4-FFF2-40B4-BE49-F238E27FC236}">
                <a16:creationId xmlns:a16="http://schemas.microsoft.com/office/drawing/2014/main" id="{454FD2A1-D363-7C44-2A72-54E8B397D31A}"/>
              </a:ext>
            </a:extLst>
          </p:cNvPr>
          <p:cNvSpPr>
            <a:spLocks noGrp="1"/>
          </p:cNvSpPr>
          <p:nvPr>
            <p:ph type="pic" sz="quarter" idx="13"/>
          </p:nvPr>
        </p:nvSpPr>
        <p:spPr>
          <a:xfrm>
            <a:off x="4236720" y="650240"/>
            <a:ext cx="7518398" cy="5713918"/>
          </a:xfrm>
          <a:custGeom>
            <a:avLst/>
            <a:gdLst>
              <a:gd name="connsiteX0" fmla="*/ 3806436 w 7518398"/>
              <a:gd name="connsiteY0" fmla="*/ 4479475 h 5713918"/>
              <a:gd name="connsiteX1" fmla="*/ 7518398 w 7518398"/>
              <a:gd name="connsiteY1" fmla="*/ 4479475 h 5713918"/>
              <a:gd name="connsiteX2" fmla="*/ 7518398 w 7518398"/>
              <a:gd name="connsiteY2" fmla="*/ 5713918 h 5713918"/>
              <a:gd name="connsiteX3" fmla="*/ 3806436 w 7518398"/>
              <a:gd name="connsiteY3" fmla="*/ 5713918 h 5713918"/>
              <a:gd name="connsiteX4" fmla="*/ 0 w 7518398"/>
              <a:gd name="connsiteY4" fmla="*/ 4479475 h 5713918"/>
              <a:gd name="connsiteX5" fmla="*/ 3702527 w 7518398"/>
              <a:gd name="connsiteY5" fmla="*/ 4479475 h 5713918"/>
              <a:gd name="connsiteX6" fmla="*/ 3702527 w 7518398"/>
              <a:gd name="connsiteY6" fmla="*/ 5713918 h 5713918"/>
              <a:gd name="connsiteX7" fmla="*/ 0 w 7518398"/>
              <a:gd name="connsiteY7" fmla="*/ 5713918 h 5713918"/>
              <a:gd name="connsiteX8" fmla="*/ 3806436 w 7518398"/>
              <a:gd name="connsiteY8" fmla="*/ 0 h 5713918"/>
              <a:gd name="connsiteX9" fmla="*/ 7518398 w 7518398"/>
              <a:gd name="connsiteY9" fmla="*/ 0 h 5713918"/>
              <a:gd name="connsiteX10" fmla="*/ 7518398 w 7518398"/>
              <a:gd name="connsiteY10" fmla="*/ 4379183 h 5713918"/>
              <a:gd name="connsiteX11" fmla="*/ 3806436 w 7518398"/>
              <a:gd name="connsiteY11" fmla="*/ 4379183 h 5713918"/>
              <a:gd name="connsiteX12" fmla="*/ 0 w 7518398"/>
              <a:gd name="connsiteY12" fmla="*/ 0 h 5713918"/>
              <a:gd name="connsiteX13" fmla="*/ 3702527 w 7518398"/>
              <a:gd name="connsiteY13" fmla="*/ 0 h 5713918"/>
              <a:gd name="connsiteX14" fmla="*/ 3702527 w 7518398"/>
              <a:gd name="connsiteY14" fmla="*/ 4379183 h 5713918"/>
              <a:gd name="connsiteX15" fmla="*/ 0 w 7518398"/>
              <a:gd name="connsiteY15" fmla="*/ 4379183 h 571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518398" h="5713918">
                <a:moveTo>
                  <a:pt x="3806436" y="4479475"/>
                </a:moveTo>
                <a:lnTo>
                  <a:pt x="7518398" y="4479475"/>
                </a:lnTo>
                <a:lnTo>
                  <a:pt x="7518398" y="5713918"/>
                </a:lnTo>
                <a:lnTo>
                  <a:pt x="3806436" y="5713918"/>
                </a:lnTo>
                <a:close/>
                <a:moveTo>
                  <a:pt x="0" y="4479475"/>
                </a:moveTo>
                <a:lnTo>
                  <a:pt x="3702527" y="4479475"/>
                </a:lnTo>
                <a:lnTo>
                  <a:pt x="3702527" y="5713918"/>
                </a:lnTo>
                <a:lnTo>
                  <a:pt x="0" y="5713918"/>
                </a:lnTo>
                <a:close/>
                <a:moveTo>
                  <a:pt x="3806436" y="0"/>
                </a:moveTo>
                <a:lnTo>
                  <a:pt x="7518398" y="0"/>
                </a:lnTo>
                <a:lnTo>
                  <a:pt x="7518398" y="4379183"/>
                </a:lnTo>
                <a:lnTo>
                  <a:pt x="3806436" y="4379183"/>
                </a:lnTo>
                <a:close/>
                <a:moveTo>
                  <a:pt x="0" y="0"/>
                </a:moveTo>
                <a:lnTo>
                  <a:pt x="3702527" y="0"/>
                </a:lnTo>
                <a:lnTo>
                  <a:pt x="3702527" y="4379183"/>
                </a:lnTo>
                <a:lnTo>
                  <a:pt x="0" y="4379183"/>
                </a:lnTo>
                <a:close/>
              </a:path>
            </a:pathLst>
          </a:custGeom>
          <a:solidFill>
            <a:schemeClr val="accent2"/>
          </a:solidFill>
        </p:spPr>
        <p:txBody>
          <a:bodyPr wrap="square" anchor="t">
            <a:noAutofit/>
          </a:bodyPr>
          <a:lstStyle/>
          <a:p>
            <a:r>
              <a:rPr lang="en-US"/>
              <a:t>Click icon to add picture</a:t>
            </a:r>
            <a:endParaRPr lang="en-US" dirty="0"/>
          </a:p>
        </p:txBody>
      </p:sp>
    </p:spTree>
    <p:extLst>
      <p:ext uri="{BB962C8B-B14F-4D97-AF65-F5344CB8AC3E}">
        <p14:creationId xmlns:p14="http://schemas.microsoft.com/office/powerpoint/2010/main" val="11409340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Section Break">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6E787D40-90B5-470E-95A2-784F1CB479C9}"/>
              </a:ext>
            </a:extLst>
          </p:cNvPr>
          <p:cNvSpPr>
            <a:spLocks noGrp="1"/>
          </p:cNvSpPr>
          <p:nvPr>
            <p:ph type="ctrTitle" hasCustomPrompt="1"/>
          </p:nvPr>
        </p:nvSpPr>
        <p:spPr>
          <a:xfrm>
            <a:off x="449580" y="4423702"/>
            <a:ext cx="11292839" cy="1550378"/>
          </a:xfrm>
        </p:spPr>
        <p:txBody>
          <a:bodyPr>
            <a:noAutofit/>
          </a:bodyPr>
          <a:lstStyle>
            <a:lvl1pPr algn="ctr">
              <a:defRPr/>
            </a:lvl1pPr>
          </a:lstStyle>
          <a:p>
            <a:r>
              <a:rPr lang="en-US" dirty="0"/>
              <a:t>Click to add title</a:t>
            </a:r>
          </a:p>
        </p:txBody>
      </p:sp>
      <p:sp>
        <p:nvSpPr>
          <p:cNvPr id="3" name="Picture Placeholder 2">
            <a:extLst>
              <a:ext uri="{FF2B5EF4-FFF2-40B4-BE49-F238E27FC236}">
                <a16:creationId xmlns:a16="http://schemas.microsoft.com/office/drawing/2014/main" id="{D528BC27-38F1-47F3-EC35-7DD8B88A7533}"/>
              </a:ext>
            </a:extLst>
          </p:cNvPr>
          <p:cNvSpPr>
            <a:spLocks noGrp="1"/>
          </p:cNvSpPr>
          <p:nvPr>
            <p:ph type="pic" sz="quarter" idx="13" hasCustomPrompt="1"/>
          </p:nvPr>
        </p:nvSpPr>
        <p:spPr>
          <a:xfrm>
            <a:off x="449580" y="705104"/>
            <a:ext cx="11292840" cy="3643376"/>
          </a:xfrm>
          <a:custGeom>
            <a:avLst/>
            <a:gdLst>
              <a:gd name="connsiteX0" fmla="*/ 7593576 w 11292840"/>
              <a:gd name="connsiteY0" fmla="*/ 0 h 3643376"/>
              <a:gd name="connsiteX1" fmla="*/ 11292840 w 11292840"/>
              <a:gd name="connsiteY1" fmla="*/ 0 h 3643376"/>
              <a:gd name="connsiteX2" fmla="*/ 11292840 w 11292840"/>
              <a:gd name="connsiteY2" fmla="*/ 3643376 h 3643376"/>
              <a:gd name="connsiteX3" fmla="*/ 7593576 w 11292840"/>
              <a:gd name="connsiteY3" fmla="*/ 3643376 h 3643376"/>
              <a:gd name="connsiteX4" fmla="*/ 0 w 11292840"/>
              <a:gd name="connsiteY4" fmla="*/ 0 h 3643376"/>
              <a:gd name="connsiteX5" fmla="*/ 7489667 w 11292840"/>
              <a:gd name="connsiteY5" fmla="*/ 0 h 3643376"/>
              <a:gd name="connsiteX6" fmla="*/ 7489667 w 11292840"/>
              <a:gd name="connsiteY6" fmla="*/ 3643376 h 3643376"/>
              <a:gd name="connsiteX7" fmla="*/ 0 w 11292840"/>
              <a:gd name="connsiteY7" fmla="*/ 3643376 h 3643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292840" h="3643376">
                <a:moveTo>
                  <a:pt x="7593576" y="0"/>
                </a:moveTo>
                <a:lnTo>
                  <a:pt x="11292840" y="0"/>
                </a:lnTo>
                <a:lnTo>
                  <a:pt x="11292840" y="3643376"/>
                </a:lnTo>
                <a:lnTo>
                  <a:pt x="7593576" y="3643376"/>
                </a:lnTo>
                <a:close/>
                <a:moveTo>
                  <a:pt x="0" y="0"/>
                </a:moveTo>
                <a:lnTo>
                  <a:pt x="7489667" y="0"/>
                </a:lnTo>
                <a:lnTo>
                  <a:pt x="7489667" y="3643376"/>
                </a:lnTo>
                <a:lnTo>
                  <a:pt x="0" y="3643376"/>
                </a:lnTo>
                <a:close/>
              </a:path>
            </a:pathLst>
          </a:custGeom>
          <a:solidFill>
            <a:schemeClr val="accent2"/>
          </a:solidFill>
        </p:spPr>
        <p:txBody>
          <a:bodyPr wrap="square" anchor="t">
            <a:noAutofit/>
          </a:bodyPr>
          <a:lstStyle>
            <a:lvl1pPr marL="0" indent="0" algn="ctr">
              <a:buNone/>
              <a:defRPr/>
            </a:lvl1pPr>
          </a:lstStyle>
          <a:p>
            <a:pPr marL="0" marR="0" lvl="0" indent="0" algn="ctr"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dirty="0"/>
              <a:t>Click to add picture</a:t>
            </a:r>
          </a:p>
          <a:p>
            <a:endParaRPr lang="en-US" dirty="0"/>
          </a:p>
        </p:txBody>
      </p:sp>
    </p:spTree>
    <p:extLst>
      <p:ext uri="{BB962C8B-B14F-4D97-AF65-F5344CB8AC3E}">
        <p14:creationId xmlns:p14="http://schemas.microsoft.com/office/powerpoint/2010/main" val="11089274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_Introduction bottom">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9CC542F-D03C-4537-9B6E-7F653B651524}"/>
              </a:ext>
            </a:extLst>
          </p:cNvPr>
          <p:cNvSpPr>
            <a:spLocks noGrp="1"/>
          </p:cNvSpPr>
          <p:nvPr>
            <p:ph type="title" hasCustomPrompt="1"/>
          </p:nvPr>
        </p:nvSpPr>
        <p:spPr>
          <a:xfrm>
            <a:off x="457200" y="2878091"/>
            <a:ext cx="3729789" cy="3440485"/>
          </a:xfrm>
        </p:spPr>
        <p:txBody>
          <a:bodyPr tIns="182880" bIns="182880" anchor="ctr" anchorCtr="0">
            <a:noAutofit/>
          </a:bodyPr>
          <a:lstStyle/>
          <a:p>
            <a:r>
              <a:rPr lang="en-US" dirty="0"/>
              <a:t>Click to add title</a:t>
            </a:r>
            <a:endParaRPr lang="en-US" dirty="0">
              <a:solidFill>
                <a:schemeClr val="tx2"/>
              </a:solidFill>
            </a:endParaRPr>
          </a:p>
        </p:txBody>
      </p:sp>
      <p:sp>
        <p:nvSpPr>
          <p:cNvPr id="3" name="Picture Placeholder 2">
            <a:extLst>
              <a:ext uri="{FF2B5EF4-FFF2-40B4-BE49-F238E27FC236}">
                <a16:creationId xmlns:a16="http://schemas.microsoft.com/office/drawing/2014/main" id="{130F1D2B-CBE7-6279-2158-7A9F3B5D5C61}"/>
              </a:ext>
            </a:extLst>
          </p:cNvPr>
          <p:cNvSpPr>
            <a:spLocks noGrp="1"/>
          </p:cNvSpPr>
          <p:nvPr>
            <p:ph type="pic" sz="quarter" idx="19" hasCustomPrompt="1"/>
          </p:nvPr>
        </p:nvSpPr>
        <p:spPr>
          <a:xfrm>
            <a:off x="457200" y="670560"/>
            <a:ext cx="11267440" cy="2139696"/>
          </a:xfrm>
          <a:custGeom>
            <a:avLst/>
            <a:gdLst>
              <a:gd name="connsiteX0" fmla="*/ 3783068 w 11267440"/>
              <a:gd name="connsiteY0" fmla="*/ 0 h 2139696"/>
              <a:gd name="connsiteX1" fmla="*/ 11267440 w 11267440"/>
              <a:gd name="connsiteY1" fmla="*/ 0 h 2139696"/>
              <a:gd name="connsiteX2" fmla="*/ 11267440 w 11267440"/>
              <a:gd name="connsiteY2" fmla="*/ 2139696 h 2139696"/>
              <a:gd name="connsiteX3" fmla="*/ 3783068 w 11267440"/>
              <a:gd name="connsiteY3" fmla="*/ 2139696 h 2139696"/>
              <a:gd name="connsiteX4" fmla="*/ 0 w 11267440"/>
              <a:gd name="connsiteY4" fmla="*/ 0 h 2139696"/>
              <a:gd name="connsiteX5" fmla="*/ 3677799 w 11267440"/>
              <a:gd name="connsiteY5" fmla="*/ 0 h 2139696"/>
              <a:gd name="connsiteX6" fmla="*/ 3677799 w 11267440"/>
              <a:gd name="connsiteY6" fmla="*/ 2139696 h 2139696"/>
              <a:gd name="connsiteX7" fmla="*/ 0 w 11267440"/>
              <a:gd name="connsiteY7" fmla="*/ 2139696 h 2139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267440" h="2139696">
                <a:moveTo>
                  <a:pt x="3783068" y="0"/>
                </a:moveTo>
                <a:lnTo>
                  <a:pt x="11267440" y="0"/>
                </a:lnTo>
                <a:lnTo>
                  <a:pt x="11267440" y="2139696"/>
                </a:lnTo>
                <a:lnTo>
                  <a:pt x="3783068" y="2139696"/>
                </a:lnTo>
                <a:close/>
                <a:moveTo>
                  <a:pt x="0" y="0"/>
                </a:moveTo>
                <a:lnTo>
                  <a:pt x="3677799" y="0"/>
                </a:lnTo>
                <a:lnTo>
                  <a:pt x="3677799" y="2139696"/>
                </a:lnTo>
                <a:lnTo>
                  <a:pt x="0" y="2139696"/>
                </a:lnTo>
                <a:close/>
              </a:path>
            </a:pathLst>
          </a:custGeom>
          <a:solidFill>
            <a:schemeClr val="accent2"/>
          </a:solidFill>
        </p:spPr>
        <p:txBody>
          <a:bodyPr wrap="square" anchor="t" anchorCtr="0">
            <a:noAutofit/>
          </a:bodyPr>
          <a:lstStyle>
            <a:lvl1pPr marL="0" indent="0" algn="ctr">
              <a:buNone/>
              <a:defRPr/>
            </a:lvl1pPr>
          </a:lstStyle>
          <a:p>
            <a:r>
              <a:rPr lang="en-US" dirty="0"/>
              <a:t>Click to add picture</a:t>
            </a:r>
          </a:p>
        </p:txBody>
      </p:sp>
      <p:sp>
        <p:nvSpPr>
          <p:cNvPr id="7" name="Content Placeholder 5">
            <a:extLst>
              <a:ext uri="{FF2B5EF4-FFF2-40B4-BE49-F238E27FC236}">
                <a16:creationId xmlns:a16="http://schemas.microsoft.com/office/drawing/2014/main" id="{135EE74D-5A60-B83C-5C2D-7B6FEA778FCB}"/>
              </a:ext>
            </a:extLst>
          </p:cNvPr>
          <p:cNvSpPr>
            <a:spLocks noGrp="1"/>
          </p:cNvSpPr>
          <p:nvPr>
            <p:ph sz="quarter" idx="4" hasCustomPrompt="1"/>
          </p:nvPr>
        </p:nvSpPr>
        <p:spPr>
          <a:xfrm>
            <a:off x="4305827" y="2878091"/>
            <a:ext cx="7418813" cy="3440485"/>
          </a:xfrm>
        </p:spPr>
        <p:txBody>
          <a:bodyPr anchor="ctr" anchorCtr="0">
            <a:normAutofit/>
          </a:bodyPr>
          <a:lstStyle>
            <a:lvl1pPr marL="283464" indent="-283464">
              <a:buFont typeface="Arial" panose="020B0604020202020204" pitchFamily="34" charset="0"/>
              <a:buChar char="•"/>
              <a:defRPr/>
            </a:lvl1pPr>
            <a:lvl2pPr marL="283464" indent="-283464">
              <a:buFont typeface="Arial" panose="020B0604020202020204" pitchFamily="34" charset="0"/>
              <a:buChar char="•"/>
              <a:defRPr/>
            </a:lvl2pPr>
            <a:lvl3pPr marL="283464" indent="-283464">
              <a:buFont typeface="Arial" panose="020B0604020202020204" pitchFamily="34" charset="0"/>
              <a:buChar char="•"/>
              <a:defRPr/>
            </a:lvl3pPr>
            <a:lvl4pPr marL="283464" indent="-283464">
              <a:buFont typeface="Arial" panose="020B0604020202020204" pitchFamily="34" charset="0"/>
              <a:buChar char="•"/>
              <a:defRPr/>
            </a:lvl4pPr>
            <a:lvl5pPr marL="283464" indent="-283464">
              <a:buFont typeface="Arial" panose="020B0604020202020204" pitchFamily="34" charset="0"/>
              <a:buChar char="•"/>
              <a:defRPr/>
            </a:lvl5pPr>
          </a:lstStyle>
          <a:p>
            <a:pPr lvl="0"/>
            <a:r>
              <a:rPr lang="en-US" dirty="0"/>
              <a:t>Click to add text </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Footer Placeholder 9">
            <a:extLst>
              <a:ext uri="{FF2B5EF4-FFF2-40B4-BE49-F238E27FC236}">
                <a16:creationId xmlns:a16="http://schemas.microsoft.com/office/drawing/2014/main" id="{2BCF1FAD-0BAD-2574-3352-B152DF76C150}"/>
              </a:ext>
            </a:extLst>
          </p:cNvPr>
          <p:cNvSpPr>
            <a:spLocks noGrp="1"/>
          </p:cNvSpPr>
          <p:nvPr>
            <p:ph type="ftr" sz="quarter" idx="17"/>
          </p:nvPr>
        </p:nvSpPr>
        <p:spPr/>
        <p:txBody>
          <a:bodyPr/>
          <a:lstStyle/>
          <a:p>
            <a:endParaRPr lang="en-US" dirty="0"/>
          </a:p>
        </p:txBody>
      </p:sp>
      <p:sp>
        <p:nvSpPr>
          <p:cNvPr id="9" name="Date Placeholder 8">
            <a:extLst>
              <a:ext uri="{FF2B5EF4-FFF2-40B4-BE49-F238E27FC236}">
                <a16:creationId xmlns:a16="http://schemas.microsoft.com/office/drawing/2014/main" id="{EC328E41-645E-D257-FFF3-93344A8E4FA5}"/>
              </a:ext>
            </a:extLst>
          </p:cNvPr>
          <p:cNvSpPr>
            <a:spLocks noGrp="1"/>
          </p:cNvSpPr>
          <p:nvPr>
            <p:ph type="dt" sz="half" idx="16"/>
          </p:nvPr>
        </p:nvSpPr>
        <p:spPr/>
        <p:txBody>
          <a:bodyPr/>
          <a:lstStyle/>
          <a:p>
            <a:r>
              <a:rPr lang="en-US"/>
              <a:t>20XX</a:t>
            </a:r>
            <a:endParaRPr lang="en-US" dirty="0"/>
          </a:p>
        </p:txBody>
      </p:sp>
      <p:sp>
        <p:nvSpPr>
          <p:cNvPr id="14" name="Slide Number Placeholder 13">
            <a:extLst>
              <a:ext uri="{FF2B5EF4-FFF2-40B4-BE49-F238E27FC236}">
                <a16:creationId xmlns:a16="http://schemas.microsoft.com/office/drawing/2014/main" id="{DEF9E45A-6561-C074-14CE-B3B63476D221}"/>
              </a:ext>
            </a:extLst>
          </p:cNvPr>
          <p:cNvSpPr>
            <a:spLocks noGrp="1"/>
          </p:cNvSpPr>
          <p:nvPr>
            <p:ph type="sldNum" sz="quarter" idx="18"/>
          </p:nvPr>
        </p:nvSpPr>
        <p:spPr>
          <a:xfrm>
            <a:off x="10672130" y="6423914"/>
            <a:ext cx="1052510"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796282581"/>
      </p:ext>
    </p:extLst>
  </p:cSld>
  <p:clrMapOvr>
    <a:masterClrMapping/>
  </p:clrMapOvr>
  <p:extLst>
    <p:ext uri="{DCECCB84-F9BA-43D5-87BE-67443E8EF086}">
      <p15:sldGuideLst xmlns:p15="http://schemas.microsoft.com/office/powerpoint/2012/main">
        <p15:guide id="1" orient="horz">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_Title + subtitle + picture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72C41-A024-2F33-1F04-21E003FA7291}"/>
              </a:ext>
            </a:extLst>
          </p:cNvPr>
          <p:cNvSpPr>
            <a:spLocks noGrp="1"/>
          </p:cNvSpPr>
          <p:nvPr>
            <p:ph type="ctrTitle"/>
          </p:nvPr>
        </p:nvSpPr>
        <p:spPr>
          <a:xfrm>
            <a:off x="436882" y="629920"/>
            <a:ext cx="3606800" cy="2809240"/>
          </a:xfrm>
        </p:spPr>
        <p:txBody>
          <a:bodyPr anchor="b">
            <a:noAutofit/>
          </a:bodyPr>
          <a:lstStyle>
            <a:lvl1pPr algn="l">
              <a:defRPr sz="2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473BC2DF-9C2A-052C-AD2C-0A8ABAA50374}"/>
              </a:ext>
            </a:extLst>
          </p:cNvPr>
          <p:cNvSpPr>
            <a:spLocks noGrp="1"/>
          </p:cNvSpPr>
          <p:nvPr>
            <p:ph type="subTitle" idx="1"/>
          </p:nvPr>
        </p:nvSpPr>
        <p:spPr>
          <a:xfrm>
            <a:off x="436881" y="3698240"/>
            <a:ext cx="3606800" cy="2271076"/>
          </a:xfrm>
        </p:spPr>
        <p:txBody>
          <a:bodyPr anchor="t">
            <a:no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C0070940-5919-2C95-2278-32E50BF14DD1}"/>
              </a:ext>
            </a:extLst>
          </p:cNvPr>
          <p:cNvSpPr>
            <a:spLocks noGrp="1"/>
          </p:cNvSpPr>
          <p:nvPr>
            <p:ph type="dt" sz="half" idx="10"/>
          </p:nvPr>
        </p:nvSpPr>
        <p:spPr/>
        <p:txBody>
          <a:bodyPr/>
          <a:lstStyle/>
          <a:p>
            <a:r>
              <a:rPr lang="en-US"/>
              <a:t>20XX</a:t>
            </a:r>
            <a:endParaRPr lang="en-US" dirty="0"/>
          </a:p>
        </p:txBody>
      </p:sp>
      <p:sp>
        <p:nvSpPr>
          <p:cNvPr id="5" name="Footer Placeholder 4">
            <a:extLst>
              <a:ext uri="{FF2B5EF4-FFF2-40B4-BE49-F238E27FC236}">
                <a16:creationId xmlns:a16="http://schemas.microsoft.com/office/drawing/2014/main" id="{1957D599-49CF-19FE-6D86-C5EDB765F41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8931DF1-1C8D-86B9-BFDD-098FFC00FDC2}"/>
              </a:ext>
            </a:extLst>
          </p:cNvPr>
          <p:cNvSpPr>
            <a:spLocks noGrp="1"/>
          </p:cNvSpPr>
          <p:nvPr>
            <p:ph type="sldNum" sz="quarter" idx="12"/>
          </p:nvPr>
        </p:nvSpPr>
        <p:spPr>
          <a:xfrm>
            <a:off x="10702608" y="6423914"/>
            <a:ext cx="1052510" cy="365125"/>
          </a:xfrm>
        </p:spPr>
        <p:txBody>
          <a:bodyPr/>
          <a:lstStyle/>
          <a:p>
            <a:fld id="{CBD12358-51D2-46B3-9BDE-DF29528B9454}" type="slidenum">
              <a:rPr lang="en-US" smtClean="0"/>
              <a:t>‹#›</a:t>
            </a:fld>
            <a:endParaRPr lang="en-US" dirty="0"/>
          </a:p>
        </p:txBody>
      </p:sp>
      <p:sp>
        <p:nvSpPr>
          <p:cNvPr id="9" name="Picture Placeholder 8">
            <a:extLst>
              <a:ext uri="{FF2B5EF4-FFF2-40B4-BE49-F238E27FC236}">
                <a16:creationId xmlns:a16="http://schemas.microsoft.com/office/drawing/2014/main" id="{454FD2A1-D363-7C44-2A72-54E8B397D31A}"/>
              </a:ext>
            </a:extLst>
          </p:cNvPr>
          <p:cNvSpPr>
            <a:spLocks noGrp="1"/>
          </p:cNvSpPr>
          <p:nvPr>
            <p:ph type="pic" sz="quarter" idx="13"/>
          </p:nvPr>
        </p:nvSpPr>
        <p:spPr>
          <a:xfrm>
            <a:off x="4236720" y="650240"/>
            <a:ext cx="7518398" cy="5713918"/>
          </a:xfrm>
          <a:custGeom>
            <a:avLst/>
            <a:gdLst>
              <a:gd name="connsiteX0" fmla="*/ 3806436 w 7518398"/>
              <a:gd name="connsiteY0" fmla="*/ 4479475 h 5713918"/>
              <a:gd name="connsiteX1" fmla="*/ 7518398 w 7518398"/>
              <a:gd name="connsiteY1" fmla="*/ 4479475 h 5713918"/>
              <a:gd name="connsiteX2" fmla="*/ 7518398 w 7518398"/>
              <a:gd name="connsiteY2" fmla="*/ 5713918 h 5713918"/>
              <a:gd name="connsiteX3" fmla="*/ 3806436 w 7518398"/>
              <a:gd name="connsiteY3" fmla="*/ 5713918 h 5713918"/>
              <a:gd name="connsiteX4" fmla="*/ 0 w 7518398"/>
              <a:gd name="connsiteY4" fmla="*/ 4479475 h 5713918"/>
              <a:gd name="connsiteX5" fmla="*/ 3702527 w 7518398"/>
              <a:gd name="connsiteY5" fmla="*/ 4479475 h 5713918"/>
              <a:gd name="connsiteX6" fmla="*/ 3702527 w 7518398"/>
              <a:gd name="connsiteY6" fmla="*/ 5713918 h 5713918"/>
              <a:gd name="connsiteX7" fmla="*/ 0 w 7518398"/>
              <a:gd name="connsiteY7" fmla="*/ 5713918 h 5713918"/>
              <a:gd name="connsiteX8" fmla="*/ 3806436 w 7518398"/>
              <a:gd name="connsiteY8" fmla="*/ 0 h 5713918"/>
              <a:gd name="connsiteX9" fmla="*/ 7518398 w 7518398"/>
              <a:gd name="connsiteY9" fmla="*/ 0 h 5713918"/>
              <a:gd name="connsiteX10" fmla="*/ 7518398 w 7518398"/>
              <a:gd name="connsiteY10" fmla="*/ 4379183 h 5713918"/>
              <a:gd name="connsiteX11" fmla="*/ 3806436 w 7518398"/>
              <a:gd name="connsiteY11" fmla="*/ 4379183 h 5713918"/>
              <a:gd name="connsiteX12" fmla="*/ 0 w 7518398"/>
              <a:gd name="connsiteY12" fmla="*/ 0 h 5713918"/>
              <a:gd name="connsiteX13" fmla="*/ 3702527 w 7518398"/>
              <a:gd name="connsiteY13" fmla="*/ 0 h 5713918"/>
              <a:gd name="connsiteX14" fmla="*/ 3702527 w 7518398"/>
              <a:gd name="connsiteY14" fmla="*/ 4379183 h 5713918"/>
              <a:gd name="connsiteX15" fmla="*/ 0 w 7518398"/>
              <a:gd name="connsiteY15" fmla="*/ 4379183 h 571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518398" h="5713918">
                <a:moveTo>
                  <a:pt x="3806436" y="4479475"/>
                </a:moveTo>
                <a:lnTo>
                  <a:pt x="7518398" y="4479475"/>
                </a:lnTo>
                <a:lnTo>
                  <a:pt x="7518398" y="5713918"/>
                </a:lnTo>
                <a:lnTo>
                  <a:pt x="3806436" y="5713918"/>
                </a:lnTo>
                <a:close/>
                <a:moveTo>
                  <a:pt x="0" y="4479475"/>
                </a:moveTo>
                <a:lnTo>
                  <a:pt x="3702527" y="4479475"/>
                </a:lnTo>
                <a:lnTo>
                  <a:pt x="3702527" y="5713918"/>
                </a:lnTo>
                <a:lnTo>
                  <a:pt x="0" y="5713918"/>
                </a:lnTo>
                <a:close/>
                <a:moveTo>
                  <a:pt x="3806436" y="0"/>
                </a:moveTo>
                <a:lnTo>
                  <a:pt x="7518398" y="0"/>
                </a:lnTo>
                <a:lnTo>
                  <a:pt x="7518398" y="4379183"/>
                </a:lnTo>
                <a:lnTo>
                  <a:pt x="3806436" y="4379183"/>
                </a:lnTo>
                <a:close/>
                <a:moveTo>
                  <a:pt x="0" y="0"/>
                </a:moveTo>
                <a:lnTo>
                  <a:pt x="3702527" y="0"/>
                </a:lnTo>
                <a:lnTo>
                  <a:pt x="3702527" y="4379183"/>
                </a:lnTo>
                <a:lnTo>
                  <a:pt x="0" y="4379183"/>
                </a:lnTo>
                <a:close/>
              </a:path>
            </a:pathLst>
          </a:custGeom>
          <a:solidFill>
            <a:schemeClr val="accent2"/>
          </a:solidFill>
        </p:spPr>
        <p:txBody>
          <a:bodyPr wrap="square" anchor="t">
            <a:noAutofit/>
          </a:bodyPr>
          <a:lstStyle/>
          <a:p>
            <a:r>
              <a:rPr lang="en-US"/>
              <a:t>Click icon to add picture</a:t>
            </a:r>
            <a:endParaRPr lang="en-US" dirty="0"/>
          </a:p>
        </p:txBody>
      </p:sp>
    </p:spTree>
    <p:extLst>
      <p:ext uri="{BB962C8B-B14F-4D97-AF65-F5344CB8AC3E}">
        <p14:creationId xmlns:p14="http://schemas.microsoft.com/office/powerpoint/2010/main" val="8582571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Section Break">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6E787D40-90B5-470E-95A2-784F1CB479C9}"/>
              </a:ext>
            </a:extLst>
          </p:cNvPr>
          <p:cNvSpPr>
            <a:spLocks noGrp="1"/>
          </p:cNvSpPr>
          <p:nvPr>
            <p:ph type="ctrTitle" hasCustomPrompt="1"/>
          </p:nvPr>
        </p:nvSpPr>
        <p:spPr>
          <a:xfrm>
            <a:off x="449580" y="4423702"/>
            <a:ext cx="11292839" cy="1550378"/>
          </a:xfrm>
        </p:spPr>
        <p:txBody>
          <a:bodyPr>
            <a:noAutofit/>
          </a:bodyPr>
          <a:lstStyle>
            <a:lvl1pPr algn="ctr">
              <a:defRPr/>
            </a:lvl1pPr>
          </a:lstStyle>
          <a:p>
            <a:r>
              <a:rPr lang="en-US" dirty="0"/>
              <a:t>Click to add title</a:t>
            </a:r>
          </a:p>
        </p:txBody>
      </p:sp>
      <p:sp>
        <p:nvSpPr>
          <p:cNvPr id="3" name="Picture Placeholder 2">
            <a:extLst>
              <a:ext uri="{FF2B5EF4-FFF2-40B4-BE49-F238E27FC236}">
                <a16:creationId xmlns:a16="http://schemas.microsoft.com/office/drawing/2014/main" id="{D528BC27-38F1-47F3-EC35-7DD8B88A7533}"/>
              </a:ext>
            </a:extLst>
          </p:cNvPr>
          <p:cNvSpPr>
            <a:spLocks noGrp="1"/>
          </p:cNvSpPr>
          <p:nvPr>
            <p:ph type="pic" sz="quarter" idx="13" hasCustomPrompt="1"/>
          </p:nvPr>
        </p:nvSpPr>
        <p:spPr>
          <a:xfrm>
            <a:off x="449580" y="705104"/>
            <a:ext cx="11292840" cy="3643376"/>
          </a:xfrm>
          <a:custGeom>
            <a:avLst/>
            <a:gdLst>
              <a:gd name="connsiteX0" fmla="*/ 7593576 w 11292840"/>
              <a:gd name="connsiteY0" fmla="*/ 0 h 3643376"/>
              <a:gd name="connsiteX1" fmla="*/ 11292840 w 11292840"/>
              <a:gd name="connsiteY1" fmla="*/ 0 h 3643376"/>
              <a:gd name="connsiteX2" fmla="*/ 11292840 w 11292840"/>
              <a:gd name="connsiteY2" fmla="*/ 3643376 h 3643376"/>
              <a:gd name="connsiteX3" fmla="*/ 7593576 w 11292840"/>
              <a:gd name="connsiteY3" fmla="*/ 3643376 h 3643376"/>
              <a:gd name="connsiteX4" fmla="*/ 0 w 11292840"/>
              <a:gd name="connsiteY4" fmla="*/ 0 h 3643376"/>
              <a:gd name="connsiteX5" fmla="*/ 7489667 w 11292840"/>
              <a:gd name="connsiteY5" fmla="*/ 0 h 3643376"/>
              <a:gd name="connsiteX6" fmla="*/ 7489667 w 11292840"/>
              <a:gd name="connsiteY6" fmla="*/ 3643376 h 3643376"/>
              <a:gd name="connsiteX7" fmla="*/ 0 w 11292840"/>
              <a:gd name="connsiteY7" fmla="*/ 3643376 h 3643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292840" h="3643376">
                <a:moveTo>
                  <a:pt x="7593576" y="0"/>
                </a:moveTo>
                <a:lnTo>
                  <a:pt x="11292840" y="0"/>
                </a:lnTo>
                <a:lnTo>
                  <a:pt x="11292840" y="3643376"/>
                </a:lnTo>
                <a:lnTo>
                  <a:pt x="7593576" y="3643376"/>
                </a:lnTo>
                <a:close/>
                <a:moveTo>
                  <a:pt x="0" y="0"/>
                </a:moveTo>
                <a:lnTo>
                  <a:pt x="7489667" y="0"/>
                </a:lnTo>
                <a:lnTo>
                  <a:pt x="7489667" y="3643376"/>
                </a:lnTo>
                <a:lnTo>
                  <a:pt x="0" y="3643376"/>
                </a:lnTo>
                <a:close/>
              </a:path>
            </a:pathLst>
          </a:custGeom>
          <a:solidFill>
            <a:schemeClr val="accent2"/>
          </a:solidFill>
        </p:spPr>
        <p:txBody>
          <a:bodyPr wrap="square" anchor="t">
            <a:noAutofit/>
          </a:bodyPr>
          <a:lstStyle>
            <a:lvl1pPr marL="0" indent="0" algn="ctr">
              <a:buNone/>
              <a:defRPr/>
            </a:lvl1pPr>
          </a:lstStyle>
          <a:p>
            <a:pPr marL="0" marR="0" lvl="0" indent="0" algn="ctr"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dirty="0"/>
              <a:t>Click to add picture</a:t>
            </a:r>
          </a:p>
          <a:p>
            <a:endParaRPr lang="en-US" dirty="0"/>
          </a:p>
        </p:txBody>
      </p:sp>
    </p:spTree>
    <p:extLst>
      <p:ext uri="{BB962C8B-B14F-4D97-AF65-F5344CB8AC3E}">
        <p14:creationId xmlns:p14="http://schemas.microsoft.com/office/powerpoint/2010/main" val="30553224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Title +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72C41-A024-2F33-1F04-21E003FA7291}"/>
              </a:ext>
            </a:extLst>
          </p:cNvPr>
          <p:cNvSpPr>
            <a:spLocks noGrp="1"/>
          </p:cNvSpPr>
          <p:nvPr>
            <p:ph type="ctrTitle"/>
          </p:nvPr>
        </p:nvSpPr>
        <p:spPr>
          <a:xfrm>
            <a:off x="1524000" y="1143000"/>
            <a:ext cx="9144000" cy="2585720"/>
          </a:xfrm>
        </p:spPr>
        <p:txBody>
          <a:bodyPr anchor="b">
            <a:no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473BC2DF-9C2A-052C-AD2C-0A8ABAA50374}"/>
              </a:ext>
            </a:extLst>
          </p:cNvPr>
          <p:cNvSpPr>
            <a:spLocks noGrp="1"/>
          </p:cNvSpPr>
          <p:nvPr>
            <p:ph type="subTitle" idx="1"/>
          </p:nvPr>
        </p:nvSpPr>
        <p:spPr>
          <a:xfrm>
            <a:off x="1524000" y="3799840"/>
            <a:ext cx="9144000" cy="2052320"/>
          </a:xfrm>
        </p:spPr>
        <p:txBody>
          <a:bodyPr anchor="t">
            <a:no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35831627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38904866-E44A-7450-3FE0-17F141E2CF87}"/>
              </a:ext>
            </a:extLst>
          </p:cNvPr>
          <p:cNvSpPr>
            <a:spLocks noGrp="1"/>
          </p:cNvSpPr>
          <p:nvPr>
            <p:ph type="sldNum" sz="quarter" idx="12"/>
          </p:nvPr>
        </p:nvSpPr>
        <p:spPr/>
        <p:txBody>
          <a:bodyPr/>
          <a:lstStyle/>
          <a:p>
            <a:fld id="{6CAB4C52-B3BC-BE48-A5C5-3BFCADDF5807}" type="slidenum">
              <a:rPr lang="en-US" smtClean="0"/>
              <a:t>‹#›</a:t>
            </a:fld>
            <a:endParaRPr lang="en-US"/>
          </a:p>
        </p:txBody>
      </p:sp>
      <p:sp>
        <p:nvSpPr>
          <p:cNvPr id="8" name="Rectangle 7">
            <a:extLst>
              <a:ext uri="{FF2B5EF4-FFF2-40B4-BE49-F238E27FC236}">
                <a16:creationId xmlns:a16="http://schemas.microsoft.com/office/drawing/2014/main" id="{905D0683-02E4-E538-0100-CA8CE1DA6EFC}"/>
              </a:ext>
            </a:extLst>
          </p:cNvPr>
          <p:cNvSpPr/>
          <p:nvPr userDrawn="1"/>
        </p:nvSpPr>
        <p:spPr>
          <a:xfrm>
            <a:off x="443653" y="726021"/>
            <a:ext cx="2194560" cy="45720"/>
          </a:xfrm>
          <a:prstGeom prst="rect">
            <a:avLst/>
          </a:prstGeom>
          <a:gradFill>
            <a:gsLst>
              <a:gs pos="60000">
                <a:schemeClr val="accent2"/>
              </a:gs>
              <a:gs pos="75000">
                <a:schemeClr val="accent3"/>
              </a:gs>
              <a:gs pos="90000">
                <a:schemeClr val="accent4"/>
              </a:gs>
            </a:gsLst>
            <a:lin ang="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b="0" i="0">
              <a:latin typeface="Avenir Book" panose="02000503020000020003" pitchFamily="2" charset="0"/>
            </a:endParaRPr>
          </a:p>
        </p:txBody>
      </p:sp>
      <p:sp>
        <p:nvSpPr>
          <p:cNvPr id="10" name="Rectangle 9">
            <a:extLst>
              <a:ext uri="{FF2B5EF4-FFF2-40B4-BE49-F238E27FC236}">
                <a16:creationId xmlns:a16="http://schemas.microsoft.com/office/drawing/2014/main" id="{E0E6156C-E119-87E7-856F-FD7877F50718}"/>
              </a:ext>
            </a:extLst>
          </p:cNvPr>
          <p:cNvSpPr/>
          <p:nvPr userDrawn="1"/>
        </p:nvSpPr>
        <p:spPr>
          <a:xfrm>
            <a:off x="6095" y="6675120"/>
            <a:ext cx="12185905" cy="18288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b="0" i="0">
              <a:latin typeface="Avenir Book" panose="02000503020000020003" pitchFamily="2" charset="0"/>
            </a:endParaRPr>
          </a:p>
        </p:txBody>
      </p:sp>
      <p:sp>
        <p:nvSpPr>
          <p:cNvPr id="12" name="Text Placeholder 2">
            <a:extLst>
              <a:ext uri="{FF2B5EF4-FFF2-40B4-BE49-F238E27FC236}">
                <a16:creationId xmlns:a16="http://schemas.microsoft.com/office/drawing/2014/main" id="{BAC6C818-5E5D-9F38-4681-2192A082CFFA}"/>
              </a:ext>
            </a:extLst>
          </p:cNvPr>
          <p:cNvSpPr>
            <a:spLocks noGrp="1"/>
          </p:cNvSpPr>
          <p:nvPr>
            <p:ph idx="13"/>
          </p:nvPr>
        </p:nvSpPr>
        <p:spPr>
          <a:xfrm>
            <a:off x="372533" y="936982"/>
            <a:ext cx="11697547" cy="5403367"/>
          </a:xfrm>
          <a:prstGeom prst="rect">
            <a:avLst/>
          </a:prstGeom>
        </p:spPr>
        <p:txBody>
          <a:bodyPr vert="horz" lIns="91440" tIns="45720" rIns="91440" bIns="45720" rtlCol="0">
            <a:normAutofit/>
          </a:bodyPr>
          <a:lstStyle>
            <a:lvl1pPr marL="228600" indent="-228600">
              <a:buClr>
                <a:schemeClr val="tx1"/>
              </a:buClr>
              <a:tabLst/>
              <a:defRPr lang="en-US" sz="1800" b="0" i="0" kern="1200" dirty="0">
                <a:solidFill>
                  <a:schemeClr val="tx1"/>
                </a:solidFill>
                <a:latin typeface="Avenir Light" panose="020B0402020203020204" pitchFamily="34" charset="77"/>
                <a:ea typeface="+mn-ea"/>
                <a:cs typeface="+mn-cs"/>
              </a:defRPr>
            </a:lvl1pPr>
            <a:lvl2pPr marL="742950" indent="-285750">
              <a:buClr>
                <a:schemeClr val="tx1"/>
              </a:buClr>
              <a:defRPr lang="en-US" sz="1600" b="0" i="0" kern="1200" dirty="0">
                <a:solidFill>
                  <a:schemeClr val="tx1"/>
                </a:solidFill>
                <a:latin typeface="Avenir Light" panose="020B0402020203020204" pitchFamily="34" charset="77"/>
                <a:ea typeface="+mn-ea"/>
                <a:cs typeface="+mn-cs"/>
              </a:defRPr>
            </a:lvl2pPr>
            <a:lvl3pPr marL="1200150" indent="-285750">
              <a:buClr>
                <a:schemeClr val="tx1"/>
              </a:buClr>
              <a:defRPr lang="en-US" sz="1400" b="0" i="0" kern="1200" dirty="0">
                <a:solidFill>
                  <a:schemeClr val="tx1"/>
                </a:solidFill>
                <a:latin typeface="Avenir Light" panose="020B0402020203020204" pitchFamily="34" charset="77"/>
                <a:ea typeface="+mn-ea"/>
                <a:cs typeface="+mn-cs"/>
              </a:defRPr>
            </a:lvl3pPr>
            <a:lvl4pPr marL="1657350" indent="-285750">
              <a:buClr>
                <a:schemeClr val="tx1"/>
              </a:buClr>
              <a:defRPr lang="en-US" sz="1200" b="0" i="0" kern="1200" dirty="0">
                <a:solidFill>
                  <a:schemeClr val="tx1"/>
                </a:solidFill>
                <a:latin typeface="Avenir Light" panose="020B0402020203020204" pitchFamily="34" charset="77"/>
                <a:ea typeface="+mn-ea"/>
                <a:cs typeface="+mn-cs"/>
              </a:defRPr>
            </a:lvl4pPr>
            <a:lvl5pPr marL="2114550" indent="-285750">
              <a:buClr>
                <a:schemeClr val="tx1"/>
              </a:buClr>
              <a:defRPr lang="en-US" sz="1000" b="0" i="0" kern="1200" dirty="0">
                <a:solidFill>
                  <a:schemeClr val="tx1"/>
                </a:solidFill>
                <a:latin typeface="Avenir Light" panose="020B0402020203020204" pitchFamily="34" charset="77"/>
                <a:ea typeface="+mn-ea"/>
                <a:cs typeface="+mn-cs"/>
              </a:defRPr>
            </a:lvl5pPr>
          </a:lstStyle>
          <a:p>
            <a:pPr marL="228600" lvl="0" indent="-228600" algn="l" defTabSz="914400" rtl="0" eaLnBrk="1" latinLnBrk="0" hangingPunct="1">
              <a:lnSpc>
                <a:spcPct val="90000"/>
              </a:lnSpc>
              <a:spcBef>
                <a:spcPts val="1000"/>
              </a:spcBef>
              <a:buClr>
                <a:schemeClr val="accent2"/>
              </a:buClr>
              <a:buFont typeface="Arial" panose="020B0604020202020204" pitchFamily="34" charset="0"/>
              <a:buChar char="•"/>
            </a:pPr>
            <a:r>
              <a:rPr lang="en-US"/>
              <a:t>Click to edit Master text styles</a:t>
            </a:r>
          </a:p>
          <a:p>
            <a:pPr marL="685800" lvl="1" indent="-228600" algn="l" defTabSz="914400" rtl="0" eaLnBrk="1" latinLnBrk="0" hangingPunct="1">
              <a:lnSpc>
                <a:spcPct val="90000"/>
              </a:lnSpc>
              <a:spcBef>
                <a:spcPts val="500"/>
              </a:spcBef>
              <a:buClr>
                <a:schemeClr val="accent2"/>
              </a:buClr>
              <a:buFont typeface="Arial" panose="020B0604020202020204" pitchFamily="34" charset="0"/>
              <a:buChar char="•"/>
            </a:pPr>
            <a:r>
              <a:rPr lang="en-US"/>
              <a:t>Second level</a:t>
            </a:r>
          </a:p>
          <a:p>
            <a:pPr marL="1143000" lvl="2" indent="-228600" algn="l" defTabSz="914400" rtl="0" eaLnBrk="1" latinLnBrk="0" hangingPunct="1">
              <a:lnSpc>
                <a:spcPct val="90000"/>
              </a:lnSpc>
              <a:spcBef>
                <a:spcPts val="500"/>
              </a:spcBef>
              <a:buClr>
                <a:schemeClr val="accent2"/>
              </a:buClr>
              <a:buFont typeface="Arial" panose="020B0604020202020204" pitchFamily="34" charset="0"/>
              <a:buChar char="•"/>
            </a:pPr>
            <a:r>
              <a:rPr lang="en-US"/>
              <a:t>Third level</a:t>
            </a:r>
          </a:p>
          <a:p>
            <a:pPr marL="1600200" lvl="3" indent="-228600" algn="l" defTabSz="914400" rtl="0" eaLnBrk="1" latinLnBrk="0" hangingPunct="1">
              <a:lnSpc>
                <a:spcPct val="90000"/>
              </a:lnSpc>
              <a:spcBef>
                <a:spcPts val="500"/>
              </a:spcBef>
              <a:buClr>
                <a:schemeClr val="accent2"/>
              </a:buClr>
              <a:buFont typeface="Arial" panose="020B0604020202020204" pitchFamily="34" charset="0"/>
              <a:buChar char="•"/>
            </a:pPr>
            <a:r>
              <a:rPr lang="en-US"/>
              <a:t>Fourth level</a:t>
            </a:r>
          </a:p>
          <a:p>
            <a:pPr marL="2057400" lvl="4" indent="-228600" algn="l" defTabSz="914400" rtl="0" eaLnBrk="1" latinLnBrk="0" hangingPunct="1">
              <a:lnSpc>
                <a:spcPct val="90000"/>
              </a:lnSpc>
              <a:spcBef>
                <a:spcPts val="500"/>
              </a:spcBef>
              <a:buClr>
                <a:schemeClr val="accent2"/>
              </a:buClr>
              <a:buFont typeface="Arial" panose="020B0604020202020204" pitchFamily="34" charset="0"/>
              <a:buChar char="•"/>
            </a:pPr>
            <a:r>
              <a:rPr lang="en-US"/>
              <a:t>Fifth level</a:t>
            </a:r>
          </a:p>
        </p:txBody>
      </p:sp>
      <p:sp>
        <p:nvSpPr>
          <p:cNvPr id="14" name="Title Placeholder 1">
            <a:extLst>
              <a:ext uri="{FF2B5EF4-FFF2-40B4-BE49-F238E27FC236}">
                <a16:creationId xmlns:a16="http://schemas.microsoft.com/office/drawing/2014/main" id="{6E2E282F-0A31-062D-C75D-74276CE8A137}"/>
              </a:ext>
            </a:extLst>
          </p:cNvPr>
          <p:cNvSpPr>
            <a:spLocks noGrp="1"/>
          </p:cNvSpPr>
          <p:nvPr>
            <p:ph type="title"/>
          </p:nvPr>
        </p:nvSpPr>
        <p:spPr>
          <a:xfrm>
            <a:off x="433494" y="73660"/>
            <a:ext cx="9222136" cy="662521"/>
          </a:xfrm>
          <a:prstGeom prst="rect">
            <a:avLst/>
          </a:prstGeom>
          <a:noFill/>
        </p:spPr>
        <p:txBody>
          <a:bodyPr vert="horz" lIns="91440" tIns="45720" rIns="91440" bIns="45720" rtlCol="0" anchor="b">
            <a:normAutofit/>
          </a:bodyPr>
          <a:lstStyle/>
          <a:p>
            <a:r>
              <a:rPr lang="en-US"/>
              <a:t>Click to edit Master title style</a:t>
            </a:r>
          </a:p>
        </p:txBody>
      </p:sp>
      <p:pic>
        <p:nvPicPr>
          <p:cNvPr id="2" name="Picture 1">
            <a:extLst>
              <a:ext uri="{FF2B5EF4-FFF2-40B4-BE49-F238E27FC236}">
                <a16:creationId xmlns:a16="http://schemas.microsoft.com/office/drawing/2014/main" id="{6A411B28-C0DD-1109-21AB-CB0A7EEE4061}"/>
              </a:ext>
            </a:extLst>
          </p:cNvPr>
          <p:cNvPicPr>
            <a:picLocks noChangeAspect="1"/>
          </p:cNvPicPr>
          <p:nvPr userDrawn="1"/>
        </p:nvPicPr>
        <p:blipFill>
          <a:blip r:embed="rId2"/>
          <a:srcRect/>
          <a:stretch/>
        </p:blipFill>
        <p:spPr>
          <a:xfrm>
            <a:off x="9786257" y="192699"/>
            <a:ext cx="2283823" cy="444564"/>
          </a:xfrm>
          <a:prstGeom prst="rect">
            <a:avLst/>
          </a:prstGeom>
        </p:spPr>
      </p:pic>
    </p:spTree>
    <p:extLst>
      <p:ext uri="{BB962C8B-B14F-4D97-AF65-F5344CB8AC3E}">
        <p14:creationId xmlns:p14="http://schemas.microsoft.com/office/powerpoint/2010/main" val="4386922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r>
              <a:rPr lang="en-US"/>
              <a:t>20XX</a:t>
            </a:r>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nvGrpSpPr>
          <p:cNvPr id="7" name="Group 6">
            <a:extLst>
              <a:ext uri="{FF2B5EF4-FFF2-40B4-BE49-F238E27FC236}">
                <a16:creationId xmlns:a16="http://schemas.microsoft.com/office/drawing/2014/main" id="{E457D222-120F-E222-DE7E-B44B0BC1863F}"/>
              </a:ext>
            </a:extLst>
          </p:cNvPr>
          <p:cNvGrpSpPr/>
          <p:nvPr userDrawn="1"/>
        </p:nvGrpSpPr>
        <p:grpSpPr>
          <a:xfrm>
            <a:off x="428696" y="482137"/>
            <a:ext cx="11301155" cy="81191"/>
            <a:chOff x="428696" y="482137"/>
            <a:chExt cx="11301155" cy="81191"/>
          </a:xfrm>
        </p:grpSpPr>
        <p:sp>
          <p:nvSpPr>
            <p:cNvPr id="8" name="Rectangle 7">
              <a:extLst>
                <a:ext uri="{FF2B5EF4-FFF2-40B4-BE49-F238E27FC236}">
                  <a16:creationId xmlns:a16="http://schemas.microsoft.com/office/drawing/2014/main" id="{09DF259B-1168-B954-21F8-A08A3C462F3C}"/>
                </a:ext>
              </a:extLst>
            </p:cNvPr>
            <p:cNvSpPr/>
            <p:nvPr/>
          </p:nvSpPr>
          <p:spPr>
            <a:xfrm flipV="1">
              <a:off x="428696" y="482137"/>
              <a:ext cx="3703321" cy="81191"/>
            </a:xfrm>
            <a:prstGeom prst="rect">
              <a:avLst/>
            </a:prstGeom>
            <a:solidFill>
              <a:schemeClr val="accent3"/>
            </a:solidFill>
            <a:ln w="539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FB5A595C-AA3A-9D82-01BB-7810CE5F7A5E}"/>
                </a:ext>
              </a:extLst>
            </p:cNvPr>
            <p:cNvSpPr/>
            <p:nvPr/>
          </p:nvSpPr>
          <p:spPr>
            <a:xfrm flipV="1">
              <a:off x="4235926" y="482137"/>
              <a:ext cx="3703321" cy="81191"/>
            </a:xfrm>
            <a:prstGeom prst="rect">
              <a:avLst/>
            </a:prstGeom>
            <a:solidFill>
              <a:schemeClr val="accent1"/>
            </a:solidFill>
            <a:ln w="539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1178CB63-8F78-566B-8120-9DC73FB7B23B}"/>
                </a:ext>
              </a:extLst>
            </p:cNvPr>
            <p:cNvSpPr/>
            <p:nvPr/>
          </p:nvSpPr>
          <p:spPr>
            <a:xfrm flipV="1">
              <a:off x="8026530" y="482137"/>
              <a:ext cx="3703321" cy="81191"/>
            </a:xfrm>
            <a:prstGeom prst="rect">
              <a:avLst/>
            </a:prstGeom>
            <a:solidFill>
              <a:schemeClr val="accent4"/>
            </a:solidFill>
            <a:ln w="539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10910551"/>
      </p:ext>
    </p:extLst>
  </p:cSld>
  <p:clrMap bg1="lt1" tx1="dk1" bg2="lt2" tx2="dk2" accent1="accent1" accent2="accent2" accent3="accent3" accent4="accent4" accent5="accent5" accent6="accent6" hlink="hlink" folHlink="folHlink"/>
  <p:sldLayoutIdLst>
    <p:sldLayoutId id="2147483800" r:id="rId1"/>
    <p:sldLayoutId id="2147483801" r:id="rId2"/>
    <p:sldLayoutId id="2147483802" r:id="rId3"/>
    <p:sldLayoutId id="2147483803" r:id="rId4"/>
    <p:sldLayoutId id="2147483804" r:id="rId5"/>
    <p:sldLayoutId id="2147483805" r:id="rId6"/>
    <p:sldLayoutId id="2147483806" r:id="rId7"/>
    <p:sldLayoutId id="2147483807" r:id="rId8"/>
    <p:sldLayoutId id="2147483808" r:id="rId9"/>
    <p:sldLayoutId id="2147483809" r:id="rId10"/>
    <p:sldLayoutId id="2147483810" r:id="rId11"/>
    <p:sldLayoutId id="2147483811" r:id="rId12"/>
    <p:sldLayoutId id="2147483812" r:id="rId13"/>
    <p:sldLayoutId id="2147483914" r:id="rId14"/>
    <p:sldLayoutId id="2147483915" r:id="rId15"/>
    <p:sldLayoutId id="2147483916" r:id="rId16"/>
    <p:sldLayoutId id="2147483948" r:id="rId17"/>
    <p:sldLayoutId id="2147483949" r:id="rId18"/>
    <p:sldLayoutId id="2147483950" r:id="rId19"/>
    <p:sldLayoutId id="2147483896" r:id="rId20"/>
    <p:sldLayoutId id="2147483951" r:id="rId21"/>
  </p:sldLayoutIdLst>
  <p:hf sldNum="0" hdr="0" ftr="0" dt="0"/>
  <p:txStyles>
    <p:titleStyle>
      <a:lvl1pPr algn="l" defTabSz="457200" rtl="0" eaLnBrk="1" latinLnBrk="0" hangingPunct="1">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8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6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5.xml"/><Relationship Id="rId1" Type="http://schemas.openxmlformats.org/officeDocument/2006/relationships/video" Target="https://www.youtube.com/embed/H_XDDsxIkgw?feature=oembed"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 Id="rId4" Type="http://schemas.openxmlformats.org/officeDocument/2006/relationships/chart" Target="../charts/chart1.xml"/></Relationships>
</file>

<file path=ppt/slides/_rels/slide10.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5.xml"/><Relationship Id="rId1" Type="http://schemas.openxmlformats.org/officeDocument/2006/relationships/video" Target="https://www.youtube.com/embed/lVssEbi5KKc?feature=oembed"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5.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5.xml"/><Relationship Id="rId1" Type="http://schemas.openxmlformats.org/officeDocument/2006/relationships/video" Target="https://www.youtube.com/embed/mYgqgqp-Kxg?feature=oembed"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hyperlink" Target="mailto:customercare@humacyte.com" TargetMode="External"/><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5.xml"/><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 name="Rectangle 50">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52" name="Rectangle 51">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53" name="Rectangle 52">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54" name="Rectangle 53">
            <a:extLst>
              <a:ext uri="{FF2B5EF4-FFF2-40B4-BE49-F238E27FC236}">
                <a16:creationId xmlns:a16="http://schemas.microsoft.com/office/drawing/2014/main" id="{C0524398-BFB4-4C4A-8317-83B8729F9B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55" name="Rectangle 54">
            <a:extLst>
              <a:ext uri="{FF2B5EF4-FFF2-40B4-BE49-F238E27FC236}">
                <a16:creationId xmlns:a16="http://schemas.microsoft.com/office/drawing/2014/main" id="{E08D4B6A-8113-4DFB-B82E-B60CAC8E0A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panose="020B0502020104020203"/>
              <a:ea typeface="+mn-ea"/>
              <a:cs typeface="+mn-cs"/>
            </a:endParaRPr>
          </a:p>
        </p:txBody>
      </p:sp>
      <p:sp>
        <p:nvSpPr>
          <p:cNvPr id="56" name="Rectangle 55">
            <a:extLst>
              <a:ext uri="{FF2B5EF4-FFF2-40B4-BE49-F238E27FC236}">
                <a16:creationId xmlns:a16="http://schemas.microsoft.com/office/drawing/2014/main" id="{9822E561-F97C-4CBB-A9A6-A6BF6317BC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8" name="Title 7">
            <a:extLst>
              <a:ext uri="{FF2B5EF4-FFF2-40B4-BE49-F238E27FC236}">
                <a16:creationId xmlns:a16="http://schemas.microsoft.com/office/drawing/2014/main" id="{479F0267-9D1C-BDA9-A152-B01CD379FC92}"/>
              </a:ext>
            </a:extLst>
          </p:cNvPr>
          <p:cNvSpPr>
            <a:spLocks noGrp="1"/>
          </p:cNvSpPr>
          <p:nvPr>
            <p:ph type="ctrTitle"/>
          </p:nvPr>
        </p:nvSpPr>
        <p:spPr>
          <a:xfrm>
            <a:off x="638620" y="863695"/>
            <a:ext cx="3703320" cy="3779995"/>
          </a:xfrm>
        </p:spPr>
        <p:txBody>
          <a:bodyPr vert="horz" lIns="91440" tIns="45720" rIns="91440" bIns="45720" rtlCol="0" anchor="ctr">
            <a:normAutofit/>
          </a:bodyPr>
          <a:lstStyle/>
          <a:p>
            <a:r>
              <a:rPr lang="en-US" sz="3600" dirty="0">
                <a:solidFill>
                  <a:srgbClr val="FFFFFF"/>
                </a:solidFill>
              </a:rPr>
              <a:t>Procedural &amp; Surgical </a:t>
            </a:r>
            <a:r>
              <a:rPr lang="en-US" sz="3600" dirty="0" err="1">
                <a:solidFill>
                  <a:srgbClr val="FFFFFF"/>
                </a:solidFill>
              </a:rPr>
              <a:t>cva</a:t>
            </a:r>
            <a:r>
              <a:rPr lang="en-US" sz="3600" dirty="0">
                <a:solidFill>
                  <a:srgbClr val="FFFFFF"/>
                </a:solidFill>
              </a:rPr>
              <a:t> august 2026 meeting</a:t>
            </a:r>
          </a:p>
        </p:txBody>
      </p:sp>
      <p:sp>
        <p:nvSpPr>
          <p:cNvPr id="57" name="Rectangle 56">
            <a:extLst>
              <a:ext uri="{FF2B5EF4-FFF2-40B4-BE49-F238E27FC236}">
                <a16:creationId xmlns:a16="http://schemas.microsoft.com/office/drawing/2014/main" id="{B01B0E58-A5C8-4CDA-A2E0-35DF94E59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620" y="457200"/>
            <a:ext cx="3511233" cy="9143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10" name="Picture Placeholder 9" descr="A stethoscope on a clipboard">
            <a:extLst>
              <a:ext uri="{FF2B5EF4-FFF2-40B4-BE49-F238E27FC236}">
                <a16:creationId xmlns:a16="http://schemas.microsoft.com/office/drawing/2014/main" id="{CC4B82FA-2EA0-5319-6B9C-8D78349FCB09}"/>
              </a:ext>
            </a:extLst>
          </p:cNvPr>
          <p:cNvPicPr>
            <a:picLocks noGrp="1" noChangeAspect="1"/>
          </p:cNvPicPr>
          <p:nvPr>
            <p:ph type="pic" sz="quarter" idx="13"/>
          </p:nvPr>
        </p:nvPicPr>
        <p:blipFill rotWithShape="1">
          <a:blip r:embed="rId3"/>
          <a:srcRect l="9913" r="9913"/>
          <a:stretch>
            <a:fillRect/>
          </a:stretch>
        </p:blipFill>
        <p:spPr>
          <a:xfrm>
            <a:off x="4654295" y="457200"/>
            <a:ext cx="7086151" cy="5899650"/>
          </a:xfrm>
          <a:prstGeom prst="rect">
            <a:avLst/>
          </a:prstGeom>
        </p:spPr>
      </p:pic>
    </p:spTree>
    <p:extLst>
      <p:ext uri="{BB962C8B-B14F-4D97-AF65-F5344CB8AC3E}">
        <p14:creationId xmlns:p14="http://schemas.microsoft.com/office/powerpoint/2010/main" val="103975908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 name="Rectangle 103">
            <a:extLst>
              <a:ext uri="{FF2B5EF4-FFF2-40B4-BE49-F238E27FC236}">
                <a16:creationId xmlns:a16="http://schemas.microsoft.com/office/drawing/2014/main" id="{910015B9-6046-41B8-83BD-71778D2F97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06" name="Rectangle 105">
            <a:extLst>
              <a:ext uri="{FF2B5EF4-FFF2-40B4-BE49-F238E27FC236}">
                <a16:creationId xmlns:a16="http://schemas.microsoft.com/office/drawing/2014/main" id="{53908232-52E2-4794-A6C1-54300FB989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08" name="Rectangle 107">
            <a:extLst>
              <a:ext uri="{FF2B5EF4-FFF2-40B4-BE49-F238E27FC236}">
                <a16:creationId xmlns:a16="http://schemas.microsoft.com/office/drawing/2014/main" id="{D2B9299F-BED7-44C5-9CC5-E542F9193C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10" name="Rectangle 109">
            <a:extLst>
              <a:ext uri="{FF2B5EF4-FFF2-40B4-BE49-F238E27FC236}">
                <a16:creationId xmlns:a16="http://schemas.microsoft.com/office/drawing/2014/main" id="{00401440-1DC9-4C9E-A3BA-4DECEEB465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12" name="Straight Connector 111">
            <a:extLst>
              <a:ext uri="{FF2B5EF4-FFF2-40B4-BE49-F238E27FC236}">
                <a16:creationId xmlns:a16="http://schemas.microsoft.com/office/drawing/2014/main" id="{EEE3F140-02CB-4BBC-ABC0-8BF046C9D1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1436050"/>
            <a:ext cx="0" cy="1645920"/>
          </a:xfrm>
          <a:prstGeom prst="line">
            <a:avLst/>
          </a:prstGeom>
          <a:ln w="19050">
            <a:solidFill>
              <a:srgbClr val="465359"/>
            </a:solidFill>
          </a:ln>
        </p:spPr>
        <p:style>
          <a:lnRef idx="1">
            <a:schemeClr val="accent1"/>
          </a:lnRef>
          <a:fillRef idx="0">
            <a:schemeClr val="accent1"/>
          </a:fillRef>
          <a:effectRef idx="0">
            <a:schemeClr val="accent1"/>
          </a:effectRef>
          <a:fontRef idx="minor">
            <a:schemeClr val="tx1"/>
          </a:fontRef>
        </p:style>
      </p:cxnSp>
      <p:pic>
        <p:nvPicPr>
          <p:cNvPr id="34" name="Picture Placeholder 21" descr="A close-up of a stethoscope">
            <a:extLst>
              <a:ext uri="{FF2B5EF4-FFF2-40B4-BE49-F238E27FC236}">
                <a16:creationId xmlns:a16="http://schemas.microsoft.com/office/drawing/2014/main" id="{63F55FD3-B051-BD22-347E-065B72C87E1C}"/>
              </a:ext>
            </a:extLst>
          </p:cNvPr>
          <p:cNvPicPr>
            <a:picLocks noGrp="1" noChangeAspect="1"/>
          </p:cNvPicPr>
          <p:nvPr>
            <p:ph type="pic" sz="quarter" idx="13"/>
          </p:nvPr>
        </p:nvPicPr>
        <p:blipFill>
          <a:blip r:embed="rId3"/>
          <a:srcRect r="845" b="-3"/>
          <a:stretch>
            <a:fillRect/>
          </a:stretch>
        </p:blipFill>
        <p:spPr>
          <a:xfrm>
            <a:off x="6417735" y="541064"/>
            <a:ext cx="4453276" cy="3435892"/>
          </a:xfrm>
          <a:prstGeom prst="rect">
            <a:avLst/>
          </a:prstGeom>
        </p:spPr>
      </p:pic>
      <p:sp>
        <p:nvSpPr>
          <p:cNvPr id="114" name="Rectangle 113">
            <a:extLst>
              <a:ext uri="{FF2B5EF4-FFF2-40B4-BE49-F238E27FC236}">
                <a16:creationId xmlns:a16="http://schemas.microsoft.com/office/drawing/2014/main" id="{36B822CC-7DA9-4417-AA94-64CEB676F0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7234" y="4219240"/>
            <a:ext cx="11301984"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16" name="Rectangle 115">
            <a:extLst>
              <a:ext uri="{FF2B5EF4-FFF2-40B4-BE49-F238E27FC236}">
                <a16:creationId xmlns:a16="http://schemas.microsoft.com/office/drawing/2014/main" id="{AFA01E88-71CC-4FF3-9E81-51E0C32B45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7234" y="4359623"/>
            <a:ext cx="11303626" cy="2051143"/>
          </a:xfrm>
          <a:prstGeom prst="rect">
            <a:avLst/>
          </a:prstGeom>
          <a:solidFill>
            <a:srgbClr val="465359"/>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5" name="Content Placeholder 7">
            <a:extLst>
              <a:ext uri="{FF2B5EF4-FFF2-40B4-BE49-F238E27FC236}">
                <a16:creationId xmlns:a16="http://schemas.microsoft.com/office/drawing/2014/main" id="{31204A01-935B-383F-FFC7-25823652DB2E}"/>
              </a:ext>
            </a:extLst>
          </p:cNvPr>
          <p:cNvSpPr>
            <a:spLocks noGrp="1"/>
          </p:cNvSpPr>
          <p:nvPr>
            <p:ph sz="quarter" idx="4"/>
          </p:nvPr>
        </p:nvSpPr>
        <p:spPr>
          <a:xfrm>
            <a:off x="446534" y="1371600"/>
            <a:ext cx="5327731" cy="2605356"/>
          </a:xfrm>
        </p:spPr>
        <p:txBody>
          <a:bodyPr vert="horz" lIns="91440" tIns="45720" rIns="91440" bIns="45720" rtlCol="0" anchor="t">
            <a:normAutofit/>
          </a:bodyPr>
          <a:lstStyle/>
          <a:p>
            <a:endParaRPr lang="en-US" dirty="0">
              <a:solidFill>
                <a:schemeClr val="tx1"/>
              </a:solidFill>
            </a:endParaRPr>
          </a:p>
          <a:p>
            <a:pPr>
              <a:buFont typeface="Wingdings 2" panose="05020102010507070707" pitchFamily="18" charset="2"/>
              <a:buChar char=""/>
            </a:pPr>
            <a:r>
              <a:rPr lang="en-US" sz="2000" dirty="0">
                <a:solidFill>
                  <a:schemeClr val="tx1"/>
                </a:solidFill>
              </a:rPr>
              <a:t>Galaxy Robot – </a:t>
            </a:r>
            <a:r>
              <a:rPr lang="en-US" dirty="0">
                <a:solidFill>
                  <a:schemeClr val="tx1"/>
                </a:solidFill>
              </a:rPr>
              <a:t>Dr. Turner</a:t>
            </a:r>
          </a:p>
          <a:p>
            <a:pPr>
              <a:buFont typeface="Wingdings 2" panose="05020102010507070707" pitchFamily="18" charset="2"/>
              <a:buChar char=""/>
            </a:pPr>
            <a:r>
              <a:rPr lang="en-US" sz="2000" dirty="0" err="1">
                <a:solidFill>
                  <a:schemeClr val="tx1"/>
                </a:solidFill>
              </a:rPr>
              <a:t>Illuminoss</a:t>
            </a:r>
            <a:r>
              <a:rPr lang="en-US" sz="2000" dirty="0">
                <a:solidFill>
                  <a:schemeClr val="tx1"/>
                </a:solidFill>
              </a:rPr>
              <a:t> – </a:t>
            </a:r>
            <a:r>
              <a:rPr lang="en-US" dirty="0">
                <a:solidFill>
                  <a:schemeClr val="tx1"/>
                </a:solidFill>
              </a:rPr>
              <a:t>Dr. Sanford</a:t>
            </a:r>
          </a:p>
          <a:p>
            <a:pPr>
              <a:buFont typeface="Wingdings 2" panose="05020102010507070707" pitchFamily="18" charset="2"/>
              <a:buChar char=""/>
            </a:pPr>
            <a:r>
              <a:rPr lang="en-US" sz="2000" dirty="0">
                <a:solidFill>
                  <a:schemeClr val="tx1"/>
                </a:solidFill>
              </a:rPr>
              <a:t>Paradise Renal Denervation System – </a:t>
            </a:r>
            <a:r>
              <a:rPr lang="en-US" dirty="0">
                <a:solidFill>
                  <a:schemeClr val="tx1"/>
                </a:solidFill>
              </a:rPr>
              <a:t>Dr. Cooper</a:t>
            </a:r>
          </a:p>
          <a:p>
            <a:pPr>
              <a:buFont typeface="Wingdings 2" panose="05020102010507070707" pitchFamily="18" charset="2"/>
              <a:buChar char=""/>
            </a:pPr>
            <a:r>
              <a:rPr lang="en-US" dirty="0" err="1">
                <a:solidFill>
                  <a:schemeClr val="tx1"/>
                </a:solidFill>
              </a:rPr>
              <a:t>Symvess</a:t>
            </a:r>
            <a:r>
              <a:rPr lang="en-US" dirty="0">
                <a:solidFill>
                  <a:schemeClr val="tx1"/>
                </a:solidFill>
              </a:rPr>
              <a:t> </a:t>
            </a:r>
            <a:r>
              <a:rPr lang="en-US">
                <a:solidFill>
                  <a:schemeClr val="tx1"/>
                </a:solidFill>
              </a:rPr>
              <a:t>Recap Discussion </a:t>
            </a:r>
            <a:endParaRPr lang="en-US" dirty="0">
              <a:solidFill>
                <a:schemeClr val="tx1"/>
              </a:solidFill>
            </a:endParaRPr>
          </a:p>
          <a:p>
            <a:pPr>
              <a:buFont typeface="Wingdings 2" panose="05020102010507070707" pitchFamily="18" charset="2"/>
              <a:buChar char=""/>
            </a:pPr>
            <a:endParaRPr lang="en-US" dirty="0">
              <a:solidFill>
                <a:srgbClr val="FFFFFF"/>
              </a:solidFill>
            </a:endParaRPr>
          </a:p>
          <a:p>
            <a:endParaRPr lang="en-US" dirty="0">
              <a:solidFill>
                <a:srgbClr val="FFFFFF"/>
              </a:solidFill>
            </a:endParaRPr>
          </a:p>
          <a:p>
            <a:pPr>
              <a:buFont typeface="Wingdings 2" panose="05020102010507070707" pitchFamily="18" charset="2"/>
              <a:buChar char=""/>
            </a:pPr>
            <a:endParaRPr lang="en-US" dirty="0">
              <a:solidFill>
                <a:srgbClr val="FFFFFF"/>
              </a:solidFill>
            </a:endParaRPr>
          </a:p>
          <a:p>
            <a:pPr>
              <a:buFont typeface="Wingdings 2" panose="05020102010507070707" pitchFamily="18" charset="2"/>
              <a:buChar char=""/>
            </a:pPr>
            <a:endParaRPr lang="en-US" dirty="0">
              <a:solidFill>
                <a:srgbClr val="FFFFFF"/>
              </a:solidFill>
            </a:endParaRPr>
          </a:p>
        </p:txBody>
      </p:sp>
      <p:sp>
        <p:nvSpPr>
          <p:cNvPr id="6" name="Content Placeholder 7">
            <a:extLst>
              <a:ext uri="{FF2B5EF4-FFF2-40B4-BE49-F238E27FC236}">
                <a16:creationId xmlns:a16="http://schemas.microsoft.com/office/drawing/2014/main" id="{9696D64D-5F33-1C78-2990-76F420B6680B}"/>
              </a:ext>
            </a:extLst>
          </p:cNvPr>
          <p:cNvSpPr txBox="1">
            <a:spLocks/>
          </p:cNvSpPr>
          <p:nvPr/>
        </p:nvSpPr>
        <p:spPr>
          <a:xfrm>
            <a:off x="1320989" y="594026"/>
            <a:ext cx="4453276" cy="411814"/>
          </a:xfrm>
          <a:prstGeom prst="rect">
            <a:avLst/>
          </a:prstGeom>
        </p:spPr>
        <p:txBody>
          <a:bodyPr vert="horz" lIns="91440" tIns="45720" rIns="91440" bIns="45720" rtlCol="0" anchor="t" anchorCtr="0">
            <a:normAutofit fontScale="92500" lnSpcReduction="20000"/>
          </a:bodyPr>
          <a:lstStyle>
            <a:lvl1pPr marL="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8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6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algn="ctr"/>
            <a:r>
              <a:rPr lang="en-US" sz="2200" b="1" dirty="0">
                <a:solidFill>
                  <a:schemeClr val="tx1"/>
                </a:solidFill>
              </a:rPr>
              <a:t>AUGUST AGENDA</a:t>
            </a:r>
          </a:p>
          <a:p>
            <a:endParaRPr lang="en-US" dirty="0">
              <a:solidFill>
                <a:srgbClr val="FFFFFF"/>
              </a:solidFill>
            </a:endParaRPr>
          </a:p>
        </p:txBody>
      </p:sp>
    </p:spTree>
    <p:extLst>
      <p:ext uri="{BB962C8B-B14F-4D97-AF65-F5344CB8AC3E}">
        <p14:creationId xmlns:p14="http://schemas.microsoft.com/office/powerpoint/2010/main" val="22011259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991F816-5D9E-533F-1DAA-82DF4FBDA419}"/>
            </a:ext>
          </a:extLst>
        </p:cNvPr>
        <p:cNvGrpSpPr/>
        <p:nvPr/>
      </p:nvGrpSpPr>
      <p:grpSpPr>
        <a:xfrm>
          <a:off x="0" y="0"/>
          <a:ext cx="0" cy="0"/>
          <a:chOff x="0" y="0"/>
          <a:chExt cx="0" cy="0"/>
        </a:xfrm>
      </p:grpSpPr>
      <p:sp>
        <p:nvSpPr>
          <p:cNvPr id="25" name="Rectangle 24">
            <a:extLst>
              <a:ext uri="{FF2B5EF4-FFF2-40B4-BE49-F238E27FC236}">
                <a16:creationId xmlns:a16="http://schemas.microsoft.com/office/drawing/2014/main" id="{A7DFF50E-E3E9-822D-4B38-99727C103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7" name="Rectangle 26">
            <a:extLst>
              <a:ext uri="{FF2B5EF4-FFF2-40B4-BE49-F238E27FC236}">
                <a16:creationId xmlns:a16="http://schemas.microsoft.com/office/drawing/2014/main" id="{C75DECA2-09C7-0984-00D3-9CC9B8ED22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9" name="Rectangle 28">
            <a:extLst>
              <a:ext uri="{FF2B5EF4-FFF2-40B4-BE49-F238E27FC236}">
                <a16:creationId xmlns:a16="http://schemas.microsoft.com/office/drawing/2014/main" id="{5BA0154B-0BCC-EED8-BD0C-AF3EF5067A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1" name="Rectangle 30">
            <a:extLst>
              <a:ext uri="{FF2B5EF4-FFF2-40B4-BE49-F238E27FC236}">
                <a16:creationId xmlns:a16="http://schemas.microsoft.com/office/drawing/2014/main" id="{31657FB7-AE35-2574-7958-2860408E5E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useBgFill="1">
        <p:nvSpPr>
          <p:cNvPr id="33" name="Rectangle 32">
            <a:extLst>
              <a:ext uri="{FF2B5EF4-FFF2-40B4-BE49-F238E27FC236}">
                <a16:creationId xmlns:a16="http://schemas.microsoft.com/office/drawing/2014/main" id="{DD833FFE-6BEC-CEB3-65BE-0A462D51E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B7747E-EAA8-EF53-6F4A-A5044656FD1E}"/>
              </a:ext>
            </a:extLst>
          </p:cNvPr>
          <p:cNvSpPr>
            <a:spLocks noGrp="1"/>
          </p:cNvSpPr>
          <p:nvPr>
            <p:ph type="ctrTitle"/>
          </p:nvPr>
        </p:nvSpPr>
        <p:spPr>
          <a:xfrm>
            <a:off x="4602822" y="2255932"/>
            <a:ext cx="6798608" cy="2366868"/>
          </a:xfrm>
        </p:spPr>
        <p:txBody>
          <a:bodyPr vert="horz" lIns="91440" tIns="45720" rIns="91440" bIns="45720" rtlCol="0" anchor="b">
            <a:normAutofit fontScale="90000"/>
          </a:bodyPr>
          <a:lstStyle/>
          <a:p>
            <a:pPr algn="l">
              <a:lnSpc>
                <a:spcPct val="90000"/>
              </a:lnSpc>
            </a:pPr>
            <a:r>
              <a:rPr lang="en-US" sz="3700" b="1" dirty="0"/>
              <a:t>GALAXY bronchoscopy system</a:t>
            </a:r>
            <a:br>
              <a:rPr lang="en-US" sz="3700" dirty="0"/>
            </a:br>
            <a:br>
              <a:rPr lang="en-US" sz="3700" dirty="0"/>
            </a:br>
            <a:r>
              <a:rPr lang="en-US" sz="2400" dirty="0"/>
              <a:t>clinical champion(s): </a:t>
            </a:r>
            <a:br>
              <a:rPr lang="en-US" sz="2400" dirty="0"/>
            </a:br>
            <a:r>
              <a:rPr lang="en-US" sz="2400" dirty="0"/>
              <a:t>- dr. TURNER</a:t>
            </a:r>
            <a:br>
              <a:rPr lang="en-US" sz="2400" dirty="0"/>
            </a:br>
            <a:br>
              <a:rPr lang="en-US" sz="2400" dirty="0"/>
            </a:br>
            <a:r>
              <a:rPr lang="en-US" sz="2400" dirty="0"/>
              <a:t>vendor: Noah medical</a:t>
            </a:r>
            <a:br>
              <a:rPr lang="en-US" sz="2400" dirty="0"/>
            </a:br>
            <a:r>
              <a:rPr lang="en-US" sz="2000" dirty="0">
                <a:solidFill>
                  <a:srgbClr val="00B050"/>
                </a:solidFill>
              </a:rPr>
              <a:t>FDA Approval: 12-19-17</a:t>
            </a:r>
            <a:br>
              <a:rPr lang="en-US" sz="2400" dirty="0"/>
            </a:br>
            <a:br>
              <a:rPr lang="en-US" sz="2400" dirty="0"/>
            </a:br>
            <a:r>
              <a:rPr lang="en-US" sz="2400" dirty="0"/>
              <a:t>The Request: approval for trial</a:t>
            </a:r>
          </a:p>
        </p:txBody>
      </p:sp>
      <p:sp>
        <p:nvSpPr>
          <p:cNvPr id="35" name="Rectangle 34">
            <a:extLst>
              <a:ext uri="{FF2B5EF4-FFF2-40B4-BE49-F238E27FC236}">
                <a16:creationId xmlns:a16="http://schemas.microsoft.com/office/drawing/2014/main" id="{A39ED284-3218-31DA-3000-8964FAED9B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7" name="Rectangle 36">
            <a:extLst>
              <a:ext uri="{FF2B5EF4-FFF2-40B4-BE49-F238E27FC236}">
                <a16:creationId xmlns:a16="http://schemas.microsoft.com/office/drawing/2014/main" id="{9BE206C5-6D6F-1EE5-B931-80AE1D1EF6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9" name="Rectangle 38">
            <a:extLst>
              <a:ext uri="{FF2B5EF4-FFF2-40B4-BE49-F238E27FC236}">
                <a16:creationId xmlns:a16="http://schemas.microsoft.com/office/drawing/2014/main" id="{6CC3A98D-1E81-A3AF-CDAB-65A833E6F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22" name="Graphic 21" descr="Stethoscope">
            <a:extLst>
              <a:ext uri="{FF2B5EF4-FFF2-40B4-BE49-F238E27FC236}">
                <a16:creationId xmlns:a16="http://schemas.microsoft.com/office/drawing/2014/main" id="{AE65C27E-ADFC-A36B-4A8F-688A78F0C13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74700" y="2049354"/>
            <a:ext cx="3053422" cy="3053422"/>
          </a:xfrm>
          <a:prstGeom prst="rect">
            <a:avLst/>
          </a:prstGeom>
        </p:spPr>
      </p:pic>
    </p:spTree>
    <p:extLst>
      <p:ext uri="{BB962C8B-B14F-4D97-AF65-F5344CB8AC3E}">
        <p14:creationId xmlns:p14="http://schemas.microsoft.com/office/powerpoint/2010/main" val="39525763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1ABC249-0834-8063-BD5E-D904B96A99F8}"/>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BC40A8EE-7771-8B38-036C-ECF1D7BCBEA6}"/>
              </a:ext>
            </a:extLst>
          </p:cNvPr>
          <p:cNvSpPr>
            <a:spLocks noGrp="1"/>
          </p:cNvSpPr>
          <p:nvPr>
            <p:ph type="title" idx="4294967295"/>
          </p:nvPr>
        </p:nvSpPr>
        <p:spPr>
          <a:xfrm>
            <a:off x="581025" y="2441575"/>
            <a:ext cx="11029950" cy="987425"/>
          </a:xfrm>
        </p:spPr>
        <p:txBody>
          <a:bodyPr/>
          <a:lstStyle/>
          <a:p>
            <a:r>
              <a:rPr lang="en-US" dirty="0"/>
              <a:t>					ANY CONFLICTS OF INTEREST?</a:t>
            </a:r>
          </a:p>
        </p:txBody>
      </p:sp>
    </p:spTree>
    <p:extLst>
      <p:ext uri="{BB962C8B-B14F-4D97-AF65-F5344CB8AC3E}">
        <p14:creationId xmlns:p14="http://schemas.microsoft.com/office/powerpoint/2010/main" val="84369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B86B898-4F33-E56F-B545-8FAAABFA4822}"/>
            </a:ext>
          </a:extLst>
        </p:cNvPr>
        <p:cNvGrpSpPr/>
        <p:nvPr/>
      </p:nvGrpSpPr>
      <p:grpSpPr>
        <a:xfrm>
          <a:off x="0" y="0"/>
          <a:ext cx="0" cy="0"/>
          <a:chOff x="0" y="0"/>
          <a:chExt cx="0" cy="0"/>
        </a:xfrm>
      </p:grpSpPr>
      <p:sp>
        <p:nvSpPr>
          <p:cNvPr id="59" name="Rectangle 58">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1" name="Rectangle 60">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3" name="Rectangle 62">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5" name="Rectangle 64">
            <a:extLst>
              <a:ext uri="{FF2B5EF4-FFF2-40B4-BE49-F238E27FC236}">
                <a16:creationId xmlns:a16="http://schemas.microsoft.com/office/drawing/2014/main" id="{E2852671-8EB6-4EAF-8AF8-65CF3FD66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useBgFill="1">
        <p:nvSpPr>
          <p:cNvPr id="67" name="Rectangle 66">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9" name="Group 68">
            <a:extLst>
              <a:ext uri="{FF2B5EF4-FFF2-40B4-BE49-F238E27FC236}">
                <a16:creationId xmlns:a16="http://schemas.microsoft.com/office/drawing/2014/main" id="{79394E1F-0B5F-497D-B2A6-8383A2A548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8" y="457200"/>
            <a:ext cx="3703320" cy="5935133"/>
            <a:chOff x="438068" y="457200"/>
            <a:chExt cx="3703320" cy="5935133"/>
          </a:xfrm>
        </p:grpSpPr>
        <p:sp>
          <p:nvSpPr>
            <p:cNvPr id="70" name="Rectangle 69">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1" name="Rectangle 70">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2" name="Title 1">
            <a:extLst>
              <a:ext uri="{FF2B5EF4-FFF2-40B4-BE49-F238E27FC236}">
                <a16:creationId xmlns:a16="http://schemas.microsoft.com/office/drawing/2014/main" id="{E0F62546-596C-8A7B-72E5-BD50178AADA6}"/>
              </a:ext>
            </a:extLst>
          </p:cNvPr>
          <p:cNvSpPr>
            <a:spLocks noGrp="1"/>
          </p:cNvSpPr>
          <p:nvPr>
            <p:ph type="title"/>
          </p:nvPr>
        </p:nvSpPr>
        <p:spPr>
          <a:xfrm>
            <a:off x="584200" y="1524001"/>
            <a:ext cx="3412067" cy="3478384"/>
          </a:xfrm>
        </p:spPr>
        <p:txBody>
          <a:bodyPr vert="horz" lIns="91440" tIns="45720" rIns="91440" bIns="45720" rtlCol="0" anchor="b">
            <a:normAutofit/>
          </a:bodyPr>
          <a:lstStyle/>
          <a:p>
            <a:r>
              <a:rPr lang="en-US" sz="3600">
                <a:solidFill>
                  <a:srgbClr val="FFFFFF"/>
                </a:solidFill>
              </a:rPr>
              <a:t>Product overview </a:t>
            </a:r>
          </a:p>
        </p:txBody>
      </p:sp>
      <p:pic>
        <p:nvPicPr>
          <p:cNvPr id="4" name="Online Media 3" title="#Job to #Robot: Noah Medical: #Robotic #Bronchoscopy.#Robots looking for #jobs @jobtorob">
            <a:hlinkClick r:id="" action="ppaction://media"/>
            <a:extLst>
              <a:ext uri="{FF2B5EF4-FFF2-40B4-BE49-F238E27FC236}">
                <a16:creationId xmlns:a16="http://schemas.microsoft.com/office/drawing/2014/main" id="{A24DE05D-CD4B-D7B2-57E9-41675F4D2E7C}"/>
              </a:ext>
            </a:extLst>
          </p:cNvPr>
          <p:cNvPicPr>
            <a:picLocks noRot="1" noChangeAspect="1"/>
          </p:cNvPicPr>
          <p:nvPr>
            <a:videoFile r:link="rId1"/>
          </p:nvPr>
        </p:nvPicPr>
        <p:blipFill>
          <a:blip r:embed="rId3"/>
          <a:stretch>
            <a:fillRect/>
          </a:stretch>
        </p:blipFill>
        <p:spPr>
          <a:xfrm>
            <a:off x="4409918" y="1317812"/>
            <a:ext cx="7473214" cy="4222376"/>
          </a:xfrm>
          <a:prstGeom prst="rect">
            <a:avLst/>
          </a:prstGeom>
        </p:spPr>
      </p:pic>
    </p:spTree>
    <p:extLst>
      <p:ext uri="{BB962C8B-B14F-4D97-AF65-F5344CB8AC3E}">
        <p14:creationId xmlns:p14="http://schemas.microsoft.com/office/powerpoint/2010/main" val="3060794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8BFFC6-EB14-E487-E4FF-ADBF4DB2328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913170-8A76-0CA2-BAC3-EE2763FDD5DF}"/>
              </a:ext>
            </a:extLst>
          </p:cNvPr>
          <p:cNvSpPr>
            <a:spLocks noGrp="1"/>
          </p:cNvSpPr>
          <p:nvPr>
            <p:ph type="title"/>
          </p:nvPr>
        </p:nvSpPr>
        <p:spPr>
          <a:xfrm>
            <a:off x="581191" y="740658"/>
            <a:ext cx="10993549" cy="998220"/>
          </a:xfrm>
        </p:spPr>
        <p:txBody>
          <a:bodyPr vert="horz" lIns="91440" tIns="45720" rIns="91440" bIns="45720" rtlCol="0" anchor="b">
            <a:normAutofit/>
          </a:bodyPr>
          <a:lstStyle/>
          <a:p>
            <a:r>
              <a:rPr lang="en-US" sz="3600" dirty="0"/>
              <a:t>Supply Chain Information</a:t>
            </a:r>
          </a:p>
        </p:txBody>
      </p:sp>
      <p:sp>
        <p:nvSpPr>
          <p:cNvPr id="6" name="Text Placeholder 5">
            <a:extLst>
              <a:ext uri="{FF2B5EF4-FFF2-40B4-BE49-F238E27FC236}">
                <a16:creationId xmlns:a16="http://schemas.microsoft.com/office/drawing/2014/main" id="{7C217A45-F69A-44E7-67A8-C137A4B885A1}"/>
              </a:ext>
            </a:extLst>
          </p:cNvPr>
          <p:cNvSpPr>
            <a:spLocks noGrp="1"/>
          </p:cNvSpPr>
          <p:nvPr>
            <p:ph type="body" idx="1"/>
          </p:nvPr>
        </p:nvSpPr>
        <p:spPr>
          <a:xfrm>
            <a:off x="581194" y="2172965"/>
            <a:ext cx="10993546" cy="525565"/>
          </a:xfrm>
        </p:spPr>
        <p:txBody>
          <a:bodyPr vert="horz" lIns="91440" tIns="45720" rIns="91440" bIns="45720" rtlCol="0" anchor="t">
            <a:normAutofit/>
          </a:bodyPr>
          <a:lstStyle/>
          <a:p>
            <a:r>
              <a:rPr lang="en-US" sz="1800" kern="1200" cap="all" dirty="0">
                <a:solidFill>
                  <a:schemeClr val="accent1"/>
                </a:solidFill>
                <a:latin typeface="+mn-lt"/>
                <a:ea typeface="+mn-ea"/>
                <a:cs typeface="+mn-cs"/>
              </a:rPr>
              <a:t>Product Segment: </a:t>
            </a:r>
            <a:r>
              <a:rPr lang="en-US" sz="1800" cap="all" dirty="0">
                <a:solidFill>
                  <a:schemeClr val="accent1"/>
                </a:solidFill>
              </a:rPr>
              <a:t>image-guided navigation bronchoscopy </a:t>
            </a:r>
            <a:endParaRPr lang="en-US" sz="1800" kern="1200" cap="all" dirty="0">
              <a:solidFill>
                <a:schemeClr val="accent1"/>
              </a:solidFill>
              <a:latin typeface="+mn-lt"/>
              <a:ea typeface="+mn-ea"/>
              <a:cs typeface="+mn-cs"/>
            </a:endParaRPr>
          </a:p>
        </p:txBody>
      </p:sp>
      <p:sp>
        <p:nvSpPr>
          <p:cNvPr id="14" name="Text Placeholder 5">
            <a:extLst>
              <a:ext uri="{FF2B5EF4-FFF2-40B4-BE49-F238E27FC236}">
                <a16:creationId xmlns:a16="http://schemas.microsoft.com/office/drawing/2014/main" id="{23D89F85-494B-A4E5-0A23-D3BAA9BC5B55}"/>
              </a:ext>
            </a:extLst>
          </p:cNvPr>
          <p:cNvSpPr txBox="1">
            <a:spLocks/>
          </p:cNvSpPr>
          <p:nvPr/>
        </p:nvSpPr>
        <p:spPr>
          <a:xfrm>
            <a:off x="6559062" y="2852865"/>
            <a:ext cx="5505909" cy="1651938"/>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2000" b="0" kern="1200">
                <a:solidFill>
                  <a:schemeClr val="tx1">
                    <a:lumMod val="75000"/>
                    <a:lumOff val="25000"/>
                  </a:schemeClr>
                </a:solidFill>
                <a:latin typeface="+mn-lt"/>
                <a:ea typeface="+mn-ea"/>
                <a:cs typeface="+mn-cs"/>
              </a:defRPr>
            </a:lvl1pPr>
            <a:lvl2pPr marL="4572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2000" b="1" kern="1200">
                <a:solidFill>
                  <a:schemeClr val="tx1">
                    <a:lumMod val="75000"/>
                    <a:lumOff val="25000"/>
                  </a:schemeClr>
                </a:solidFill>
                <a:latin typeface="+mn-lt"/>
                <a:ea typeface="+mn-ea"/>
                <a:cs typeface="+mn-cs"/>
              </a:defRPr>
            </a:lvl2pPr>
            <a:lvl3pPr marL="9144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800" b="1" kern="1200">
                <a:solidFill>
                  <a:schemeClr val="tx1">
                    <a:lumMod val="75000"/>
                    <a:lumOff val="25000"/>
                  </a:schemeClr>
                </a:solidFill>
                <a:latin typeface="+mn-lt"/>
                <a:ea typeface="+mn-ea"/>
                <a:cs typeface="+mn-cs"/>
              </a:defRPr>
            </a:lvl3pPr>
            <a:lvl4pPr marL="13716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600" b="1" kern="1200">
                <a:solidFill>
                  <a:schemeClr val="tx1">
                    <a:lumMod val="75000"/>
                    <a:lumOff val="25000"/>
                  </a:schemeClr>
                </a:solidFill>
                <a:latin typeface="+mn-lt"/>
                <a:ea typeface="+mn-ea"/>
                <a:cs typeface="+mn-cs"/>
              </a:defRPr>
            </a:lvl4pPr>
            <a:lvl5pPr marL="18288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600" b="1" kern="1200">
                <a:solidFill>
                  <a:schemeClr val="tx1">
                    <a:lumMod val="75000"/>
                    <a:lumOff val="25000"/>
                  </a:schemeClr>
                </a:solidFill>
                <a:latin typeface="+mn-lt"/>
                <a:ea typeface="+mn-ea"/>
                <a:cs typeface="+mn-cs"/>
              </a:defRPr>
            </a:lvl5pPr>
            <a:lvl6pPr marL="22860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6pPr>
            <a:lvl7pPr marL="27432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7pPr>
            <a:lvl8pPr marL="32004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8pPr>
            <a:lvl9pPr marL="36576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9pPr>
          </a:lstStyle>
          <a:p>
            <a:pPr marL="685800" indent="-685800">
              <a:buFont typeface="Wingdings" panose="05000000000000000000" pitchFamily="2" charset="2"/>
              <a:buChar char="Ø"/>
            </a:pPr>
            <a:r>
              <a:rPr lang="en-US" sz="1800" cap="all" dirty="0">
                <a:solidFill>
                  <a:schemeClr val="accent1"/>
                </a:solidFill>
              </a:rPr>
              <a:t>Dual 80/20 vendor Space (Stryker/J&amp;J)</a:t>
            </a:r>
          </a:p>
          <a:p>
            <a:pPr marL="685800" indent="-685800">
              <a:buFont typeface="Wingdings" panose="05000000000000000000" pitchFamily="2" charset="2"/>
              <a:buChar char="Ø"/>
            </a:pPr>
            <a:r>
              <a:rPr lang="en-US" sz="1800" cap="all" dirty="0">
                <a:solidFill>
                  <a:schemeClr val="accent1"/>
                </a:solidFill>
              </a:rPr>
              <a:t> $1.9 million Spend (Annual)</a:t>
            </a:r>
          </a:p>
          <a:p>
            <a:pPr marL="685800" indent="-685800">
              <a:buFont typeface="Wingdings" panose="05000000000000000000" pitchFamily="2" charset="2"/>
              <a:buChar char="Ø"/>
            </a:pPr>
            <a:r>
              <a:rPr lang="en-US" sz="1800" cap="all" dirty="0">
                <a:solidFill>
                  <a:schemeClr val="accent1"/>
                </a:solidFill>
              </a:rPr>
              <a:t>No contract breach risks</a:t>
            </a:r>
            <a:endParaRPr lang="en-US" sz="1200" cap="all" dirty="0">
              <a:solidFill>
                <a:schemeClr val="accent1"/>
              </a:solidFill>
            </a:endParaRPr>
          </a:p>
        </p:txBody>
      </p:sp>
      <p:pic>
        <p:nvPicPr>
          <p:cNvPr id="7" name="Picture 6">
            <a:extLst>
              <a:ext uri="{FF2B5EF4-FFF2-40B4-BE49-F238E27FC236}">
                <a16:creationId xmlns:a16="http://schemas.microsoft.com/office/drawing/2014/main" id="{C0A05417-7BF9-D7AE-F357-FEE237297180}"/>
              </a:ext>
            </a:extLst>
          </p:cNvPr>
          <p:cNvPicPr>
            <a:picLocks noChangeAspect="1"/>
          </p:cNvPicPr>
          <p:nvPr/>
        </p:nvPicPr>
        <p:blipFill>
          <a:blip r:embed="rId2"/>
          <a:stretch>
            <a:fillRect/>
          </a:stretch>
        </p:blipFill>
        <p:spPr>
          <a:xfrm>
            <a:off x="468479" y="2795397"/>
            <a:ext cx="6090583" cy="3418812"/>
          </a:xfrm>
          <a:prstGeom prst="rect">
            <a:avLst/>
          </a:prstGeom>
        </p:spPr>
      </p:pic>
    </p:spTree>
    <p:extLst>
      <p:ext uri="{BB962C8B-B14F-4D97-AF65-F5344CB8AC3E}">
        <p14:creationId xmlns:p14="http://schemas.microsoft.com/office/powerpoint/2010/main" val="4340588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309C9A-DED8-0F74-95FE-5C46F1708A5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E728B6-5F93-3345-0B28-0AF4B6C0B9CE}"/>
              </a:ext>
            </a:extLst>
          </p:cNvPr>
          <p:cNvSpPr>
            <a:spLocks noGrp="1"/>
          </p:cNvSpPr>
          <p:nvPr>
            <p:ph type="title"/>
          </p:nvPr>
        </p:nvSpPr>
        <p:spPr>
          <a:xfrm>
            <a:off x="581193" y="729658"/>
            <a:ext cx="11029616" cy="620534"/>
          </a:xfrm>
        </p:spPr>
        <p:txBody>
          <a:bodyPr>
            <a:normAutofit/>
          </a:bodyPr>
          <a:lstStyle/>
          <a:p>
            <a:pPr algn="ctr"/>
            <a:r>
              <a:rPr lang="en-US" dirty="0"/>
              <a:t>Physician utilization mix – Robotic bronchoscopy</a:t>
            </a:r>
          </a:p>
        </p:txBody>
      </p:sp>
      <p:sp>
        <p:nvSpPr>
          <p:cNvPr id="10" name="Text Placeholder 5">
            <a:extLst>
              <a:ext uri="{FF2B5EF4-FFF2-40B4-BE49-F238E27FC236}">
                <a16:creationId xmlns:a16="http://schemas.microsoft.com/office/drawing/2014/main" id="{C999187F-05E0-F559-50BC-E409FF8D7398}"/>
              </a:ext>
            </a:extLst>
          </p:cNvPr>
          <p:cNvSpPr txBox="1">
            <a:spLocks/>
          </p:cNvSpPr>
          <p:nvPr/>
        </p:nvSpPr>
        <p:spPr>
          <a:xfrm>
            <a:off x="3720199" y="1498965"/>
            <a:ext cx="6175207" cy="45719"/>
          </a:xfrm>
          <a:prstGeom prst="rect">
            <a:avLst/>
          </a:prstGeom>
        </p:spPr>
        <p:txBody>
          <a:bodyPr vert="horz" lIns="91440" tIns="45720" rIns="91440" bIns="45720" rtlCol="0" anchor="ctr">
            <a:noAutofit/>
          </a:bodyPr>
          <a:lstStyle>
            <a:lvl1pPr marL="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2000" b="0" kern="1200">
                <a:solidFill>
                  <a:schemeClr val="tx1">
                    <a:lumMod val="75000"/>
                    <a:lumOff val="25000"/>
                  </a:schemeClr>
                </a:solidFill>
                <a:latin typeface="+mn-lt"/>
                <a:ea typeface="+mn-ea"/>
                <a:cs typeface="+mn-cs"/>
              </a:defRPr>
            </a:lvl1pPr>
            <a:lvl2pPr marL="4572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2000" b="1" kern="1200">
                <a:solidFill>
                  <a:schemeClr val="tx1">
                    <a:lumMod val="75000"/>
                    <a:lumOff val="25000"/>
                  </a:schemeClr>
                </a:solidFill>
                <a:latin typeface="+mn-lt"/>
                <a:ea typeface="+mn-ea"/>
                <a:cs typeface="+mn-cs"/>
              </a:defRPr>
            </a:lvl2pPr>
            <a:lvl3pPr marL="9144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800" b="1" kern="1200">
                <a:solidFill>
                  <a:schemeClr val="tx1">
                    <a:lumMod val="75000"/>
                    <a:lumOff val="25000"/>
                  </a:schemeClr>
                </a:solidFill>
                <a:latin typeface="+mn-lt"/>
                <a:ea typeface="+mn-ea"/>
                <a:cs typeface="+mn-cs"/>
              </a:defRPr>
            </a:lvl3pPr>
            <a:lvl4pPr marL="13716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600" b="1" kern="1200">
                <a:solidFill>
                  <a:schemeClr val="tx1">
                    <a:lumMod val="75000"/>
                    <a:lumOff val="25000"/>
                  </a:schemeClr>
                </a:solidFill>
                <a:latin typeface="+mn-lt"/>
                <a:ea typeface="+mn-ea"/>
                <a:cs typeface="+mn-cs"/>
              </a:defRPr>
            </a:lvl4pPr>
            <a:lvl5pPr marL="18288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600" b="1" kern="1200">
                <a:solidFill>
                  <a:schemeClr val="tx1">
                    <a:lumMod val="75000"/>
                    <a:lumOff val="25000"/>
                  </a:schemeClr>
                </a:solidFill>
                <a:latin typeface="+mn-lt"/>
                <a:ea typeface="+mn-ea"/>
                <a:cs typeface="+mn-cs"/>
              </a:defRPr>
            </a:lvl5pPr>
            <a:lvl6pPr marL="22860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6pPr>
            <a:lvl7pPr marL="27432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7pPr>
            <a:lvl8pPr marL="32004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8pPr>
            <a:lvl9pPr marL="36576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9pPr>
          </a:lstStyle>
          <a:p>
            <a:endParaRPr lang="en-US" sz="1400" dirty="0"/>
          </a:p>
          <a:p>
            <a:r>
              <a:rPr lang="en-US" dirty="0"/>
              <a:t>Data Pull (AUGUST/2025 – JULY/2026)</a:t>
            </a:r>
          </a:p>
        </p:txBody>
      </p:sp>
      <p:pic>
        <p:nvPicPr>
          <p:cNvPr id="6" name="Picture 5">
            <a:extLst>
              <a:ext uri="{FF2B5EF4-FFF2-40B4-BE49-F238E27FC236}">
                <a16:creationId xmlns:a16="http://schemas.microsoft.com/office/drawing/2014/main" id="{1E0BA1C9-BE7E-85B2-AF68-252956CBEFF3}"/>
              </a:ext>
            </a:extLst>
          </p:cNvPr>
          <p:cNvPicPr>
            <a:picLocks noChangeAspect="1"/>
          </p:cNvPicPr>
          <p:nvPr/>
        </p:nvPicPr>
        <p:blipFill>
          <a:blip r:embed="rId2"/>
          <a:stretch>
            <a:fillRect/>
          </a:stretch>
        </p:blipFill>
        <p:spPr>
          <a:xfrm>
            <a:off x="2169553" y="2174915"/>
            <a:ext cx="7725853" cy="3953427"/>
          </a:xfrm>
          <a:prstGeom prst="rect">
            <a:avLst/>
          </a:prstGeom>
        </p:spPr>
      </p:pic>
    </p:spTree>
    <p:extLst>
      <p:ext uri="{BB962C8B-B14F-4D97-AF65-F5344CB8AC3E}">
        <p14:creationId xmlns:p14="http://schemas.microsoft.com/office/powerpoint/2010/main" val="33504550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D01207-9E42-0931-4775-87201DCEB18B}"/>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1A6B9875-8BAC-1D3E-5EAD-7644CB4E7B3F}"/>
              </a:ext>
            </a:extLst>
          </p:cNvPr>
          <p:cNvSpPr>
            <a:spLocks noGrp="1"/>
          </p:cNvSpPr>
          <p:nvPr>
            <p:ph type="title"/>
          </p:nvPr>
        </p:nvSpPr>
        <p:spPr>
          <a:xfrm>
            <a:off x="581193" y="729658"/>
            <a:ext cx="11029616" cy="553373"/>
          </a:xfrm>
        </p:spPr>
        <p:txBody>
          <a:bodyPr/>
          <a:lstStyle/>
          <a:p>
            <a:pPr algn="ctr"/>
            <a:r>
              <a:rPr lang="en-US" dirty="0">
                <a:solidFill>
                  <a:schemeClr val="tx1"/>
                </a:solidFill>
              </a:rPr>
              <a:t>Ion vs Galaxy </a:t>
            </a:r>
            <a:r>
              <a:rPr lang="en-US">
                <a:solidFill>
                  <a:schemeClr val="tx1"/>
                </a:solidFill>
              </a:rPr>
              <a:t>Cost Comparison</a:t>
            </a:r>
            <a:endParaRPr lang="en-US" dirty="0">
              <a:solidFill>
                <a:schemeClr val="tx1"/>
              </a:solidFill>
            </a:endParaRPr>
          </a:p>
        </p:txBody>
      </p:sp>
      <p:sp>
        <p:nvSpPr>
          <p:cNvPr id="7" name="Text Placeholder 6">
            <a:extLst>
              <a:ext uri="{FF2B5EF4-FFF2-40B4-BE49-F238E27FC236}">
                <a16:creationId xmlns:a16="http://schemas.microsoft.com/office/drawing/2014/main" id="{A9128313-3691-76D7-E659-69F9D56C7DDF}"/>
              </a:ext>
            </a:extLst>
          </p:cNvPr>
          <p:cNvSpPr>
            <a:spLocks noGrp="1"/>
          </p:cNvSpPr>
          <p:nvPr>
            <p:ph type="body" idx="1"/>
          </p:nvPr>
        </p:nvSpPr>
        <p:spPr>
          <a:xfrm>
            <a:off x="898691" y="1525938"/>
            <a:ext cx="2390609" cy="557784"/>
          </a:xfrm>
        </p:spPr>
        <p:txBody>
          <a:bodyPr/>
          <a:lstStyle/>
          <a:p>
            <a:r>
              <a:rPr lang="en-US" b="1" u="sng" dirty="0"/>
              <a:t>ION (INTUITIVE) </a:t>
            </a:r>
          </a:p>
        </p:txBody>
      </p:sp>
      <p:sp>
        <p:nvSpPr>
          <p:cNvPr id="8" name="Content Placeholder 7">
            <a:extLst>
              <a:ext uri="{FF2B5EF4-FFF2-40B4-BE49-F238E27FC236}">
                <a16:creationId xmlns:a16="http://schemas.microsoft.com/office/drawing/2014/main" id="{CF4A1AED-6C56-C404-A49F-2FE5214B4E78}"/>
              </a:ext>
            </a:extLst>
          </p:cNvPr>
          <p:cNvSpPr>
            <a:spLocks noGrp="1"/>
          </p:cNvSpPr>
          <p:nvPr>
            <p:ph sz="half" idx="2"/>
          </p:nvPr>
        </p:nvSpPr>
        <p:spPr>
          <a:xfrm>
            <a:off x="202731" y="2231841"/>
            <a:ext cx="5194770" cy="3254559"/>
          </a:xfrm>
        </p:spPr>
        <p:txBody>
          <a:bodyPr/>
          <a:lstStyle/>
          <a:p>
            <a:pPr marL="0" indent="0">
              <a:spcBef>
                <a:spcPts val="0"/>
              </a:spcBef>
              <a:spcAft>
                <a:spcPts val="0"/>
              </a:spcAft>
              <a:buNone/>
            </a:pPr>
            <a:r>
              <a:rPr lang="en-US" dirty="0"/>
              <a:t>Endoluminal Enhanced Vision Probe: $900.00/case</a:t>
            </a:r>
          </a:p>
          <a:p>
            <a:pPr marL="0" indent="0">
              <a:spcBef>
                <a:spcPts val="0"/>
              </a:spcBef>
              <a:spcAft>
                <a:spcPts val="0"/>
              </a:spcAft>
              <a:buNone/>
            </a:pPr>
            <a:r>
              <a:rPr lang="en-US" dirty="0"/>
              <a:t>Annual Service Fee: $60,000.00</a:t>
            </a:r>
          </a:p>
          <a:p>
            <a:pPr marL="0" indent="0">
              <a:spcBef>
                <a:spcPts val="0"/>
              </a:spcBef>
              <a:spcAft>
                <a:spcPts val="0"/>
              </a:spcAft>
              <a:buNone/>
            </a:pPr>
            <a:r>
              <a:rPr lang="en-US" dirty="0"/>
              <a:t>UTMC Owned System</a:t>
            </a:r>
          </a:p>
        </p:txBody>
      </p:sp>
      <p:sp>
        <p:nvSpPr>
          <p:cNvPr id="9" name="Text Placeholder 8">
            <a:extLst>
              <a:ext uri="{FF2B5EF4-FFF2-40B4-BE49-F238E27FC236}">
                <a16:creationId xmlns:a16="http://schemas.microsoft.com/office/drawing/2014/main" id="{E46D608C-FC4C-12F0-E59E-669DCBFB76E6}"/>
              </a:ext>
            </a:extLst>
          </p:cNvPr>
          <p:cNvSpPr>
            <a:spLocks noGrp="1"/>
          </p:cNvSpPr>
          <p:nvPr>
            <p:ph type="body" sz="quarter" idx="3"/>
          </p:nvPr>
        </p:nvSpPr>
        <p:spPr>
          <a:xfrm>
            <a:off x="6416037" y="1530349"/>
            <a:ext cx="3883661" cy="553373"/>
          </a:xfrm>
        </p:spPr>
        <p:txBody>
          <a:bodyPr/>
          <a:lstStyle/>
          <a:p>
            <a:r>
              <a:rPr lang="en-US" b="1" u="sng" dirty="0"/>
              <a:t>GALAXY (NOAH MEDICAL)</a:t>
            </a:r>
          </a:p>
        </p:txBody>
      </p:sp>
      <p:sp>
        <p:nvSpPr>
          <p:cNvPr id="10" name="Content Placeholder 9">
            <a:extLst>
              <a:ext uri="{FF2B5EF4-FFF2-40B4-BE49-F238E27FC236}">
                <a16:creationId xmlns:a16="http://schemas.microsoft.com/office/drawing/2014/main" id="{05966321-DA1B-D824-4D24-B2865000957B}"/>
              </a:ext>
            </a:extLst>
          </p:cNvPr>
          <p:cNvSpPr>
            <a:spLocks noGrp="1"/>
          </p:cNvSpPr>
          <p:nvPr>
            <p:ph sz="quarter" idx="4"/>
          </p:nvPr>
        </p:nvSpPr>
        <p:spPr>
          <a:xfrm>
            <a:off x="6416035" y="2231842"/>
            <a:ext cx="5194771" cy="4168958"/>
          </a:xfrm>
        </p:spPr>
        <p:txBody>
          <a:bodyPr>
            <a:normAutofit/>
          </a:bodyPr>
          <a:lstStyle/>
          <a:p>
            <a:pPr>
              <a:spcBef>
                <a:spcPts val="0"/>
              </a:spcBef>
              <a:spcAft>
                <a:spcPts val="0"/>
              </a:spcAft>
            </a:pPr>
            <a:r>
              <a:rPr lang="en-US" u="sng" dirty="0"/>
              <a:t>GAP PROGRAM</a:t>
            </a:r>
            <a:r>
              <a:rPr lang="en-US" dirty="0"/>
              <a:t>:</a:t>
            </a:r>
            <a:r>
              <a:rPr lang="en-US" u="sng" dirty="0"/>
              <a:t> </a:t>
            </a:r>
          </a:p>
          <a:p>
            <a:pPr marL="0" indent="0">
              <a:spcBef>
                <a:spcPts val="0"/>
              </a:spcBef>
              <a:spcAft>
                <a:spcPts val="0"/>
              </a:spcAft>
              <a:buNone/>
            </a:pPr>
            <a:r>
              <a:rPr lang="en-US" dirty="0"/>
              <a:t>	$2,000/case</a:t>
            </a:r>
          </a:p>
          <a:p>
            <a:pPr marL="0" indent="0">
              <a:spcBef>
                <a:spcPts val="0"/>
              </a:spcBef>
              <a:spcAft>
                <a:spcPts val="0"/>
              </a:spcAft>
              <a:buNone/>
            </a:pPr>
            <a:r>
              <a:rPr lang="en-US" dirty="0"/>
              <a:t>	No additional fees (1</a:t>
            </a:r>
            <a:r>
              <a:rPr lang="en-US" baseline="30000" dirty="0"/>
              <a:t>st</a:t>
            </a:r>
            <a:r>
              <a:rPr lang="en-US" dirty="0"/>
              <a:t> year)</a:t>
            </a:r>
          </a:p>
          <a:p>
            <a:pPr marL="0" indent="0">
              <a:spcBef>
                <a:spcPts val="0"/>
              </a:spcBef>
              <a:spcAft>
                <a:spcPts val="0"/>
              </a:spcAft>
              <a:buNone/>
            </a:pPr>
            <a:r>
              <a:rPr lang="en-US" dirty="0"/>
              <a:t>	12 months</a:t>
            </a:r>
          </a:p>
          <a:p>
            <a:pPr marL="0" indent="0">
              <a:spcBef>
                <a:spcPts val="0"/>
              </a:spcBef>
              <a:spcAft>
                <a:spcPts val="0"/>
              </a:spcAft>
              <a:buNone/>
            </a:pPr>
            <a:r>
              <a:rPr lang="en-US" dirty="0"/>
              <a:t>	110 target case volume (no true up)</a:t>
            </a:r>
          </a:p>
          <a:p>
            <a:pPr marL="0" indent="0">
              <a:spcBef>
                <a:spcPts val="0"/>
              </a:spcBef>
              <a:spcAft>
                <a:spcPts val="0"/>
              </a:spcAft>
              <a:buNone/>
            </a:pPr>
            <a:r>
              <a:rPr lang="en-US" dirty="0"/>
              <a:t>	$69,500 annual fee after 1</a:t>
            </a:r>
            <a:r>
              <a:rPr lang="en-US" baseline="30000" dirty="0"/>
              <a:t>st</a:t>
            </a:r>
            <a:r>
              <a:rPr lang="en-US" dirty="0"/>
              <a:t> year</a:t>
            </a:r>
          </a:p>
          <a:p>
            <a:pPr marL="0" indent="0">
              <a:spcBef>
                <a:spcPts val="0"/>
              </a:spcBef>
              <a:spcAft>
                <a:spcPts val="0"/>
              </a:spcAft>
              <a:buNone/>
            </a:pPr>
            <a:endParaRPr lang="en-US" u="sng" dirty="0"/>
          </a:p>
          <a:p>
            <a:pPr>
              <a:spcBef>
                <a:spcPts val="0"/>
              </a:spcBef>
              <a:spcAft>
                <a:spcPts val="0"/>
              </a:spcAft>
            </a:pPr>
            <a:r>
              <a:rPr lang="en-US" u="sng" dirty="0"/>
              <a:t>PURCHSE</a:t>
            </a:r>
            <a:r>
              <a:rPr lang="en-US" dirty="0"/>
              <a:t>:</a:t>
            </a:r>
          </a:p>
          <a:p>
            <a:pPr marL="0" indent="0">
              <a:spcBef>
                <a:spcPts val="0"/>
              </a:spcBef>
              <a:spcAft>
                <a:spcPts val="0"/>
              </a:spcAft>
              <a:buNone/>
            </a:pPr>
            <a:r>
              <a:rPr lang="en-US" dirty="0"/>
              <a:t>	GALAXY SYSTEM: $625,000.00</a:t>
            </a:r>
          </a:p>
          <a:p>
            <a:pPr marL="0" indent="0">
              <a:spcBef>
                <a:spcPts val="0"/>
              </a:spcBef>
              <a:spcAft>
                <a:spcPts val="0"/>
              </a:spcAft>
              <a:buNone/>
            </a:pPr>
            <a:r>
              <a:rPr lang="en-US" dirty="0"/>
              <a:t>	DISPOSABLES: $2,200/KIT</a:t>
            </a:r>
          </a:p>
          <a:p>
            <a:pPr marL="0" indent="0">
              <a:spcBef>
                <a:spcPts val="0"/>
              </a:spcBef>
              <a:spcAft>
                <a:spcPts val="0"/>
              </a:spcAft>
              <a:buNone/>
            </a:pPr>
            <a:endParaRPr lang="en-US" dirty="0"/>
          </a:p>
          <a:p>
            <a:pPr>
              <a:spcBef>
                <a:spcPts val="0"/>
              </a:spcBef>
              <a:spcAft>
                <a:spcPts val="0"/>
              </a:spcAft>
            </a:pPr>
            <a:r>
              <a:rPr lang="en-US" u="sng" dirty="0"/>
              <a:t>RENTAL</a:t>
            </a:r>
            <a:r>
              <a:rPr lang="en-US" dirty="0"/>
              <a:t>: </a:t>
            </a:r>
          </a:p>
          <a:p>
            <a:pPr marL="0" indent="0">
              <a:spcBef>
                <a:spcPts val="0"/>
              </a:spcBef>
              <a:spcAft>
                <a:spcPts val="0"/>
              </a:spcAft>
              <a:buNone/>
            </a:pPr>
            <a:r>
              <a:rPr lang="en-US" dirty="0"/>
              <a:t>	$10,000/MONTH</a:t>
            </a:r>
          </a:p>
          <a:p>
            <a:pPr marL="0" indent="0">
              <a:spcBef>
                <a:spcPts val="0"/>
              </a:spcBef>
              <a:spcAft>
                <a:spcPts val="0"/>
              </a:spcAft>
              <a:buNone/>
            </a:pPr>
            <a:r>
              <a:rPr lang="en-US" dirty="0"/>
              <a:t>	DISPOSABLES: $2,000/KIT</a:t>
            </a:r>
          </a:p>
          <a:p>
            <a:pPr marL="0" indent="0">
              <a:spcBef>
                <a:spcPts val="0"/>
              </a:spcBef>
              <a:spcAft>
                <a:spcPts val="0"/>
              </a:spcAft>
              <a:buNone/>
            </a:pPr>
            <a:endParaRPr lang="en-US" dirty="0"/>
          </a:p>
          <a:p>
            <a:endParaRPr lang="en-US" dirty="0"/>
          </a:p>
        </p:txBody>
      </p:sp>
    </p:spTree>
    <p:extLst>
      <p:ext uri="{BB962C8B-B14F-4D97-AF65-F5344CB8AC3E}">
        <p14:creationId xmlns:p14="http://schemas.microsoft.com/office/powerpoint/2010/main" val="37060471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E4B45-C2A2-7AE4-A3BD-E4D0A402B5E6}"/>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2DD116C8-E758-DEA4-2EE8-692295A1304D}"/>
              </a:ext>
            </a:extLst>
          </p:cNvPr>
          <p:cNvSpPr>
            <a:spLocks noGrp="1"/>
          </p:cNvSpPr>
          <p:nvPr>
            <p:ph type="title"/>
          </p:nvPr>
        </p:nvSpPr>
        <p:spPr>
          <a:xfrm>
            <a:off x="581193" y="729658"/>
            <a:ext cx="11029616" cy="553373"/>
          </a:xfrm>
        </p:spPr>
        <p:txBody>
          <a:bodyPr/>
          <a:lstStyle/>
          <a:p>
            <a:pPr algn="ctr"/>
            <a:r>
              <a:rPr lang="en-US" dirty="0">
                <a:solidFill>
                  <a:schemeClr val="tx1"/>
                </a:solidFill>
              </a:rPr>
              <a:t>Reimbursement (OUTPATIENT)</a:t>
            </a:r>
          </a:p>
        </p:txBody>
      </p:sp>
      <p:sp>
        <p:nvSpPr>
          <p:cNvPr id="14" name="TextBox 13">
            <a:extLst>
              <a:ext uri="{FF2B5EF4-FFF2-40B4-BE49-F238E27FC236}">
                <a16:creationId xmlns:a16="http://schemas.microsoft.com/office/drawing/2014/main" id="{7632394D-7EE4-A599-5861-127FD94DDF2C}"/>
              </a:ext>
            </a:extLst>
          </p:cNvPr>
          <p:cNvSpPr txBox="1"/>
          <p:nvPr/>
        </p:nvSpPr>
        <p:spPr>
          <a:xfrm>
            <a:off x="4496843" y="1203142"/>
            <a:ext cx="2851441" cy="369332"/>
          </a:xfrm>
          <a:prstGeom prst="rect">
            <a:avLst/>
          </a:prstGeom>
          <a:noFill/>
        </p:spPr>
        <p:txBody>
          <a:bodyPr wrap="square" rtlCol="0">
            <a:spAutoFit/>
          </a:bodyPr>
          <a:lstStyle/>
          <a:p>
            <a:r>
              <a:rPr lang="en-US" dirty="0"/>
              <a:t>Bronchoscopy Cases w/ION</a:t>
            </a:r>
          </a:p>
        </p:txBody>
      </p:sp>
      <p:pic>
        <p:nvPicPr>
          <p:cNvPr id="2" name="Picture 1" descr="Updated payer reimbursement table">
            <a:extLst>
              <a:ext uri="{FF2B5EF4-FFF2-40B4-BE49-F238E27FC236}">
                <a16:creationId xmlns:a16="http://schemas.microsoft.com/office/drawing/2014/main" id="{C40CD01B-7DDB-D73F-35E1-79C4205F2898}"/>
              </a:ext>
            </a:extLst>
          </p:cNvPr>
          <p:cNvPicPr>
            <a:picLocks noChangeAspect="1"/>
          </p:cNvPicPr>
          <p:nvPr/>
        </p:nvPicPr>
        <p:blipFill>
          <a:blip r:embed="rId2"/>
          <a:stretch>
            <a:fillRect/>
          </a:stretch>
        </p:blipFill>
        <p:spPr>
          <a:xfrm>
            <a:off x="489265" y="1949601"/>
            <a:ext cx="4715484" cy="3658111"/>
          </a:xfrm>
          <a:prstGeom prst="rect">
            <a:avLst/>
          </a:prstGeom>
        </p:spPr>
      </p:pic>
      <p:pic>
        <p:nvPicPr>
          <p:cNvPr id="4" name="Picture 3">
            <a:extLst>
              <a:ext uri="{FF2B5EF4-FFF2-40B4-BE49-F238E27FC236}">
                <a16:creationId xmlns:a16="http://schemas.microsoft.com/office/drawing/2014/main" id="{5AB107ED-7CF6-7051-DE70-907951636FB8}"/>
              </a:ext>
            </a:extLst>
          </p:cNvPr>
          <p:cNvPicPr>
            <a:picLocks noChangeAspect="1"/>
          </p:cNvPicPr>
          <p:nvPr/>
        </p:nvPicPr>
        <p:blipFill>
          <a:blip r:embed="rId3"/>
          <a:stretch>
            <a:fillRect/>
          </a:stretch>
        </p:blipFill>
        <p:spPr>
          <a:xfrm>
            <a:off x="7801445" y="1724419"/>
            <a:ext cx="3271563" cy="2054237"/>
          </a:xfrm>
          <a:prstGeom prst="rect">
            <a:avLst/>
          </a:prstGeom>
        </p:spPr>
      </p:pic>
      <p:graphicFrame>
        <p:nvGraphicFramePr>
          <p:cNvPr id="5" name="Chart 4">
            <a:extLst>
              <a:ext uri="{FF2B5EF4-FFF2-40B4-BE49-F238E27FC236}">
                <a16:creationId xmlns:a16="http://schemas.microsoft.com/office/drawing/2014/main" id="{C4D608E8-538A-547B-4B41-DB07C6FF3F6C}"/>
              </a:ext>
            </a:extLst>
          </p:cNvPr>
          <p:cNvGraphicFramePr>
            <a:graphicFrameLocks/>
          </p:cNvGraphicFramePr>
          <p:nvPr>
            <p:extLst>
              <p:ext uri="{D42A27DB-BD31-4B8C-83A1-F6EECF244321}">
                <p14:modId xmlns:p14="http://schemas.microsoft.com/office/powerpoint/2010/main" val="803829488"/>
              </p:ext>
            </p:extLst>
          </p:nvPr>
        </p:nvGraphicFramePr>
        <p:xfrm>
          <a:off x="6200384" y="4089748"/>
          <a:ext cx="4550199" cy="262420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753753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3CF68BB-6874-8E2B-9B18-96033BDB0A60}"/>
            </a:ext>
          </a:extLst>
        </p:cNvPr>
        <p:cNvGrpSpPr/>
        <p:nvPr/>
      </p:nvGrpSpPr>
      <p:grpSpPr>
        <a:xfrm>
          <a:off x="0" y="0"/>
          <a:ext cx="0" cy="0"/>
          <a:chOff x="0" y="0"/>
          <a:chExt cx="0" cy="0"/>
        </a:xfrm>
      </p:grpSpPr>
      <p:sp>
        <p:nvSpPr>
          <p:cNvPr id="25" name="Rectangle 24">
            <a:extLst>
              <a:ext uri="{FF2B5EF4-FFF2-40B4-BE49-F238E27FC236}">
                <a16:creationId xmlns:a16="http://schemas.microsoft.com/office/drawing/2014/main" id="{1B467F20-DBEC-29C4-8FCC-49573AF4C8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7" name="Rectangle 26">
            <a:extLst>
              <a:ext uri="{FF2B5EF4-FFF2-40B4-BE49-F238E27FC236}">
                <a16:creationId xmlns:a16="http://schemas.microsoft.com/office/drawing/2014/main" id="{287A461B-4406-EFB7-812B-11D6A9C8C4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9" name="Rectangle 28">
            <a:extLst>
              <a:ext uri="{FF2B5EF4-FFF2-40B4-BE49-F238E27FC236}">
                <a16:creationId xmlns:a16="http://schemas.microsoft.com/office/drawing/2014/main" id="{47351517-EFD0-9B9D-BA59-C2CDC412CE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1" name="Rectangle 30">
            <a:extLst>
              <a:ext uri="{FF2B5EF4-FFF2-40B4-BE49-F238E27FC236}">
                <a16:creationId xmlns:a16="http://schemas.microsoft.com/office/drawing/2014/main" id="{E2FAB12B-8077-ED64-DF3C-D7BB723C5F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useBgFill="1">
        <p:nvSpPr>
          <p:cNvPr id="33" name="Rectangle 32">
            <a:extLst>
              <a:ext uri="{FF2B5EF4-FFF2-40B4-BE49-F238E27FC236}">
                <a16:creationId xmlns:a16="http://schemas.microsoft.com/office/drawing/2014/main" id="{EE2C347D-7997-37F4-13DB-4CDD024721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C358F0-AD66-6B29-8BAE-5642A055DC83}"/>
              </a:ext>
            </a:extLst>
          </p:cNvPr>
          <p:cNvSpPr>
            <a:spLocks noGrp="1"/>
          </p:cNvSpPr>
          <p:nvPr>
            <p:ph type="ctrTitle"/>
          </p:nvPr>
        </p:nvSpPr>
        <p:spPr>
          <a:xfrm>
            <a:off x="4602822" y="2255932"/>
            <a:ext cx="6798608" cy="2366868"/>
          </a:xfrm>
        </p:spPr>
        <p:txBody>
          <a:bodyPr vert="horz" lIns="91440" tIns="45720" rIns="91440" bIns="45720" rtlCol="0" anchor="b">
            <a:normAutofit fontScale="90000"/>
          </a:bodyPr>
          <a:lstStyle/>
          <a:p>
            <a:pPr algn="l">
              <a:lnSpc>
                <a:spcPct val="90000"/>
              </a:lnSpc>
            </a:pPr>
            <a:r>
              <a:rPr lang="en-US" sz="3700" b="1" dirty="0" err="1"/>
              <a:t>IlluminOss</a:t>
            </a:r>
            <a:br>
              <a:rPr lang="en-US" sz="3700" dirty="0"/>
            </a:br>
            <a:br>
              <a:rPr lang="en-US" sz="3700" dirty="0"/>
            </a:br>
            <a:r>
              <a:rPr lang="en-US" sz="2400" dirty="0"/>
              <a:t>clinical champion(s): </a:t>
            </a:r>
            <a:br>
              <a:rPr lang="en-US" sz="2400" dirty="0"/>
            </a:br>
            <a:r>
              <a:rPr lang="en-US" sz="2400" dirty="0"/>
              <a:t>- dr. Sanford</a:t>
            </a:r>
            <a:br>
              <a:rPr lang="en-US" sz="2400" dirty="0"/>
            </a:br>
            <a:br>
              <a:rPr lang="en-US" sz="2400" dirty="0"/>
            </a:br>
            <a:r>
              <a:rPr lang="en-US" sz="2400" dirty="0"/>
              <a:t>vendor: </a:t>
            </a:r>
            <a:r>
              <a:rPr lang="en-US" sz="2400" dirty="0" err="1"/>
              <a:t>illuminoss</a:t>
            </a:r>
            <a:r>
              <a:rPr lang="en-US" sz="2400" dirty="0"/>
              <a:t> medical</a:t>
            </a:r>
            <a:br>
              <a:rPr lang="en-US" sz="2400" dirty="0"/>
            </a:br>
            <a:r>
              <a:rPr lang="en-US" sz="2000" dirty="0">
                <a:solidFill>
                  <a:srgbClr val="00B050"/>
                </a:solidFill>
              </a:rPr>
              <a:t>FDA Approval: 12-19-17</a:t>
            </a:r>
            <a:br>
              <a:rPr lang="en-US" sz="2400" dirty="0"/>
            </a:br>
            <a:br>
              <a:rPr lang="en-US" sz="2400" dirty="0"/>
            </a:br>
            <a:r>
              <a:rPr lang="en-US" sz="2400" dirty="0"/>
              <a:t>The Request: approval for trial</a:t>
            </a:r>
          </a:p>
        </p:txBody>
      </p:sp>
      <p:sp>
        <p:nvSpPr>
          <p:cNvPr id="35" name="Rectangle 34">
            <a:extLst>
              <a:ext uri="{FF2B5EF4-FFF2-40B4-BE49-F238E27FC236}">
                <a16:creationId xmlns:a16="http://schemas.microsoft.com/office/drawing/2014/main" id="{BC422397-C564-BAA5-AB15-16F11F92F7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7" name="Rectangle 36">
            <a:extLst>
              <a:ext uri="{FF2B5EF4-FFF2-40B4-BE49-F238E27FC236}">
                <a16:creationId xmlns:a16="http://schemas.microsoft.com/office/drawing/2014/main" id="{92718590-5E13-FC7F-BC58-6006DA17D4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9" name="Rectangle 38">
            <a:extLst>
              <a:ext uri="{FF2B5EF4-FFF2-40B4-BE49-F238E27FC236}">
                <a16:creationId xmlns:a16="http://schemas.microsoft.com/office/drawing/2014/main" id="{2E559169-FF27-4E36-81A7-BC1C85946F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22" name="Graphic 21" descr="Stethoscope">
            <a:extLst>
              <a:ext uri="{FF2B5EF4-FFF2-40B4-BE49-F238E27FC236}">
                <a16:creationId xmlns:a16="http://schemas.microsoft.com/office/drawing/2014/main" id="{77D5C4B6-B561-1A2C-73CF-6C477E0976B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74700" y="2049354"/>
            <a:ext cx="3053422" cy="3053422"/>
          </a:xfrm>
          <a:prstGeom prst="rect">
            <a:avLst/>
          </a:prstGeom>
        </p:spPr>
      </p:pic>
    </p:spTree>
    <p:extLst>
      <p:ext uri="{BB962C8B-B14F-4D97-AF65-F5344CB8AC3E}">
        <p14:creationId xmlns:p14="http://schemas.microsoft.com/office/powerpoint/2010/main" val="2693815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B86B898-4F33-E56F-B545-8FAAABFA4822}"/>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C264BC04-00A5-775F-B899-681DFF2019C8}"/>
              </a:ext>
            </a:extLst>
          </p:cNvPr>
          <p:cNvSpPr>
            <a:spLocks noGrp="1"/>
          </p:cNvSpPr>
          <p:nvPr>
            <p:ph type="title" idx="4294967295"/>
          </p:nvPr>
        </p:nvSpPr>
        <p:spPr>
          <a:xfrm>
            <a:off x="581025" y="2441575"/>
            <a:ext cx="11029950" cy="987425"/>
          </a:xfrm>
        </p:spPr>
        <p:txBody>
          <a:bodyPr/>
          <a:lstStyle/>
          <a:p>
            <a:r>
              <a:rPr lang="en-US" dirty="0"/>
              <a:t>					ANY CONFLICTS OF INTEREST?</a:t>
            </a:r>
          </a:p>
        </p:txBody>
      </p:sp>
    </p:spTree>
    <p:extLst>
      <p:ext uri="{BB962C8B-B14F-4D97-AF65-F5344CB8AC3E}">
        <p14:creationId xmlns:p14="http://schemas.microsoft.com/office/powerpoint/2010/main" val="42539185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B86B898-4F33-E56F-B545-8FAAABFA4822}"/>
            </a:ext>
          </a:extLst>
        </p:cNvPr>
        <p:cNvGrpSpPr/>
        <p:nvPr/>
      </p:nvGrpSpPr>
      <p:grpSpPr>
        <a:xfrm>
          <a:off x="0" y="0"/>
          <a:ext cx="0" cy="0"/>
          <a:chOff x="0" y="0"/>
          <a:chExt cx="0" cy="0"/>
        </a:xfrm>
      </p:grpSpPr>
      <p:sp>
        <p:nvSpPr>
          <p:cNvPr id="59" name="Rectangle 58">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1" name="Rectangle 60">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3" name="Rectangle 62">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5" name="Rectangle 64">
            <a:extLst>
              <a:ext uri="{FF2B5EF4-FFF2-40B4-BE49-F238E27FC236}">
                <a16:creationId xmlns:a16="http://schemas.microsoft.com/office/drawing/2014/main" id="{E2852671-8EB6-4EAF-8AF8-65CF3FD66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useBgFill="1">
        <p:nvSpPr>
          <p:cNvPr id="67" name="Rectangle 66">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9" name="Group 68">
            <a:extLst>
              <a:ext uri="{FF2B5EF4-FFF2-40B4-BE49-F238E27FC236}">
                <a16:creationId xmlns:a16="http://schemas.microsoft.com/office/drawing/2014/main" id="{79394E1F-0B5F-497D-B2A6-8383A2A548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8" y="457200"/>
            <a:ext cx="3703320" cy="5935133"/>
            <a:chOff x="438068" y="457200"/>
            <a:chExt cx="3703320" cy="5935133"/>
          </a:xfrm>
        </p:grpSpPr>
        <p:sp>
          <p:nvSpPr>
            <p:cNvPr id="70" name="Rectangle 69">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1" name="Rectangle 70">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2" name="Title 1">
            <a:extLst>
              <a:ext uri="{FF2B5EF4-FFF2-40B4-BE49-F238E27FC236}">
                <a16:creationId xmlns:a16="http://schemas.microsoft.com/office/drawing/2014/main" id="{E0F62546-596C-8A7B-72E5-BD50178AADA6}"/>
              </a:ext>
            </a:extLst>
          </p:cNvPr>
          <p:cNvSpPr>
            <a:spLocks noGrp="1"/>
          </p:cNvSpPr>
          <p:nvPr>
            <p:ph type="title"/>
          </p:nvPr>
        </p:nvSpPr>
        <p:spPr>
          <a:xfrm>
            <a:off x="584200" y="1524001"/>
            <a:ext cx="3412067" cy="3478384"/>
          </a:xfrm>
        </p:spPr>
        <p:txBody>
          <a:bodyPr vert="horz" lIns="91440" tIns="45720" rIns="91440" bIns="45720" rtlCol="0" anchor="b">
            <a:normAutofit/>
          </a:bodyPr>
          <a:lstStyle/>
          <a:p>
            <a:r>
              <a:rPr lang="en-US" sz="3600">
                <a:solidFill>
                  <a:srgbClr val="FFFFFF"/>
                </a:solidFill>
              </a:rPr>
              <a:t>Product overview </a:t>
            </a:r>
          </a:p>
        </p:txBody>
      </p:sp>
      <p:pic>
        <p:nvPicPr>
          <p:cNvPr id="3" name="Online Media 2" title="Generic Representation Of The Creation Of An IlluminOss Implant">
            <a:hlinkClick r:id="" action="ppaction://media"/>
            <a:extLst>
              <a:ext uri="{FF2B5EF4-FFF2-40B4-BE49-F238E27FC236}">
                <a16:creationId xmlns:a16="http://schemas.microsoft.com/office/drawing/2014/main" id="{2D6F89D1-EF33-56FF-1AB0-6A1FDE5D8A48}"/>
              </a:ext>
            </a:extLst>
          </p:cNvPr>
          <p:cNvPicPr>
            <a:picLocks noRot="1" noChangeAspect="1"/>
          </p:cNvPicPr>
          <p:nvPr>
            <a:videoFile r:link="rId1"/>
          </p:nvPr>
        </p:nvPicPr>
        <p:blipFill>
          <a:blip r:embed="rId3"/>
          <a:stretch>
            <a:fillRect/>
          </a:stretch>
        </p:blipFill>
        <p:spPr>
          <a:xfrm>
            <a:off x="4765053" y="1506071"/>
            <a:ext cx="6764864" cy="3822148"/>
          </a:xfrm>
          <a:prstGeom prst="rect">
            <a:avLst/>
          </a:prstGeom>
        </p:spPr>
      </p:pic>
    </p:spTree>
    <p:extLst>
      <p:ext uri="{BB962C8B-B14F-4D97-AF65-F5344CB8AC3E}">
        <p14:creationId xmlns:p14="http://schemas.microsoft.com/office/powerpoint/2010/main" val="3981739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544E35-8D22-5079-0866-60038B6F898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A92F6C-6B13-1156-766F-1E1D1E6190D7}"/>
              </a:ext>
            </a:extLst>
          </p:cNvPr>
          <p:cNvSpPr>
            <a:spLocks noGrp="1"/>
          </p:cNvSpPr>
          <p:nvPr>
            <p:ph type="title"/>
          </p:nvPr>
        </p:nvSpPr>
        <p:spPr>
          <a:xfrm>
            <a:off x="581191" y="740658"/>
            <a:ext cx="10993549" cy="998220"/>
          </a:xfrm>
        </p:spPr>
        <p:txBody>
          <a:bodyPr vert="horz" lIns="91440" tIns="45720" rIns="91440" bIns="45720" rtlCol="0" anchor="b">
            <a:normAutofit/>
          </a:bodyPr>
          <a:lstStyle/>
          <a:p>
            <a:r>
              <a:rPr lang="en-US" sz="3600" dirty="0"/>
              <a:t>Supply Chain Information</a:t>
            </a:r>
          </a:p>
        </p:txBody>
      </p:sp>
      <p:sp>
        <p:nvSpPr>
          <p:cNvPr id="6" name="Text Placeholder 5">
            <a:extLst>
              <a:ext uri="{FF2B5EF4-FFF2-40B4-BE49-F238E27FC236}">
                <a16:creationId xmlns:a16="http://schemas.microsoft.com/office/drawing/2014/main" id="{7203AF71-DC68-1040-CD81-3A709F323684}"/>
              </a:ext>
            </a:extLst>
          </p:cNvPr>
          <p:cNvSpPr>
            <a:spLocks noGrp="1"/>
          </p:cNvSpPr>
          <p:nvPr>
            <p:ph type="body" idx="1"/>
          </p:nvPr>
        </p:nvSpPr>
        <p:spPr>
          <a:xfrm>
            <a:off x="581194" y="2172965"/>
            <a:ext cx="10993546" cy="525565"/>
          </a:xfrm>
        </p:spPr>
        <p:txBody>
          <a:bodyPr vert="horz" lIns="91440" tIns="45720" rIns="91440" bIns="45720" rtlCol="0" anchor="t">
            <a:normAutofit/>
          </a:bodyPr>
          <a:lstStyle/>
          <a:p>
            <a:r>
              <a:rPr lang="en-US" sz="1800" kern="1200" cap="all" dirty="0">
                <a:solidFill>
                  <a:schemeClr val="accent1"/>
                </a:solidFill>
                <a:latin typeface="+mn-lt"/>
                <a:ea typeface="+mn-ea"/>
                <a:cs typeface="+mn-cs"/>
              </a:rPr>
              <a:t>Product Segment: trauma</a:t>
            </a:r>
          </a:p>
        </p:txBody>
      </p:sp>
      <p:sp>
        <p:nvSpPr>
          <p:cNvPr id="14" name="Text Placeholder 5">
            <a:extLst>
              <a:ext uri="{FF2B5EF4-FFF2-40B4-BE49-F238E27FC236}">
                <a16:creationId xmlns:a16="http://schemas.microsoft.com/office/drawing/2014/main" id="{737B5646-2C92-4CF2-2CD8-66AC3F3E2F04}"/>
              </a:ext>
            </a:extLst>
          </p:cNvPr>
          <p:cNvSpPr txBox="1">
            <a:spLocks/>
          </p:cNvSpPr>
          <p:nvPr/>
        </p:nvSpPr>
        <p:spPr>
          <a:xfrm>
            <a:off x="6559062" y="2852865"/>
            <a:ext cx="5505909" cy="1651938"/>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2000" b="0" kern="1200">
                <a:solidFill>
                  <a:schemeClr val="tx1">
                    <a:lumMod val="75000"/>
                    <a:lumOff val="25000"/>
                  </a:schemeClr>
                </a:solidFill>
                <a:latin typeface="+mn-lt"/>
                <a:ea typeface="+mn-ea"/>
                <a:cs typeface="+mn-cs"/>
              </a:defRPr>
            </a:lvl1pPr>
            <a:lvl2pPr marL="4572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2000" b="1" kern="1200">
                <a:solidFill>
                  <a:schemeClr val="tx1">
                    <a:lumMod val="75000"/>
                    <a:lumOff val="25000"/>
                  </a:schemeClr>
                </a:solidFill>
                <a:latin typeface="+mn-lt"/>
                <a:ea typeface="+mn-ea"/>
                <a:cs typeface="+mn-cs"/>
              </a:defRPr>
            </a:lvl2pPr>
            <a:lvl3pPr marL="9144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800" b="1" kern="1200">
                <a:solidFill>
                  <a:schemeClr val="tx1">
                    <a:lumMod val="75000"/>
                    <a:lumOff val="25000"/>
                  </a:schemeClr>
                </a:solidFill>
                <a:latin typeface="+mn-lt"/>
                <a:ea typeface="+mn-ea"/>
                <a:cs typeface="+mn-cs"/>
              </a:defRPr>
            </a:lvl3pPr>
            <a:lvl4pPr marL="13716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600" b="1" kern="1200">
                <a:solidFill>
                  <a:schemeClr val="tx1">
                    <a:lumMod val="75000"/>
                    <a:lumOff val="25000"/>
                  </a:schemeClr>
                </a:solidFill>
                <a:latin typeface="+mn-lt"/>
                <a:ea typeface="+mn-ea"/>
                <a:cs typeface="+mn-cs"/>
              </a:defRPr>
            </a:lvl4pPr>
            <a:lvl5pPr marL="18288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600" b="1" kern="1200">
                <a:solidFill>
                  <a:schemeClr val="tx1">
                    <a:lumMod val="75000"/>
                    <a:lumOff val="25000"/>
                  </a:schemeClr>
                </a:solidFill>
                <a:latin typeface="+mn-lt"/>
                <a:ea typeface="+mn-ea"/>
                <a:cs typeface="+mn-cs"/>
              </a:defRPr>
            </a:lvl5pPr>
            <a:lvl6pPr marL="22860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6pPr>
            <a:lvl7pPr marL="27432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7pPr>
            <a:lvl8pPr marL="32004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8pPr>
            <a:lvl9pPr marL="36576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9pPr>
          </a:lstStyle>
          <a:p>
            <a:pPr marL="685800" indent="-685800">
              <a:buFont typeface="Wingdings" panose="05000000000000000000" pitchFamily="2" charset="2"/>
              <a:buChar char="Ø"/>
            </a:pPr>
            <a:r>
              <a:rPr lang="en-US" sz="1800" cap="all" dirty="0">
                <a:solidFill>
                  <a:schemeClr val="accent1"/>
                </a:solidFill>
              </a:rPr>
              <a:t>Dual 80/20 vendor Space (Stryker/J&amp;J)</a:t>
            </a:r>
          </a:p>
          <a:p>
            <a:pPr marL="685800" indent="-685800">
              <a:buFont typeface="Wingdings" panose="05000000000000000000" pitchFamily="2" charset="2"/>
              <a:buChar char="Ø"/>
            </a:pPr>
            <a:r>
              <a:rPr lang="en-US" sz="1800" cap="all" dirty="0">
                <a:solidFill>
                  <a:schemeClr val="accent1"/>
                </a:solidFill>
              </a:rPr>
              <a:t> $1.9 million Spend (Annual)</a:t>
            </a:r>
          </a:p>
          <a:p>
            <a:pPr marL="685800" indent="-685800">
              <a:buFont typeface="Wingdings" panose="05000000000000000000" pitchFamily="2" charset="2"/>
              <a:buChar char="Ø"/>
            </a:pPr>
            <a:r>
              <a:rPr lang="en-US" sz="1800" cap="all" dirty="0">
                <a:solidFill>
                  <a:schemeClr val="accent1"/>
                </a:solidFill>
              </a:rPr>
              <a:t>No contract breach risks</a:t>
            </a:r>
            <a:endParaRPr lang="en-US" sz="1200" cap="all" dirty="0">
              <a:solidFill>
                <a:schemeClr val="accent1"/>
              </a:solidFill>
            </a:endParaRPr>
          </a:p>
        </p:txBody>
      </p:sp>
      <p:pic>
        <p:nvPicPr>
          <p:cNvPr id="4" name="Picture 3">
            <a:extLst>
              <a:ext uri="{FF2B5EF4-FFF2-40B4-BE49-F238E27FC236}">
                <a16:creationId xmlns:a16="http://schemas.microsoft.com/office/drawing/2014/main" id="{3F1E4936-B75A-75C4-A138-BDCFAD44549D}"/>
              </a:ext>
            </a:extLst>
          </p:cNvPr>
          <p:cNvPicPr>
            <a:picLocks noChangeAspect="1"/>
          </p:cNvPicPr>
          <p:nvPr/>
        </p:nvPicPr>
        <p:blipFill>
          <a:blip r:embed="rId2"/>
          <a:stretch>
            <a:fillRect/>
          </a:stretch>
        </p:blipFill>
        <p:spPr>
          <a:xfrm>
            <a:off x="127029" y="2548882"/>
            <a:ext cx="7059382" cy="4029560"/>
          </a:xfrm>
          <a:prstGeom prst="rect">
            <a:avLst/>
          </a:prstGeom>
        </p:spPr>
      </p:pic>
    </p:spTree>
    <p:extLst>
      <p:ext uri="{BB962C8B-B14F-4D97-AF65-F5344CB8AC3E}">
        <p14:creationId xmlns:p14="http://schemas.microsoft.com/office/powerpoint/2010/main" val="23504553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A652FA-0794-6005-3757-E755640781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F142305-D323-00AB-D1C7-A57FA367BE77}"/>
              </a:ext>
            </a:extLst>
          </p:cNvPr>
          <p:cNvSpPr>
            <a:spLocks noGrp="1"/>
          </p:cNvSpPr>
          <p:nvPr>
            <p:ph type="title"/>
          </p:nvPr>
        </p:nvSpPr>
        <p:spPr>
          <a:xfrm>
            <a:off x="581193" y="729658"/>
            <a:ext cx="11029616" cy="620534"/>
          </a:xfrm>
        </p:spPr>
        <p:txBody>
          <a:bodyPr>
            <a:normAutofit fontScale="90000"/>
          </a:bodyPr>
          <a:lstStyle/>
          <a:p>
            <a:pPr algn="ctr"/>
            <a:r>
              <a:rPr lang="en-US"/>
              <a:t>Physician utilization mix – ORIF, fracture, humerus, proximal</a:t>
            </a:r>
            <a:endParaRPr lang="en-US" dirty="0"/>
          </a:p>
        </p:txBody>
      </p:sp>
      <p:sp>
        <p:nvSpPr>
          <p:cNvPr id="10" name="Text Placeholder 5">
            <a:extLst>
              <a:ext uri="{FF2B5EF4-FFF2-40B4-BE49-F238E27FC236}">
                <a16:creationId xmlns:a16="http://schemas.microsoft.com/office/drawing/2014/main" id="{4D694F64-6337-6E0D-39E5-C04B8C36E3E7}"/>
              </a:ext>
            </a:extLst>
          </p:cNvPr>
          <p:cNvSpPr txBox="1">
            <a:spLocks/>
          </p:cNvSpPr>
          <p:nvPr/>
        </p:nvSpPr>
        <p:spPr>
          <a:xfrm>
            <a:off x="278499" y="1350192"/>
            <a:ext cx="6175207" cy="134398"/>
          </a:xfrm>
          <a:prstGeom prst="rect">
            <a:avLst/>
          </a:prstGeom>
        </p:spPr>
        <p:txBody>
          <a:bodyPr vert="horz" lIns="91440" tIns="45720" rIns="91440" bIns="45720" rtlCol="0" anchor="ctr">
            <a:noAutofit/>
          </a:bodyPr>
          <a:lstStyle>
            <a:lvl1pPr marL="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2000" b="0" kern="1200">
                <a:solidFill>
                  <a:schemeClr val="tx1">
                    <a:lumMod val="75000"/>
                    <a:lumOff val="25000"/>
                  </a:schemeClr>
                </a:solidFill>
                <a:latin typeface="+mn-lt"/>
                <a:ea typeface="+mn-ea"/>
                <a:cs typeface="+mn-cs"/>
              </a:defRPr>
            </a:lvl1pPr>
            <a:lvl2pPr marL="4572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2000" b="1" kern="1200">
                <a:solidFill>
                  <a:schemeClr val="tx1">
                    <a:lumMod val="75000"/>
                    <a:lumOff val="25000"/>
                  </a:schemeClr>
                </a:solidFill>
                <a:latin typeface="+mn-lt"/>
                <a:ea typeface="+mn-ea"/>
                <a:cs typeface="+mn-cs"/>
              </a:defRPr>
            </a:lvl2pPr>
            <a:lvl3pPr marL="9144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800" b="1" kern="1200">
                <a:solidFill>
                  <a:schemeClr val="tx1">
                    <a:lumMod val="75000"/>
                    <a:lumOff val="25000"/>
                  </a:schemeClr>
                </a:solidFill>
                <a:latin typeface="+mn-lt"/>
                <a:ea typeface="+mn-ea"/>
                <a:cs typeface="+mn-cs"/>
              </a:defRPr>
            </a:lvl3pPr>
            <a:lvl4pPr marL="13716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600" b="1" kern="1200">
                <a:solidFill>
                  <a:schemeClr val="tx1">
                    <a:lumMod val="75000"/>
                    <a:lumOff val="25000"/>
                  </a:schemeClr>
                </a:solidFill>
                <a:latin typeface="+mn-lt"/>
                <a:ea typeface="+mn-ea"/>
                <a:cs typeface="+mn-cs"/>
              </a:defRPr>
            </a:lvl4pPr>
            <a:lvl5pPr marL="18288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600" b="1" kern="1200">
                <a:solidFill>
                  <a:schemeClr val="tx1">
                    <a:lumMod val="75000"/>
                    <a:lumOff val="25000"/>
                  </a:schemeClr>
                </a:solidFill>
                <a:latin typeface="+mn-lt"/>
                <a:ea typeface="+mn-ea"/>
                <a:cs typeface="+mn-cs"/>
              </a:defRPr>
            </a:lvl5pPr>
            <a:lvl6pPr marL="22860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6pPr>
            <a:lvl7pPr marL="27432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7pPr>
            <a:lvl8pPr marL="32004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8pPr>
            <a:lvl9pPr marL="36576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9pPr>
          </a:lstStyle>
          <a:p>
            <a:endParaRPr lang="en-US" sz="1400"/>
          </a:p>
          <a:p>
            <a:r>
              <a:rPr lang="en-US"/>
              <a:t>Data Pull (August/2025 – August/2026)</a:t>
            </a:r>
            <a:endParaRPr lang="en-US" dirty="0"/>
          </a:p>
        </p:txBody>
      </p:sp>
      <p:pic>
        <p:nvPicPr>
          <p:cNvPr id="8" name="Picture 7">
            <a:extLst>
              <a:ext uri="{FF2B5EF4-FFF2-40B4-BE49-F238E27FC236}">
                <a16:creationId xmlns:a16="http://schemas.microsoft.com/office/drawing/2014/main" id="{0EB400ED-62DA-A498-117D-30D371E5DA9D}"/>
              </a:ext>
            </a:extLst>
          </p:cNvPr>
          <p:cNvPicPr>
            <a:picLocks noChangeAspect="1"/>
          </p:cNvPicPr>
          <p:nvPr/>
        </p:nvPicPr>
        <p:blipFill>
          <a:blip r:embed="rId2"/>
          <a:stretch>
            <a:fillRect/>
          </a:stretch>
        </p:blipFill>
        <p:spPr>
          <a:xfrm>
            <a:off x="155627" y="1750359"/>
            <a:ext cx="7816194" cy="2228517"/>
          </a:xfrm>
          <a:prstGeom prst="rect">
            <a:avLst/>
          </a:prstGeom>
        </p:spPr>
      </p:pic>
      <p:pic>
        <p:nvPicPr>
          <p:cNvPr id="11" name="Picture 10">
            <a:extLst>
              <a:ext uri="{FF2B5EF4-FFF2-40B4-BE49-F238E27FC236}">
                <a16:creationId xmlns:a16="http://schemas.microsoft.com/office/drawing/2014/main" id="{7E361565-00F2-2D03-9961-D7B014E80567}"/>
              </a:ext>
            </a:extLst>
          </p:cNvPr>
          <p:cNvPicPr>
            <a:picLocks noChangeAspect="1"/>
          </p:cNvPicPr>
          <p:nvPr/>
        </p:nvPicPr>
        <p:blipFill>
          <a:blip r:embed="rId3"/>
          <a:stretch>
            <a:fillRect/>
          </a:stretch>
        </p:blipFill>
        <p:spPr>
          <a:xfrm>
            <a:off x="7129849" y="3978876"/>
            <a:ext cx="4802659" cy="2661451"/>
          </a:xfrm>
          <a:prstGeom prst="rect">
            <a:avLst/>
          </a:prstGeom>
        </p:spPr>
      </p:pic>
    </p:spTree>
    <p:extLst>
      <p:ext uri="{BB962C8B-B14F-4D97-AF65-F5344CB8AC3E}">
        <p14:creationId xmlns:p14="http://schemas.microsoft.com/office/powerpoint/2010/main" val="28573309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1DD77-7DBF-D98C-DE35-6CBDC2447D4F}"/>
              </a:ext>
            </a:extLst>
          </p:cNvPr>
          <p:cNvSpPr>
            <a:spLocks noGrp="1"/>
          </p:cNvSpPr>
          <p:nvPr>
            <p:ph type="title"/>
          </p:nvPr>
        </p:nvSpPr>
        <p:spPr/>
        <p:txBody>
          <a:bodyPr/>
          <a:lstStyle/>
          <a:p>
            <a:pPr algn="ctr"/>
            <a:r>
              <a:rPr lang="en-US" dirty="0" err="1"/>
              <a:t>Illuminoss</a:t>
            </a:r>
            <a:r>
              <a:rPr lang="en-US" dirty="0"/>
              <a:t> Cost vs current practice</a:t>
            </a:r>
          </a:p>
        </p:txBody>
      </p:sp>
      <p:sp>
        <p:nvSpPr>
          <p:cNvPr id="3" name="Text Placeholder 2">
            <a:extLst>
              <a:ext uri="{FF2B5EF4-FFF2-40B4-BE49-F238E27FC236}">
                <a16:creationId xmlns:a16="http://schemas.microsoft.com/office/drawing/2014/main" id="{1AE6DA74-ED4F-791F-17DB-7834E0E52D5E}"/>
              </a:ext>
            </a:extLst>
          </p:cNvPr>
          <p:cNvSpPr>
            <a:spLocks noGrp="1"/>
          </p:cNvSpPr>
          <p:nvPr>
            <p:ph type="body" idx="1"/>
          </p:nvPr>
        </p:nvSpPr>
        <p:spPr>
          <a:xfrm>
            <a:off x="581191" y="2250891"/>
            <a:ext cx="3393401" cy="557784"/>
          </a:xfrm>
        </p:spPr>
        <p:txBody>
          <a:bodyPr/>
          <a:lstStyle/>
          <a:p>
            <a:r>
              <a:rPr lang="en-US" b="1" u="sng" dirty="0"/>
              <a:t>Current Practice Pricing</a:t>
            </a:r>
            <a:r>
              <a:rPr lang="en-US" dirty="0"/>
              <a:t>:</a:t>
            </a:r>
          </a:p>
        </p:txBody>
      </p:sp>
      <p:sp>
        <p:nvSpPr>
          <p:cNvPr id="4" name="Content Placeholder 3">
            <a:extLst>
              <a:ext uri="{FF2B5EF4-FFF2-40B4-BE49-F238E27FC236}">
                <a16:creationId xmlns:a16="http://schemas.microsoft.com/office/drawing/2014/main" id="{7B1013F1-A716-5E85-51CD-E2A3E649EBF8}"/>
              </a:ext>
            </a:extLst>
          </p:cNvPr>
          <p:cNvSpPr>
            <a:spLocks noGrp="1"/>
          </p:cNvSpPr>
          <p:nvPr>
            <p:ph sz="half" idx="2"/>
          </p:nvPr>
        </p:nvSpPr>
        <p:spPr/>
        <p:txBody>
          <a:bodyPr/>
          <a:lstStyle/>
          <a:p>
            <a:r>
              <a:rPr lang="en-US" dirty="0"/>
              <a:t>(multiple sizes) Bone Screws: Pricing varies</a:t>
            </a:r>
          </a:p>
          <a:p>
            <a:r>
              <a:rPr lang="en-US" dirty="0"/>
              <a:t>(x1) Bone Plate: $2,040.00 - $2,625.00</a:t>
            </a:r>
          </a:p>
          <a:p>
            <a:r>
              <a:rPr lang="en-US" dirty="0"/>
              <a:t>(multiple sizes) Drill Bit: Pricing Varies</a:t>
            </a:r>
          </a:p>
          <a:p>
            <a:r>
              <a:rPr lang="en-US" dirty="0"/>
              <a:t>(Certain Cases) Guidewire: $105.00</a:t>
            </a:r>
          </a:p>
          <a:p>
            <a:pPr marL="0" indent="0">
              <a:buNone/>
            </a:pPr>
            <a:r>
              <a:rPr lang="en-US" sz="2000" b="1" dirty="0"/>
              <a:t>Median Trauma Item Total: $5,064.00</a:t>
            </a:r>
          </a:p>
        </p:txBody>
      </p:sp>
      <p:sp>
        <p:nvSpPr>
          <p:cNvPr id="5" name="Text Placeholder 4">
            <a:extLst>
              <a:ext uri="{FF2B5EF4-FFF2-40B4-BE49-F238E27FC236}">
                <a16:creationId xmlns:a16="http://schemas.microsoft.com/office/drawing/2014/main" id="{68BA7D4D-7C58-B61B-88E6-CEC4DC83A102}"/>
              </a:ext>
            </a:extLst>
          </p:cNvPr>
          <p:cNvSpPr>
            <a:spLocks noGrp="1"/>
          </p:cNvSpPr>
          <p:nvPr>
            <p:ph type="body" sz="quarter" idx="3"/>
          </p:nvPr>
        </p:nvSpPr>
        <p:spPr/>
        <p:txBody>
          <a:bodyPr/>
          <a:lstStyle/>
          <a:p>
            <a:r>
              <a:rPr lang="en-US" b="1" u="sng" dirty="0" err="1"/>
              <a:t>Illuminoss</a:t>
            </a:r>
            <a:r>
              <a:rPr lang="en-US" b="1" u="sng" dirty="0"/>
              <a:t> Component Pricing</a:t>
            </a:r>
            <a:r>
              <a:rPr lang="en-US" dirty="0"/>
              <a:t>:</a:t>
            </a:r>
          </a:p>
        </p:txBody>
      </p:sp>
      <p:sp>
        <p:nvSpPr>
          <p:cNvPr id="6" name="Content Placeholder 5">
            <a:extLst>
              <a:ext uri="{FF2B5EF4-FFF2-40B4-BE49-F238E27FC236}">
                <a16:creationId xmlns:a16="http://schemas.microsoft.com/office/drawing/2014/main" id="{7706A47C-AD23-BDAE-790C-ACE37B20D369}"/>
              </a:ext>
            </a:extLst>
          </p:cNvPr>
          <p:cNvSpPr>
            <a:spLocks noGrp="1"/>
          </p:cNvSpPr>
          <p:nvPr>
            <p:ph sz="quarter" idx="4"/>
          </p:nvPr>
        </p:nvSpPr>
        <p:spPr>
          <a:xfrm>
            <a:off x="6416038" y="2926052"/>
            <a:ext cx="5521404" cy="2610590"/>
          </a:xfrm>
        </p:spPr>
        <p:txBody>
          <a:bodyPr>
            <a:normAutofit/>
          </a:bodyPr>
          <a:lstStyle/>
          <a:p>
            <a:r>
              <a:rPr lang="en-US" sz="1600" dirty="0"/>
              <a:t>(x1) </a:t>
            </a:r>
            <a:r>
              <a:rPr lang="en-US" sz="1600" dirty="0" err="1"/>
              <a:t>Illuminoss</a:t>
            </a:r>
            <a:r>
              <a:rPr lang="en-US" sz="1600" dirty="0"/>
              <a:t> Kit: $5,300.00 - $6,000.00 (Size Dependent)</a:t>
            </a:r>
          </a:p>
          <a:p>
            <a:r>
              <a:rPr lang="en-US" sz="1600" dirty="0"/>
              <a:t>(x1) Scoring Tool: $139.00</a:t>
            </a:r>
          </a:p>
          <a:p>
            <a:r>
              <a:rPr lang="en-US" sz="1600" dirty="0"/>
              <a:t>(x1) Guidewire: $148.00</a:t>
            </a:r>
          </a:p>
          <a:p>
            <a:pPr marL="0" indent="0">
              <a:buNone/>
            </a:pPr>
            <a:r>
              <a:rPr lang="en-US" sz="2000" b="1" dirty="0" err="1"/>
              <a:t>Illuminoss</a:t>
            </a:r>
            <a:r>
              <a:rPr lang="en-US" sz="2000" b="1" dirty="0"/>
              <a:t> Total: $5,587 - $6,287</a:t>
            </a:r>
          </a:p>
          <a:p>
            <a:pPr marL="0" indent="0">
              <a:buNone/>
            </a:pPr>
            <a:r>
              <a:rPr lang="en-US" sz="2000" b="1" dirty="0"/>
              <a:t>Est. $523 - $1,223 increase per procedure</a:t>
            </a:r>
          </a:p>
        </p:txBody>
      </p:sp>
    </p:spTree>
    <p:extLst>
      <p:ext uri="{BB962C8B-B14F-4D97-AF65-F5344CB8AC3E}">
        <p14:creationId xmlns:p14="http://schemas.microsoft.com/office/powerpoint/2010/main" val="17424523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2FC6F0-8503-AA9E-DA34-1677EE1FCEFE}"/>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8346AFE7-9CB2-E3D0-ACE8-DFCBA1303BD4}"/>
              </a:ext>
            </a:extLst>
          </p:cNvPr>
          <p:cNvSpPr>
            <a:spLocks noGrp="1"/>
          </p:cNvSpPr>
          <p:nvPr>
            <p:ph type="title"/>
          </p:nvPr>
        </p:nvSpPr>
        <p:spPr>
          <a:xfrm>
            <a:off x="827903" y="729658"/>
            <a:ext cx="10782906" cy="553373"/>
          </a:xfrm>
        </p:spPr>
        <p:txBody>
          <a:bodyPr/>
          <a:lstStyle/>
          <a:p>
            <a:pPr algn="ctr"/>
            <a:r>
              <a:rPr lang="en-US" dirty="0">
                <a:solidFill>
                  <a:schemeClr val="tx1"/>
                </a:solidFill>
              </a:rPr>
              <a:t>Reimbursement</a:t>
            </a:r>
          </a:p>
        </p:txBody>
      </p:sp>
      <p:pic>
        <p:nvPicPr>
          <p:cNvPr id="3" name="Picture 2">
            <a:extLst>
              <a:ext uri="{FF2B5EF4-FFF2-40B4-BE49-F238E27FC236}">
                <a16:creationId xmlns:a16="http://schemas.microsoft.com/office/drawing/2014/main" id="{0E431558-E488-BA5A-F804-591369EF9BEE}"/>
              </a:ext>
            </a:extLst>
          </p:cNvPr>
          <p:cNvPicPr>
            <a:picLocks noChangeAspect="1"/>
          </p:cNvPicPr>
          <p:nvPr/>
        </p:nvPicPr>
        <p:blipFill>
          <a:blip r:embed="rId2"/>
          <a:stretch>
            <a:fillRect/>
          </a:stretch>
        </p:blipFill>
        <p:spPr>
          <a:xfrm>
            <a:off x="6886472" y="1157180"/>
            <a:ext cx="5105907" cy="1844245"/>
          </a:xfrm>
          <a:prstGeom prst="rect">
            <a:avLst/>
          </a:prstGeom>
        </p:spPr>
      </p:pic>
      <p:pic>
        <p:nvPicPr>
          <p:cNvPr id="7" name="Picture 6" descr="Outpatient vs inpatient reimbursement chart for CPT 23615 and MS-DRGs 510-512">
            <a:extLst>
              <a:ext uri="{FF2B5EF4-FFF2-40B4-BE49-F238E27FC236}">
                <a16:creationId xmlns:a16="http://schemas.microsoft.com/office/drawing/2014/main" id="{97003985-58CC-4730-BB02-913F1C4933FA}"/>
              </a:ext>
            </a:extLst>
          </p:cNvPr>
          <p:cNvPicPr>
            <a:picLocks noChangeAspect="1"/>
          </p:cNvPicPr>
          <p:nvPr/>
        </p:nvPicPr>
        <p:blipFill>
          <a:blip r:embed="rId3"/>
          <a:stretch>
            <a:fillRect/>
          </a:stretch>
        </p:blipFill>
        <p:spPr>
          <a:xfrm>
            <a:off x="321547" y="1344703"/>
            <a:ext cx="6390752" cy="5518811"/>
          </a:xfrm>
          <a:prstGeom prst="rect">
            <a:avLst/>
          </a:prstGeom>
        </p:spPr>
      </p:pic>
      <p:pic>
        <p:nvPicPr>
          <p:cNvPr id="9" name="Picture 8">
            <a:extLst>
              <a:ext uri="{FF2B5EF4-FFF2-40B4-BE49-F238E27FC236}">
                <a16:creationId xmlns:a16="http://schemas.microsoft.com/office/drawing/2014/main" id="{CC7440A9-A681-CE50-73D6-3382B62C7D47}"/>
              </a:ext>
            </a:extLst>
          </p:cNvPr>
          <p:cNvPicPr>
            <a:picLocks noChangeAspect="1"/>
          </p:cNvPicPr>
          <p:nvPr/>
        </p:nvPicPr>
        <p:blipFill>
          <a:blip r:embed="rId4"/>
          <a:stretch>
            <a:fillRect/>
          </a:stretch>
        </p:blipFill>
        <p:spPr>
          <a:xfrm>
            <a:off x="6886472" y="3999981"/>
            <a:ext cx="5105907" cy="1614842"/>
          </a:xfrm>
          <a:prstGeom prst="rect">
            <a:avLst/>
          </a:prstGeom>
        </p:spPr>
      </p:pic>
    </p:spTree>
    <p:extLst>
      <p:ext uri="{BB962C8B-B14F-4D97-AF65-F5344CB8AC3E}">
        <p14:creationId xmlns:p14="http://schemas.microsoft.com/office/powerpoint/2010/main" val="30827103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97B02E2-7CBD-AE7C-E6BF-8E488170C0CB}"/>
            </a:ext>
          </a:extLst>
        </p:cNvPr>
        <p:cNvGrpSpPr/>
        <p:nvPr/>
      </p:nvGrpSpPr>
      <p:grpSpPr>
        <a:xfrm>
          <a:off x="0" y="0"/>
          <a:ext cx="0" cy="0"/>
          <a:chOff x="0" y="0"/>
          <a:chExt cx="0" cy="0"/>
        </a:xfrm>
      </p:grpSpPr>
      <p:sp>
        <p:nvSpPr>
          <p:cNvPr id="25" name="Rectangle 24">
            <a:extLst>
              <a:ext uri="{FF2B5EF4-FFF2-40B4-BE49-F238E27FC236}">
                <a16:creationId xmlns:a16="http://schemas.microsoft.com/office/drawing/2014/main" id="{06312F39-415E-D291-AFDF-42304E6758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7" name="Rectangle 26">
            <a:extLst>
              <a:ext uri="{FF2B5EF4-FFF2-40B4-BE49-F238E27FC236}">
                <a16:creationId xmlns:a16="http://schemas.microsoft.com/office/drawing/2014/main" id="{2A031F54-B02E-02CC-598F-37800F812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9" name="Rectangle 28">
            <a:extLst>
              <a:ext uri="{FF2B5EF4-FFF2-40B4-BE49-F238E27FC236}">
                <a16:creationId xmlns:a16="http://schemas.microsoft.com/office/drawing/2014/main" id="{D60E1278-8EBF-DBE6-28BD-F420295632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1" name="Rectangle 30">
            <a:extLst>
              <a:ext uri="{FF2B5EF4-FFF2-40B4-BE49-F238E27FC236}">
                <a16:creationId xmlns:a16="http://schemas.microsoft.com/office/drawing/2014/main" id="{019DD5A3-D3B1-6E0E-4F32-76541FABB8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useBgFill="1">
        <p:nvSpPr>
          <p:cNvPr id="33" name="Rectangle 32">
            <a:extLst>
              <a:ext uri="{FF2B5EF4-FFF2-40B4-BE49-F238E27FC236}">
                <a16:creationId xmlns:a16="http://schemas.microsoft.com/office/drawing/2014/main" id="{0A1777F1-8820-A399-FE70-D39E5B3E80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5A0167A-036A-6279-D6FA-C55903C4AF79}"/>
              </a:ext>
            </a:extLst>
          </p:cNvPr>
          <p:cNvSpPr>
            <a:spLocks noGrp="1"/>
          </p:cNvSpPr>
          <p:nvPr>
            <p:ph type="ctrTitle"/>
          </p:nvPr>
        </p:nvSpPr>
        <p:spPr>
          <a:xfrm>
            <a:off x="4602822" y="2255932"/>
            <a:ext cx="6798608" cy="2366868"/>
          </a:xfrm>
        </p:spPr>
        <p:txBody>
          <a:bodyPr vert="horz" lIns="91440" tIns="45720" rIns="91440" bIns="45720" rtlCol="0" anchor="b">
            <a:normAutofit fontScale="90000"/>
          </a:bodyPr>
          <a:lstStyle/>
          <a:p>
            <a:pPr algn="l">
              <a:lnSpc>
                <a:spcPct val="90000"/>
              </a:lnSpc>
            </a:pPr>
            <a:r>
              <a:rPr lang="en-US" sz="3700" b="1" dirty="0"/>
              <a:t>Paradise </a:t>
            </a:r>
            <a:br>
              <a:rPr lang="en-US" sz="3700" b="1" dirty="0"/>
            </a:br>
            <a:r>
              <a:rPr lang="en-US" sz="3700" b="1" dirty="0"/>
              <a:t>renal denervation system</a:t>
            </a:r>
            <a:br>
              <a:rPr lang="en-US" sz="3700" dirty="0"/>
            </a:br>
            <a:br>
              <a:rPr lang="en-US" sz="3700" dirty="0"/>
            </a:br>
            <a:r>
              <a:rPr lang="en-US" sz="2400" dirty="0"/>
              <a:t>clinical champion(s): </a:t>
            </a:r>
            <a:br>
              <a:rPr lang="en-US" sz="2400" dirty="0"/>
            </a:br>
            <a:r>
              <a:rPr lang="en-US" sz="2400" dirty="0"/>
              <a:t>- dr. Cooper</a:t>
            </a:r>
            <a:br>
              <a:rPr lang="en-US" sz="2400" dirty="0"/>
            </a:br>
            <a:br>
              <a:rPr lang="en-US" sz="2400" dirty="0"/>
            </a:br>
            <a:r>
              <a:rPr lang="en-US" sz="2400" dirty="0"/>
              <a:t>vendor: </a:t>
            </a:r>
            <a:r>
              <a:rPr lang="en-US" sz="2400" dirty="0" err="1"/>
              <a:t>recor</a:t>
            </a:r>
            <a:r>
              <a:rPr lang="en-US" sz="2400" dirty="0"/>
              <a:t> medical</a:t>
            </a:r>
            <a:br>
              <a:rPr lang="en-US" sz="2400" dirty="0"/>
            </a:br>
            <a:r>
              <a:rPr lang="en-US" sz="2000" dirty="0">
                <a:solidFill>
                  <a:srgbClr val="00B050"/>
                </a:solidFill>
              </a:rPr>
              <a:t>FDA Approval: 11-7-23</a:t>
            </a:r>
            <a:br>
              <a:rPr lang="en-US" sz="2400" dirty="0"/>
            </a:br>
            <a:br>
              <a:rPr lang="en-US" sz="2400" dirty="0"/>
            </a:br>
            <a:r>
              <a:rPr lang="en-US" sz="2400" dirty="0"/>
              <a:t>The Request: approval for trial</a:t>
            </a:r>
          </a:p>
        </p:txBody>
      </p:sp>
      <p:sp>
        <p:nvSpPr>
          <p:cNvPr id="35" name="Rectangle 34">
            <a:extLst>
              <a:ext uri="{FF2B5EF4-FFF2-40B4-BE49-F238E27FC236}">
                <a16:creationId xmlns:a16="http://schemas.microsoft.com/office/drawing/2014/main" id="{61AEC124-DD36-DD1C-2E52-356E215010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7" name="Rectangle 36">
            <a:extLst>
              <a:ext uri="{FF2B5EF4-FFF2-40B4-BE49-F238E27FC236}">
                <a16:creationId xmlns:a16="http://schemas.microsoft.com/office/drawing/2014/main" id="{146C505D-2797-19C3-A897-6B5984FBB2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9" name="Rectangle 38">
            <a:extLst>
              <a:ext uri="{FF2B5EF4-FFF2-40B4-BE49-F238E27FC236}">
                <a16:creationId xmlns:a16="http://schemas.microsoft.com/office/drawing/2014/main" id="{2E12D3D6-F3B6-2245-B801-21EA49B42B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22" name="Graphic 21" descr="Stethoscope">
            <a:extLst>
              <a:ext uri="{FF2B5EF4-FFF2-40B4-BE49-F238E27FC236}">
                <a16:creationId xmlns:a16="http://schemas.microsoft.com/office/drawing/2014/main" id="{74789BA1-1457-291E-8488-C5F7E3C71A0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74700" y="2049354"/>
            <a:ext cx="3053422" cy="3053422"/>
          </a:xfrm>
          <a:prstGeom prst="rect">
            <a:avLst/>
          </a:prstGeom>
        </p:spPr>
      </p:pic>
    </p:spTree>
    <p:extLst>
      <p:ext uri="{BB962C8B-B14F-4D97-AF65-F5344CB8AC3E}">
        <p14:creationId xmlns:p14="http://schemas.microsoft.com/office/powerpoint/2010/main" val="14490000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B86B898-4F33-E56F-B545-8FAAABFA4822}"/>
            </a:ext>
          </a:extLst>
        </p:cNvPr>
        <p:cNvGrpSpPr/>
        <p:nvPr/>
      </p:nvGrpSpPr>
      <p:grpSpPr>
        <a:xfrm>
          <a:off x="0" y="0"/>
          <a:ext cx="0" cy="0"/>
          <a:chOff x="0" y="0"/>
          <a:chExt cx="0" cy="0"/>
        </a:xfrm>
      </p:grpSpPr>
      <p:sp>
        <p:nvSpPr>
          <p:cNvPr id="59" name="Rectangle 58">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1" name="Rectangle 60">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3" name="Rectangle 62">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5" name="Rectangle 64">
            <a:extLst>
              <a:ext uri="{FF2B5EF4-FFF2-40B4-BE49-F238E27FC236}">
                <a16:creationId xmlns:a16="http://schemas.microsoft.com/office/drawing/2014/main" id="{E2852671-8EB6-4EAF-8AF8-65CF3FD66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useBgFill="1">
        <p:nvSpPr>
          <p:cNvPr id="67" name="Rectangle 66">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9" name="Group 68">
            <a:extLst>
              <a:ext uri="{FF2B5EF4-FFF2-40B4-BE49-F238E27FC236}">
                <a16:creationId xmlns:a16="http://schemas.microsoft.com/office/drawing/2014/main" id="{79394E1F-0B5F-497D-B2A6-8383A2A548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8" y="457200"/>
            <a:ext cx="3703320" cy="5935133"/>
            <a:chOff x="438068" y="457200"/>
            <a:chExt cx="3703320" cy="5935133"/>
          </a:xfrm>
        </p:grpSpPr>
        <p:sp>
          <p:nvSpPr>
            <p:cNvPr id="70" name="Rectangle 69">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1" name="Rectangle 70">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2" name="Title 1">
            <a:extLst>
              <a:ext uri="{FF2B5EF4-FFF2-40B4-BE49-F238E27FC236}">
                <a16:creationId xmlns:a16="http://schemas.microsoft.com/office/drawing/2014/main" id="{E0F62546-596C-8A7B-72E5-BD50178AADA6}"/>
              </a:ext>
            </a:extLst>
          </p:cNvPr>
          <p:cNvSpPr>
            <a:spLocks noGrp="1"/>
          </p:cNvSpPr>
          <p:nvPr>
            <p:ph type="title"/>
          </p:nvPr>
        </p:nvSpPr>
        <p:spPr>
          <a:xfrm>
            <a:off x="584200" y="1524001"/>
            <a:ext cx="3412067" cy="3478384"/>
          </a:xfrm>
        </p:spPr>
        <p:txBody>
          <a:bodyPr vert="horz" lIns="91440" tIns="45720" rIns="91440" bIns="45720" rtlCol="0" anchor="b">
            <a:normAutofit/>
          </a:bodyPr>
          <a:lstStyle/>
          <a:p>
            <a:r>
              <a:rPr lang="en-US" sz="3600">
                <a:solidFill>
                  <a:srgbClr val="FFFFFF"/>
                </a:solidFill>
              </a:rPr>
              <a:t>Product overview </a:t>
            </a:r>
          </a:p>
        </p:txBody>
      </p:sp>
      <p:pic>
        <p:nvPicPr>
          <p:cNvPr id="4" name="Online Media 3" title="Paradise Ultrasound RDN system MOA Video">
            <a:hlinkClick r:id="" action="ppaction://media"/>
            <a:extLst>
              <a:ext uri="{FF2B5EF4-FFF2-40B4-BE49-F238E27FC236}">
                <a16:creationId xmlns:a16="http://schemas.microsoft.com/office/drawing/2014/main" id="{2BD2CBEB-A970-0370-9A13-8F10C04F2F39}"/>
              </a:ext>
            </a:extLst>
          </p:cNvPr>
          <p:cNvPicPr>
            <a:picLocks noRot="1" noChangeAspect="1"/>
          </p:cNvPicPr>
          <p:nvPr>
            <a:videoFile r:link="rId1"/>
          </p:nvPr>
        </p:nvPicPr>
        <p:blipFill>
          <a:blip r:embed="rId3"/>
          <a:stretch>
            <a:fillRect/>
          </a:stretch>
        </p:blipFill>
        <p:spPr>
          <a:xfrm>
            <a:off x="4559196" y="1398874"/>
            <a:ext cx="7186270" cy="4060252"/>
          </a:xfrm>
          <a:prstGeom prst="rect">
            <a:avLst/>
          </a:prstGeom>
        </p:spPr>
      </p:pic>
    </p:spTree>
    <p:extLst>
      <p:ext uri="{BB962C8B-B14F-4D97-AF65-F5344CB8AC3E}">
        <p14:creationId xmlns:p14="http://schemas.microsoft.com/office/powerpoint/2010/main" val="1167669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D9BA24-88DF-553C-D9FA-36C04C7406A5}"/>
              </a:ext>
            </a:extLst>
          </p:cNvPr>
          <p:cNvSpPr>
            <a:spLocks noGrp="1"/>
          </p:cNvSpPr>
          <p:nvPr>
            <p:ph type="title"/>
          </p:nvPr>
        </p:nvSpPr>
        <p:spPr>
          <a:xfrm>
            <a:off x="581192" y="2440668"/>
            <a:ext cx="11029616" cy="988332"/>
          </a:xfrm>
        </p:spPr>
        <p:txBody>
          <a:bodyPr/>
          <a:lstStyle/>
          <a:p>
            <a:r>
              <a:rPr lang="en-US" dirty="0"/>
              <a:t>					ANY CONFLICTS OF INTEREST?</a:t>
            </a:r>
          </a:p>
        </p:txBody>
      </p:sp>
    </p:spTree>
    <p:extLst>
      <p:ext uri="{BB962C8B-B14F-4D97-AF65-F5344CB8AC3E}">
        <p14:creationId xmlns:p14="http://schemas.microsoft.com/office/powerpoint/2010/main" val="6200778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68623E-D432-0B1E-79B7-52F8E7D1D5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B6A7836-CC11-A872-CC90-B3CF7B9BD8C6}"/>
              </a:ext>
            </a:extLst>
          </p:cNvPr>
          <p:cNvSpPr>
            <a:spLocks noGrp="1"/>
          </p:cNvSpPr>
          <p:nvPr>
            <p:ph type="title"/>
          </p:nvPr>
        </p:nvSpPr>
        <p:spPr>
          <a:xfrm>
            <a:off x="581191" y="740658"/>
            <a:ext cx="10993549" cy="998220"/>
          </a:xfrm>
        </p:spPr>
        <p:txBody>
          <a:bodyPr vert="horz" lIns="91440" tIns="45720" rIns="91440" bIns="45720" rtlCol="0" anchor="b">
            <a:normAutofit/>
          </a:bodyPr>
          <a:lstStyle/>
          <a:p>
            <a:r>
              <a:rPr lang="en-US" sz="3600" dirty="0"/>
              <a:t>Supply Chain Information</a:t>
            </a:r>
          </a:p>
        </p:txBody>
      </p:sp>
      <p:sp>
        <p:nvSpPr>
          <p:cNvPr id="6" name="Text Placeholder 5">
            <a:extLst>
              <a:ext uri="{FF2B5EF4-FFF2-40B4-BE49-F238E27FC236}">
                <a16:creationId xmlns:a16="http://schemas.microsoft.com/office/drawing/2014/main" id="{FF6706C6-9948-25FC-D4A9-D26E2C643B1B}"/>
              </a:ext>
            </a:extLst>
          </p:cNvPr>
          <p:cNvSpPr>
            <a:spLocks noGrp="1"/>
          </p:cNvSpPr>
          <p:nvPr>
            <p:ph type="body" idx="1"/>
          </p:nvPr>
        </p:nvSpPr>
        <p:spPr>
          <a:xfrm>
            <a:off x="581194" y="2172965"/>
            <a:ext cx="10993546" cy="525565"/>
          </a:xfrm>
        </p:spPr>
        <p:txBody>
          <a:bodyPr vert="horz" lIns="91440" tIns="45720" rIns="91440" bIns="45720" rtlCol="0" anchor="t">
            <a:normAutofit/>
          </a:bodyPr>
          <a:lstStyle/>
          <a:p>
            <a:r>
              <a:rPr lang="en-US" sz="1800" cap="all" dirty="0">
                <a:solidFill>
                  <a:schemeClr val="accent1"/>
                </a:solidFill>
              </a:rPr>
              <a:t>Vizient contract category</a:t>
            </a:r>
            <a:r>
              <a:rPr lang="en-US" sz="1800" kern="1200" cap="all" dirty="0">
                <a:solidFill>
                  <a:schemeClr val="accent1"/>
                </a:solidFill>
                <a:latin typeface="+mn-lt"/>
                <a:ea typeface="+mn-ea"/>
                <a:cs typeface="+mn-cs"/>
              </a:rPr>
              <a:t>: </a:t>
            </a:r>
            <a:r>
              <a:rPr lang="en-US" sz="1800" cap="all" dirty="0">
                <a:solidFill>
                  <a:schemeClr val="accent1"/>
                </a:solidFill>
              </a:rPr>
              <a:t>renal denervation</a:t>
            </a:r>
            <a:endParaRPr lang="en-US" sz="1800" kern="1200" cap="all" dirty="0">
              <a:solidFill>
                <a:schemeClr val="accent1"/>
              </a:solidFill>
              <a:latin typeface="+mn-lt"/>
              <a:ea typeface="+mn-ea"/>
              <a:cs typeface="+mn-cs"/>
            </a:endParaRPr>
          </a:p>
        </p:txBody>
      </p:sp>
      <p:sp>
        <p:nvSpPr>
          <p:cNvPr id="14" name="Text Placeholder 5">
            <a:extLst>
              <a:ext uri="{FF2B5EF4-FFF2-40B4-BE49-F238E27FC236}">
                <a16:creationId xmlns:a16="http://schemas.microsoft.com/office/drawing/2014/main" id="{60E9294A-9377-2254-20E9-522E3C99F47F}"/>
              </a:ext>
            </a:extLst>
          </p:cNvPr>
          <p:cNvSpPr txBox="1">
            <a:spLocks/>
          </p:cNvSpPr>
          <p:nvPr/>
        </p:nvSpPr>
        <p:spPr>
          <a:xfrm>
            <a:off x="6559062" y="2852865"/>
            <a:ext cx="5505909" cy="1651938"/>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2000" b="0" kern="1200">
                <a:solidFill>
                  <a:schemeClr val="tx1">
                    <a:lumMod val="75000"/>
                    <a:lumOff val="25000"/>
                  </a:schemeClr>
                </a:solidFill>
                <a:latin typeface="+mn-lt"/>
                <a:ea typeface="+mn-ea"/>
                <a:cs typeface="+mn-cs"/>
              </a:defRPr>
            </a:lvl1pPr>
            <a:lvl2pPr marL="4572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2000" b="1" kern="1200">
                <a:solidFill>
                  <a:schemeClr val="tx1">
                    <a:lumMod val="75000"/>
                    <a:lumOff val="25000"/>
                  </a:schemeClr>
                </a:solidFill>
                <a:latin typeface="+mn-lt"/>
                <a:ea typeface="+mn-ea"/>
                <a:cs typeface="+mn-cs"/>
              </a:defRPr>
            </a:lvl2pPr>
            <a:lvl3pPr marL="9144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800" b="1" kern="1200">
                <a:solidFill>
                  <a:schemeClr val="tx1">
                    <a:lumMod val="75000"/>
                    <a:lumOff val="25000"/>
                  </a:schemeClr>
                </a:solidFill>
                <a:latin typeface="+mn-lt"/>
                <a:ea typeface="+mn-ea"/>
                <a:cs typeface="+mn-cs"/>
              </a:defRPr>
            </a:lvl3pPr>
            <a:lvl4pPr marL="13716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600" b="1" kern="1200">
                <a:solidFill>
                  <a:schemeClr val="tx1">
                    <a:lumMod val="75000"/>
                    <a:lumOff val="25000"/>
                  </a:schemeClr>
                </a:solidFill>
                <a:latin typeface="+mn-lt"/>
                <a:ea typeface="+mn-ea"/>
                <a:cs typeface="+mn-cs"/>
              </a:defRPr>
            </a:lvl4pPr>
            <a:lvl5pPr marL="18288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600" b="1" kern="1200">
                <a:solidFill>
                  <a:schemeClr val="tx1">
                    <a:lumMod val="75000"/>
                    <a:lumOff val="25000"/>
                  </a:schemeClr>
                </a:solidFill>
                <a:latin typeface="+mn-lt"/>
                <a:ea typeface="+mn-ea"/>
                <a:cs typeface="+mn-cs"/>
              </a:defRPr>
            </a:lvl5pPr>
            <a:lvl6pPr marL="22860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6pPr>
            <a:lvl7pPr marL="27432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7pPr>
            <a:lvl8pPr marL="32004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8pPr>
            <a:lvl9pPr marL="36576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9pPr>
          </a:lstStyle>
          <a:p>
            <a:pPr marL="685800" indent="-685800">
              <a:buFont typeface="Wingdings" panose="05000000000000000000" pitchFamily="2" charset="2"/>
              <a:buChar char="Ø"/>
            </a:pPr>
            <a:r>
              <a:rPr lang="en-US" sz="1200" cap="all" dirty="0">
                <a:solidFill>
                  <a:schemeClr val="accent1"/>
                </a:solidFill>
              </a:rPr>
              <a:t>No </a:t>
            </a:r>
            <a:r>
              <a:rPr lang="en-US" sz="1200" cap="all" dirty="0" err="1">
                <a:solidFill>
                  <a:schemeClr val="accent1"/>
                </a:solidFill>
              </a:rPr>
              <a:t>Vcc</a:t>
            </a:r>
            <a:r>
              <a:rPr lang="en-US" sz="1200" cap="all" dirty="0">
                <a:solidFill>
                  <a:schemeClr val="accent1"/>
                </a:solidFill>
              </a:rPr>
              <a:t> for renal denervation</a:t>
            </a:r>
          </a:p>
          <a:p>
            <a:pPr marL="685800" indent="-685800">
              <a:buFont typeface="Wingdings" panose="05000000000000000000" pitchFamily="2" charset="2"/>
              <a:buChar char="Ø"/>
            </a:pPr>
            <a:r>
              <a:rPr lang="en-US" sz="1200" cap="all" dirty="0">
                <a:solidFill>
                  <a:schemeClr val="accent1"/>
                </a:solidFill>
              </a:rPr>
              <a:t>Vizient spend category: coronary vascular products and accessories</a:t>
            </a:r>
          </a:p>
          <a:p>
            <a:pPr marL="685800" indent="-685800">
              <a:buFont typeface="Wingdings" panose="05000000000000000000" pitchFamily="2" charset="2"/>
              <a:buChar char="Ø"/>
            </a:pPr>
            <a:r>
              <a:rPr lang="en-US" sz="1200" cap="all" dirty="0">
                <a:solidFill>
                  <a:schemeClr val="accent1"/>
                </a:solidFill>
              </a:rPr>
              <a:t>No contract breach risks  </a:t>
            </a:r>
          </a:p>
        </p:txBody>
      </p:sp>
      <p:sp>
        <p:nvSpPr>
          <p:cNvPr id="7" name="TextBox 6">
            <a:extLst>
              <a:ext uri="{FF2B5EF4-FFF2-40B4-BE49-F238E27FC236}">
                <a16:creationId xmlns:a16="http://schemas.microsoft.com/office/drawing/2014/main" id="{310C1C33-9E8F-D816-7ADC-CE2D082C0139}"/>
              </a:ext>
            </a:extLst>
          </p:cNvPr>
          <p:cNvSpPr txBox="1"/>
          <p:nvPr/>
        </p:nvSpPr>
        <p:spPr>
          <a:xfrm>
            <a:off x="1611086" y="3167743"/>
            <a:ext cx="936171" cy="369332"/>
          </a:xfrm>
          <a:prstGeom prst="rect">
            <a:avLst/>
          </a:prstGeom>
          <a:noFill/>
        </p:spPr>
        <p:txBody>
          <a:bodyPr wrap="square" rtlCol="0">
            <a:spAutoFit/>
          </a:bodyPr>
          <a:lstStyle/>
          <a:p>
            <a:r>
              <a:rPr lang="en-US" dirty="0"/>
              <a:t>NONE</a:t>
            </a:r>
          </a:p>
        </p:txBody>
      </p:sp>
    </p:spTree>
    <p:extLst>
      <p:ext uri="{BB962C8B-B14F-4D97-AF65-F5344CB8AC3E}">
        <p14:creationId xmlns:p14="http://schemas.microsoft.com/office/powerpoint/2010/main" val="7754664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D35C0A-99A1-2169-BB09-9004A47ABA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33F11D9-7500-B73B-C890-720ADB5875B0}"/>
              </a:ext>
            </a:extLst>
          </p:cNvPr>
          <p:cNvSpPr>
            <a:spLocks noGrp="1"/>
          </p:cNvSpPr>
          <p:nvPr>
            <p:ph type="title"/>
          </p:nvPr>
        </p:nvSpPr>
        <p:spPr>
          <a:xfrm>
            <a:off x="581193" y="729658"/>
            <a:ext cx="11029616" cy="620534"/>
          </a:xfrm>
        </p:spPr>
        <p:txBody>
          <a:bodyPr>
            <a:normAutofit/>
          </a:bodyPr>
          <a:lstStyle/>
          <a:p>
            <a:pPr algn="ctr"/>
            <a:r>
              <a:rPr lang="en-US" dirty="0"/>
              <a:t>Physician utilization mix – renal denervation</a:t>
            </a:r>
          </a:p>
        </p:txBody>
      </p:sp>
      <p:sp>
        <p:nvSpPr>
          <p:cNvPr id="10" name="Text Placeholder 5">
            <a:extLst>
              <a:ext uri="{FF2B5EF4-FFF2-40B4-BE49-F238E27FC236}">
                <a16:creationId xmlns:a16="http://schemas.microsoft.com/office/drawing/2014/main" id="{A66EAB55-6C74-F2A4-18B9-496F38D5474F}"/>
              </a:ext>
            </a:extLst>
          </p:cNvPr>
          <p:cNvSpPr txBox="1">
            <a:spLocks/>
          </p:cNvSpPr>
          <p:nvPr/>
        </p:nvSpPr>
        <p:spPr>
          <a:xfrm>
            <a:off x="278499" y="1484590"/>
            <a:ext cx="6175207" cy="134398"/>
          </a:xfrm>
          <a:prstGeom prst="rect">
            <a:avLst/>
          </a:prstGeom>
        </p:spPr>
        <p:txBody>
          <a:bodyPr vert="horz" lIns="91440" tIns="45720" rIns="91440" bIns="45720" rtlCol="0" anchor="ctr">
            <a:noAutofit/>
          </a:bodyPr>
          <a:lstStyle>
            <a:lvl1pPr marL="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2000" b="0" kern="1200">
                <a:solidFill>
                  <a:schemeClr val="tx1">
                    <a:lumMod val="75000"/>
                    <a:lumOff val="25000"/>
                  </a:schemeClr>
                </a:solidFill>
                <a:latin typeface="+mn-lt"/>
                <a:ea typeface="+mn-ea"/>
                <a:cs typeface="+mn-cs"/>
              </a:defRPr>
            </a:lvl1pPr>
            <a:lvl2pPr marL="4572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2000" b="1" kern="1200">
                <a:solidFill>
                  <a:schemeClr val="tx1">
                    <a:lumMod val="75000"/>
                    <a:lumOff val="25000"/>
                  </a:schemeClr>
                </a:solidFill>
                <a:latin typeface="+mn-lt"/>
                <a:ea typeface="+mn-ea"/>
                <a:cs typeface="+mn-cs"/>
              </a:defRPr>
            </a:lvl2pPr>
            <a:lvl3pPr marL="9144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800" b="1" kern="1200">
                <a:solidFill>
                  <a:schemeClr val="tx1">
                    <a:lumMod val="75000"/>
                    <a:lumOff val="25000"/>
                  </a:schemeClr>
                </a:solidFill>
                <a:latin typeface="+mn-lt"/>
                <a:ea typeface="+mn-ea"/>
                <a:cs typeface="+mn-cs"/>
              </a:defRPr>
            </a:lvl3pPr>
            <a:lvl4pPr marL="13716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600" b="1" kern="1200">
                <a:solidFill>
                  <a:schemeClr val="tx1">
                    <a:lumMod val="75000"/>
                    <a:lumOff val="25000"/>
                  </a:schemeClr>
                </a:solidFill>
                <a:latin typeface="+mn-lt"/>
                <a:ea typeface="+mn-ea"/>
                <a:cs typeface="+mn-cs"/>
              </a:defRPr>
            </a:lvl4pPr>
            <a:lvl5pPr marL="18288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600" b="1" kern="1200">
                <a:solidFill>
                  <a:schemeClr val="tx1">
                    <a:lumMod val="75000"/>
                    <a:lumOff val="25000"/>
                  </a:schemeClr>
                </a:solidFill>
                <a:latin typeface="+mn-lt"/>
                <a:ea typeface="+mn-ea"/>
                <a:cs typeface="+mn-cs"/>
              </a:defRPr>
            </a:lvl5pPr>
            <a:lvl6pPr marL="22860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6pPr>
            <a:lvl7pPr marL="27432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7pPr>
            <a:lvl8pPr marL="32004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8pPr>
            <a:lvl9pPr marL="36576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9pPr>
          </a:lstStyle>
          <a:p>
            <a:endParaRPr lang="en-US" sz="1400" dirty="0"/>
          </a:p>
          <a:p>
            <a:r>
              <a:rPr lang="en-US" dirty="0"/>
              <a:t>Data Pull (May/2025 – April/2026)</a:t>
            </a:r>
          </a:p>
        </p:txBody>
      </p:sp>
      <p:sp>
        <p:nvSpPr>
          <p:cNvPr id="3" name="TextBox 2">
            <a:extLst>
              <a:ext uri="{FF2B5EF4-FFF2-40B4-BE49-F238E27FC236}">
                <a16:creationId xmlns:a16="http://schemas.microsoft.com/office/drawing/2014/main" id="{B8758366-766E-7DB5-F892-07F180F6FE30}"/>
              </a:ext>
            </a:extLst>
          </p:cNvPr>
          <p:cNvSpPr txBox="1"/>
          <p:nvPr/>
        </p:nvSpPr>
        <p:spPr>
          <a:xfrm>
            <a:off x="4474464" y="2754178"/>
            <a:ext cx="3218688" cy="461665"/>
          </a:xfrm>
          <a:prstGeom prst="rect">
            <a:avLst/>
          </a:prstGeom>
          <a:noFill/>
        </p:spPr>
        <p:txBody>
          <a:bodyPr wrap="square" rtlCol="0">
            <a:spAutoFit/>
          </a:bodyPr>
          <a:lstStyle/>
          <a:p>
            <a:r>
              <a:rPr lang="en-US" sz="2400" b="1" dirty="0"/>
              <a:t>NEW PROCEDURE</a:t>
            </a:r>
          </a:p>
        </p:txBody>
      </p:sp>
    </p:spTree>
    <p:extLst>
      <p:ext uri="{BB962C8B-B14F-4D97-AF65-F5344CB8AC3E}">
        <p14:creationId xmlns:p14="http://schemas.microsoft.com/office/powerpoint/2010/main" val="1672867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508B1A-F5A0-53EA-D5FA-F2BCCA52D6CF}"/>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B5DF864E-254B-D6BC-1C88-585884E510C6}"/>
              </a:ext>
            </a:extLst>
          </p:cNvPr>
          <p:cNvSpPr>
            <a:spLocks noGrp="1"/>
          </p:cNvSpPr>
          <p:nvPr>
            <p:ph type="title"/>
          </p:nvPr>
        </p:nvSpPr>
        <p:spPr>
          <a:xfrm>
            <a:off x="581193" y="729658"/>
            <a:ext cx="11029616" cy="553373"/>
          </a:xfrm>
        </p:spPr>
        <p:txBody>
          <a:bodyPr/>
          <a:lstStyle/>
          <a:p>
            <a:pPr algn="ctr"/>
            <a:r>
              <a:rPr lang="en-US" dirty="0">
                <a:solidFill>
                  <a:schemeClr val="tx1"/>
                </a:solidFill>
              </a:rPr>
              <a:t>Recor paradise Cost</a:t>
            </a:r>
          </a:p>
        </p:txBody>
      </p:sp>
      <p:sp>
        <p:nvSpPr>
          <p:cNvPr id="2" name="TextBox 1">
            <a:extLst>
              <a:ext uri="{FF2B5EF4-FFF2-40B4-BE49-F238E27FC236}">
                <a16:creationId xmlns:a16="http://schemas.microsoft.com/office/drawing/2014/main" id="{C4DEF814-5718-A059-EE42-D5AB1E3EFD9D}"/>
              </a:ext>
            </a:extLst>
          </p:cNvPr>
          <p:cNvSpPr txBox="1"/>
          <p:nvPr/>
        </p:nvSpPr>
        <p:spPr>
          <a:xfrm>
            <a:off x="581193" y="2061333"/>
            <a:ext cx="3784921" cy="2031325"/>
          </a:xfrm>
          <a:prstGeom prst="rect">
            <a:avLst/>
          </a:prstGeom>
          <a:noFill/>
        </p:spPr>
        <p:txBody>
          <a:bodyPr wrap="square" rtlCol="0">
            <a:spAutoFit/>
          </a:bodyPr>
          <a:lstStyle/>
          <a:p>
            <a:pPr marL="285750" indent="-285750">
              <a:buFont typeface="Arial" panose="020B0604020202020204" pitchFamily="34" charset="0"/>
              <a:buChar char="•"/>
            </a:pPr>
            <a:r>
              <a:rPr lang="en-US" dirty="0"/>
              <a:t>Per Procedure Purchase: $18,000.00</a:t>
            </a:r>
          </a:p>
          <a:p>
            <a:endParaRPr lang="en-US" dirty="0"/>
          </a:p>
          <a:p>
            <a:pPr marL="285750" indent="-285750">
              <a:buFont typeface="Arial" panose="020B0604020202020204" pitchFamily="34" charset="0"/>
              <a:buChar char="•"/>
            </a:pPr>
            <a:r>
              <a:rPr lang="en-US" dirty="0"/>
              <a:t>All equipment is brought in on a per case basis including generator.</a:t>
            </a:r>
          </a:p>
          <a:p>
            <a:endParaRPr lang="en-US" dirty="0"/>
          </a:p>
          <a:p>
            <a:endParaRPr lang="en-US" dirty="0"/>
          </a:p>
        </p:txBody>
      </p:sp>
      <p:sp>
        <p:nvSpPr>
          <p:cNvPr id="4" name="TextBox 3">
            <a:extLst>
              <a:ext uri="{FF2B5EF4-FFF2-40B4-BE49-F238E27FC236}">
                <a16:creationId xmlns:a16="http://schemas.microsoft.com/office/drawing/2014/main" id="{BC25C99E-2AAE-18D4-D527-EAC80AF39819}"/>
              </a:ext>
            </a:extLst>
          </p:cNvPr>
          <p:cNvSpPr txBox="1"/>
          <p:nvPr/>
        </p:nvSpPr>
        <p:spPr>
          <a:xfrm>
            <a:off x="1363382" y="1608066"/>
            <a:ext cx="2419108" cy="923330"/>
          </a:xfrm>
          <a:prstGeom prst="rect">
            <a:avLst/>
          </a:prstGeom>
          <a:noFill/>
        </p:spPr>
        <p:txBody>
          <a:bodyPr wrap="square" rtlCol="0">
            <a:spAutoFit/>
          </a:bodyPr>
          <a:lstStyle/>
          <a:p>
            <a:r>
              <a:rPr lang="en-US" b="1" u="sng" dirty="0"/>
              <a:t>Trial Pricing</a:t>
            </a:r>
            <a:r>
              <a:rPr lang="en-US" b="1" dirty="0"/>
              <a:t>:</a:t>
            </a:r>
          </a:p>
          <a:p>
            <a:endParaRPr lang="en-US" dirty="0"/>
          </a:p>
          <a:p>
            <a:endParaRPr lang="en-US" dirty="0"/>
          </a:p>
        </p:txBody>
      </p:sp>
      <p:pic>
        <p:nvPicPr>
          <p:cNvPr id="8" name="Picture 7">
            <a:extLst>
              <a:ext uri="{FF2B5EF4-FFF2-40B4-BE49-F238E27FC236}">
                <a16:creationId xmlns:a16="http://schemas.microsoft.com/office/drawing/2014/main" id="{E4ED0E2D-B674-F09F-6B00-33B0B9592527}"/>
              </a:ext>
            </a:extLst>
          </p:cNvPr>
          <p:cNvPicPr>
            <a:picLocks noChangeAspect="1"/>
          </p:cNvPicPr>
          <p:nvPr/>
        </p:nvPicPr>
        <p:blipFill>
          <a:blip r:embed="rId2"/>
          <a:stretch>
            <a:fillRect/>
          </a:stretch>
        </p:blipFill>
        <p:spPr>
          <a:xfrm>
            <a:off x="4972138" y="2061333"/>
            <a:ext cx="7042255" cy="3916214"/>
          </a:xfrm>
          <a:prstGeom prst="rect">
            <a:avLst/>
          </a:prstGeom>
        </p:spPr>
      </p:pic>
      <p:sp>
        <p:nvSpPr>
          <p:cNvPr id="11" name="TextBox 10">
            <a:extLst>
              <a:ext uri="{FF2B5EF4-FFF2-40B4-BE49-F238E27FC236}">
                <a16:creationId xmlns:a16="http://schemas.microsoft.com/office/drawing/2014/main" id="{0D356D83-64D2-12DB-6239-519ABE244B22}"/>
              </a:ext>
            </a:extLst>
          </p:cNvPr>
          <p:cNvSpPr txBox="1"/>
          <p:nvPr/>
        </p:nvSpPr>
        <p:spPr>
          <a:xfrm>
            <a:off x="7758898" y="1599668"/>
            <a:ext cx="2419108" cy="923330"/>
          </a:xfrm>
          <a:prstGeom prst="rect">
            <a:avLst/>
          </a:prstGeom>
          <a:noFill/>
        </p:spPr>
        <p:txBody>
          <a:bodyPr wrap="square" rtlCol="0">
            <a:spAutoFit/>
          </a:bodyPr>
          <a:lstStyle/>
          <a:p>
            <a:r>
              <a:rPr lang="en-US" b="1" u="sng" dirty="0"/>
              <a:t>Long-Term Pricing</a:t>
            </a:r>
            <a:r>
              <a:rPr lang="en-US" b="1" dirty="0"/>
              <a:t>:</a:t>
            </a:r>
          </a:p>
          <a:p>
            <a:endParaRPr lang="en-US" dirty="0"/>
          </a:p>
          <a:p>
            <a:endParaRPr lang="en-US" dirty="0"/>
          </a:p>
        </p:txBody>
      </p:sp>
    </p:spTree>
    <p:extLst>
      <p:ext uri="{BB962C8B-B14F-4D97-AF65-F5344CB8AC3E}">
        <p14:creationId xmlns:p14="http://schemas.microsoft.com/office/powerpoint/2010/main" val="38319424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F88651-DCF8-D9A5-D09B-73B7DADF975D}"/>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902D5804-56B3-619E-3A9E-A79963F243A3}"/>
              </a:ext>
            </a:extLst>
          </p:cNvPr>
          <p:cNvSpPr>
            <a:spLocks noGrp="1"/>
          </p:cNvSpPr>
          <p:nvPr>
            <p:ph type="title"/>
          </p:nvPr>
        </p:nvSpPr>
        <p:spPr>
          <a:xfrm>
            <a:off x="253572" y="525615"/>
            <a:ext cx="5842428" cy="553373"/>
          </a:xfrm>
        </p:spPr>
        <p:txBody>
          <a:bodyPr/>
          <a:lstStyle/>
          <a:p>
            <a:pPr algn="ctr"/>
            <a:r>
              <a:rPr lang="en-US" dirty="0">
                <a:solidFill>
                  <a:schemeClr val="tx1"/>
                </a:solidFill>
              </a:rPr>
              <a:t>Reimbursement (outpatient)</a:t>
            </a:r>
          </a:p>
        </p:txBody>
      </p:sp>
      <p:pic>
        <p:nvPicPr>
          <p:cNvPr id="17" name="Picture 16">
            <a:extLst>
              <a:ext uri="{FF2B5EF4-FFF2-40B4-BE49-F238E27FC236}">
                <a16:creationId xmlns:a16="http://schemas.microsoft.com/office/drawing/2014/main" id="{F9F87A56-F621-EA6C-7B73-0F37E0A2CF7E}"/>
              </a:ext>
            </a:extLst>
          </p:cNvPr>
          <p:cNvPicPr>
            <a:picLocks noChangeAspect="1"/>
          </p:cNvPicPr>
          <p:nvPr/>
        </p:nvPicPr>
        <p:blipFill>
          <a:blip r:embed="rId3"/>
          <a:stretch>
            <a:fillRect/>
          </a:stretch>
        </p:blipFill>
        <p:spPr>
          <a:xfrm>
            <a:off x="253572" y="1167380"/>
            <a:ext cx="5596387" cy="5596387"/>
          </a:xfrm>
          <a:prstGeom prst="rect">
            <a:avLst/>
          </a:prstGeom>
        </p:spPr>
      </p:pic>
      <p:pic>
        <p:nvPicPr>
          <p:cNvPr id="3" name="Picture 2">
            <a:extLst>
              <a:ext uri="{FF2B5EF4-FFF2-40B4-BE49-F238E27FC236}">
                <a16:creationId xmlns:a16="http://schemas.microsoft.com/office/drawing/2014/main" id="{2AAFAFDA-D4FE-9DBF-F432-00D02A298FD0}"/>
              </a:ext>
            </a:extLst>
          </p:cNvPr>
          <p:cNvPicPr>
            <a:picLocks noChangeAspect="1"/>
          </p:cNvPicPr>
          <p:nvPr/>
        </p:nvPicPr>
        <p:blipFill>
          <a:blip r:embed="rId4"/>
          <a:stretch>
            <a:fillRect/>
          </a:stretch>
        </p:blipFill>
        <p:spPr>
          <a:xfrm>
            <a:off x="6195392" y="1240703"/>
            <a:ext cx="5743036" cy="5596387"/>
          </a:xfrm>
          <a:prstGeom prst="rect">
            <a:avLst/>
          </a:prstGeom>
        </p:spPr>
      </p:pic>
      <p:sp>
        <p:nvSpPr>
          <p:cNvPr id="4" name="Title 5">
            <a:extLst>
              <a:ext uri="{FF2B5EF4-FFF2-40B4-BE49-F238E27FC236}">
                <a16:creationId xmlns:a16="http://schemas.microsoft.com/office/drawing/2014/main" id="{175BD5E6-08CB-09E5-68E0-3523F0906C09}"/>
              </a:ext>
            </a:extLst>
          </p:cNvPr>
          <p:cNvSpPr txBox="1">
            <a:spLocks/>
          </p:cNvSpPr>
          <p:nvPr/>
        </p:nvSpPr>
        <p:spPr>
          <a:xfrm>
            <a:off x="6287048" y="571331"/>
            <a:ext cx="5760851" cy="553373"/>
          </a:xfrm>
          <a:prstGeom prst="rect">
            <a:avLst/>
          </a:prstGeom>
        </p:spPr>
        <p:txBody>
          <a:bodyPr vert="horz" lIns="91440" tIns="45720" rIns="91440" bIns="45720" rtlCol="0" anchor="b">
            <a:normAutofit/>
          </a:bodyPr>
          <a:lstStyle>
            <a:lvl1pPr algn="l" defTabSz="457200" rtl="0" eaLnBrk="1" latinLnBrk="0" hangingPunct="1">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a:solidFill>
                  <a:schemeClr val="tx1"/>
                </a:solidFill>
              </a:rPr>
              <a:t>Reimbursement (INPATIENT)</a:t>
            </a:r>
            <a:endParaRPr lang="en-US" dirty="0">
              <a:solidFill>
                <a:schemeClr val="tx1"/>
              </a:solidFill>
            </a:endParaRPr>
          </a:p>
        </p:txBody>
      </p:sp>
      <p:sp>
        <p:nvSpPr>
          <p:cNvPr id="5" name="Title 5">
            <a:extLst>
              <a:ext uri="{FF2B5EF4-FFF2-40B4-BE49-F238E27FC236}">
                <a16:creationId xmlns:a16="http://schemas.microsoft.com/office/drawing/2014/main" id="{BB758879-E527-9741-5F10-FBA87D39D344}"/>
              </a:ext>
            </a:extLst>
          </p:cNvPr>
          <p:cNvSpPr txBox="1">
            <a:spLocks/>
          </p:cNvSpPr>
          <p:nvPr/>
        </p:nvSpPr>
        <p:spPr>
          <a:xfrm>
            <a:off x="4586010" y="-64346"/>
            <a:ext cx="3019980" cy="553373"/>
          </a:xfrm>
          <a:prstGeom prst="rect">
            <a:avLst/>
          </a:prstGeom>
        </p:spPr>
        <p:txBody>
          <a:bodyPr vert="horz" lIns="91440" tIns="45720" rIns="91440" bIns="45720" rtlCol="0" anchor="b">
            <a:normAutofit/>
          </a:bodyPr>
          <a:lstStyle>
            <a:lvl1pPr algn="l" defTabSz="457200" rtl="0" eaLnBrk="1" latinLnBrk="0" hangingPunct="1">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dirty="0">
                <a:solidFill>
                  <a:schemeClr val="tx1"/>
                </a:solidFill>
              </a:rPr>
              <a:t>Reimbursement</a:t>
            </a:r>
          </a:p>
        </p:txBody>
      </p:sp>
    </p:spTree>
    <p:extLst>
      <p:ext uri="{BB962C8B-B14F-4D97-AF65-F5344CB8AC3E}">
        <p14:creationId xmlns:p14="http://schemas.microsoft.com/office/powerpoint/2010/main" val="34650317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A19D371-D1C3-83C5-8C04-8B807F3E60F6}"/>
            </a:ext>
          </a:extLst>
        </p:cNvPr>
        <p:cNvGrpSpPr/>
        <p:nvPr/>
      </p:nvGrpSpPr>
      <p:grpSpPr>
        <a:xfrm>
          <a:off x="0" y="0"/>
          <a:ext cx="0" cy="0"/>
          <a:chOff x="0" y="0"/>
          <a:chExt cx="0" cy="0"/>
        </a:xfrm>
      </p:grpSpPr>
      <p:sp>
        <p:nvSpPr>
          <p:cNvPr id="25" name="Rectangle 24">
            <a:extLst>
              <a:ext uri="{FF2B5EF4-FFF2-40B4-BE49-F238E27FC236}">
                <a16:creationId xmlns:a16="http://schemas.microsoft.com/office/drawing/2014/main" id="{89D375F6-3B75-1EC8-6FE8-C4BE99F43C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7" name="Rectangle 26">
            <a:extLst>
              <a:ext uri="{FF2B5EF4-FFF2-40B4-BE49-F238E27FC236}">
                <a16:creationId xmlns:a16="http://schemas.microsoft.com/office/drawing/2014/main" id="{CA3D8BE8-482A-84B8-CAEA-5A7887FB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9" name="Rectangle 28">
            <a:extLst>
              <a:ext uri="{FF2B5EF4-FFF2-40B4-BE49-F238E27FC236}">
                <a16:creationId xmlns:a16="http://schemas.microsoft.com/office/drawing/2014/main" id="{3ACE76B0-4716-DC8D-D713-E33116F31D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1" name="Rectangle 30">
            <a:extLst>
              <a:ext uri="{FF2B5EF4-FFF2-40B4-BE49-F238E27FC236}">
                <a16:creationId xmlns:a16="http://schemas.microsoft.com/office/drawing/2014/main" id="{8E73CB80-A05A-CDDD-4898-6CB0959691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useBgFill="1">
        <p:nvSpPr>
          <p:cNvPr id="33" name="Rectangle 32">
            <a:extLst>
              <a:ext uri="{FF2B5EF4-FFF2-40B4-BE49-F238E27FC236}">
                <a16:creationId xmlns:a16="http://schemas.microsoft.com/office/drawing/2014/main" id="{D9791732-46A6-4858-387D-F45053E25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26D2AD-55DA-BCBB-1FF1-CFA8AD0A0DE7}"/>
              </a:ext>
            </a:extLst>
          </p:cNvPr>
          <p:cNvSpPr>
            <a:spLocks noGrp="1"/>
          </p:cNvSpPr>
          <p:nvPr>
            <p:ph type="ctrTitle"/>
          </p:nvPr>
        </p:nvSpPr>
        <p:spPr>
          <a:xfrm>
            <a:off x="4602822" y="2255932"/>
            <a:ext cx="6798608" cy="2366868"/>
          </a:xfrm>
        </p:spPr>
        <p:txBody>
          <a:bodyPr vert="horz" lIns="91440" tIns="45720" rIns="91440" bIns="45720" rtlCol="0" anchor="b">
            <a:normAutofit fontScale="90000"/>
          </a:bodyPr>
          <a:lstStyle/>
          <a:p>
            <a:pPr algn="l">
              <a:lnSpc>
                <a:spcPct val="90000"/>
              </a:lnSpc>
            </a:pPr>
            <a:r>
              <a:rPr lang="en-US" sz="3700" b="1" dirty="0" err="1"/>
              <a:t>Symvess</a:t>
            </a:r>
            <a:r>
              <a:rPr lang="en-US" sz="3700" b="1" dirty="0"/>
              <a:t> pricing discussion </a:t>
            </a:r>
            <a:br>
              <a:rPr lang="en-US" sz="3700" dirty="0"/>
            </a:br>
            <a:br>
              <a:rPr lang="en-US" sz="3700" dirty="0"/>
            </a:br>
            <a:r>
              <a:rPr lang="en-US" sz="2400" dirty="0"/>
              <a:t>clinical champion(s): </a:t>
            </a:r>
            <a:br>
              <a:rPr lang="en-US" sz="2400" dirty="0"/>
            </a:br>
            <a:r>
              <a:rPr lang="en-US" sz="2400" dirty="0"/>
              <a:t>- dr. Cuddy</a:t>
            </a:r>
            <a:br>
              <a:rPr lang="en-US" sz="2400" dirty="0"/>
            </a:br>
            <a:br>
              <a:rPr lang="en-US" sz="2400" dirty="0"/>
            </a:br>
            <a:r>
              <a:rPr lang="en-US" sz="2400" dirty="0"/>
              <a:t>vendor: </a:t>
            </a:r>
            <a:r>
              <a:rPr lang="en-US" sz="2400" dirty="0" err="1"/>
              <a:t>humacyte</a:t>
            </a:r>
            <a:br>
              <a:rPr lang="en-US" sz="2400" dirty="0"/>
            </a:br>
            <a:br>
              <a:rPr lang="en-US" sz="2400" dirty="0"/>
            </a:br>
            <a:r>
              <a:rPr lang="en-US" sz="2400" dirty="0"/>
              <a:t>The Request: permanent placement</a:t>
            </a:r>
          </a:p>
        </p:txBody>
      </p:sp>
      <p:sp>
        <p:nvSpPr>
          <p:cNvPr id="35" name="Rectangle 34">
            <a:extLst>
              <a:ext uri="{FF2B5EF4-FFF2-40B4-BE49-F238E27FC236}">
                <a16:creationId xmlns:a16="http://schemas.microsoft.com/office/drawing/2014/main" id="{3370D60A-1D13-5F9C-1200-568FA9767E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7" name="Rectangle 36">
            <a:extLst>
              <a:ext uri="{FF2B5EF4-FFF2-40B4-BE49-F238E27FC236}">
                <a16:creationId xmlns:a16="http://schemas.microsoft.com/office/drawing/2014/main" id="{BBED3EBF-D480-8C99-E6AC-D6AFF35E4F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9" name="Rectangle 38">
            <a:extLst>
              <a:ext uri="{FF2B5EF4-FFF2-40B4-BE49-F238E27FC236}">
                <a16:creationId xmlns:a16="http://schemas.microsoft.com/office/drawing/2014/main" id="{C82DD195-7FE4-F909-7580-29631333E7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22" name="Graphic 21" descr="Stethoscope">
            <a:extLst>
              <a:ext uri="{FF2B5EF4-FFF2-40B4-BE49-F238E27FC236}">
                <a16:creationId xmlns:a16="http://schemas.microsoft.com/office/drawing/2014/main" id="{AAEA1E47-2502-59B1-E48F-5FC9CFC3848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74700" y="2049354"/>
            <a:ext cx="3053422" cy="3053422"/>
          </a:xfrm>
          <a:prstGeom prst="rect">
            <a:avLst/>
          </a:prstGeom>
        </p:spPr>
      </p:pic>
    </p:spTree>
    <p:extLst>
      <p:ext uri="{BB962C8B-B14F-4D97-AF65-F5344CB8AC3E}">
        <p14:creationId xmlns:p14="http://schemas.microsoft.com/office/powerpoint/2010/main" val="36776071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5EF73C-19F8-DBE8-4515-43EC4F1CE8F3}"/>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9CFBB43-1931-5514-5F10-D8724F515E23}"/>
              </a:ext>
            </a:extLst>
          </p:cNvPr>
          <p:cNvSpPr>
            <a:spLocks noGrp="1"/>
          </p:cNvSpPr>
          <p:nvPr>
            <p:ph type="sldNum" sz="quarter" idx="12"/>
          </p:nvPr>
        </p:nvSpPr>
        <p:spPr/>
        <p:txBody>
          <a:bodyPr/>
          <a:lstStyle/>
          <a:p>
            <a:fld id="{6CAB4C52-B3BC-BE48-A5C5-3BFCADDF5807}" type="slidenum">
              <a:rPr lang="en-US" smtClean="0"/>
              <a:t>25</a:t>
            </a:fld>
            <a:endParaRPr lang="en-US"/>
          </a:p>
        </p:txBody>
      </p:sp>
      <p:sp>
        <p:nvSpPr>
          <p:cNvPr id="4" name="Title 3">
            <a:extLst>
              <a:ext uri="{FF2B5EF4-FFF2-40B4-BE49-F238E27FC236}">
                <a16:creationId xmlns:a16="http://schemas.microsoft.com/office/drawing/2014/main" id="{9F6EA473-5284-8610-B884-AD50CE674DDD}"/>
              </a:ext>
            </a:extLst>
          </p:cNvPr>
          <p:cNvSpPr>
            <a:spLocks noGrp="1"/>
          </p:cNvSpPr>
          <p:nvPr>
            <p:ph type="title"/>
          </p:nvPr>
        </p:nvSpPr>
        <p:spPr>
          <a:xfrm>
            <a:off x="3232952" y="756566"/>
            <a:ext cx="5726096" cy="662521"/>
          </a:xfrm>
        </p:spPr>
        <p:txBody>
          <a:bodyPr>
            <a:normAutofit/>
          </a:bodyPr>
          <a:lstStyle/>
          <a:p>
            <a:r>
              <a:rPr lang="en-US" sz="3200" dirty="0" err="1"/>
              <a:t>Symvess</a:t>
            </a:r>
            <a:r>
              <a:rPr lang="en-US" sz="3200" dirty="0"/>
              <a:t> Pricing programs</a:t>
            </a:r>
          </a:p>
        </p:txBody>
      </p:sp>
      <p:sp>
        <p:nvSpPr>
          <p:cNvPr id="3" name="TextBox 2">
            <a:extLst>
              <a:ext uri="{FF2B5EF4-FFF2-40B4-BE49-F238E27FC236}">
                <a16:creationId xmlns:a16="http://schemas.microsoft.com/office/drawing/2014/main" id="{81F30582-C7FF-1A8A-7037-7CF51C740692}"/>
              </a:ext>
            </a:extLst>
          </p:cNvPr>
          <p:cNvSpPr txBox="1"/>
          <p:nvPr/>
        </p:nvSpPr>
        <p:spPr>
          <a:xfrm>
            <a:off x="0" y="1920895"/>
            <a:ext cx="4330860" cy="2800767"/>
          </a:xfrm>
          <a:prstGeom prst="rect">
            <a:avLst/>
          </a:prstGeom>
          <a:noFill/>
        </p:spPr>
        <p:txBody>
          <a:bodyPr wrap="square" rtlCol="0">
            <a:spAutoFit/>
          </a:bodyPr>
          <a:lstStyle/>
          <a:p>
            <a:r>
              <a:rPr lang="en-US" b="1" u="sng" dirty="0"/>
              <a:t>Bulk Purchase Discount </a:t>
            </a:r>
            <a:endParaRPr lang="en-US" dirty="0"/>
          </a:p>
          <a:p>
            <a:pPr lvl="0"/>
            <a:r>
              <a:rPr lang="en-US" sz="1400" dirty="0"/>
              <a:t>Buy 2 at normal price, 3</a:t>
            </a:r>
            <a:r>
              <a:rPr lang="en-US" sz="1400" baseline="30000" dirty="0"/>
              <a:t>rd</a:t>
            </a:r>
            <a:r>
              <a:rPr lang="en-US" sz="1400" dirty="0"/>
              <a:t> is discounted 50% = $42,500 which equals $14,167 per unit</a:t>
            </a:r>
          </a:p>
          <a:p>
            <a:endParaRPr lang="en-US" sz="1400" dirty="0"/>
          </a:p>
          <a:p>
            <a:r>
              <a:rPr lang="en-US" sz="1400" dirty="0"/>
              <a:t>Documentation</a:t>
            </a:r>
          </a:p>
          <a:p>
            <a:pPr lvl="0"/>
            <a:r>
              <a:rPr lang="en-US" sz="1400" dirty="0"/>
              <a:t>Eric will send quote with Full Shipper Discount Topic</a:t>
            </a:r>
          </a:p>
          <a:p>
            <a:r>
              <a:rPr lang="en-US" sz="1400" dirty="0"/>
              <a:t>Process</a:t>
            </a:r>
          </a:p>
          <a:p>
            <a:pPr lvl="0"/>
            <a:endParaRPr lang="en-US" sz="1400" dirty="0"/>
          </a:p>
          <a:p>
            <a:pPr lvl="0"/>
            <a:r>
              <a:rPr lang="en-US" sz="1400" dirty="0"/>
              <a:t>Processed per normal shipping and invoicing with discounts included </a:t>
            </a:r>
          </a:p>
          <a:p>
            <a:pPr lvl="0"/>
            <a:r>
              <a:rPr lang="en-US" sz="1400" dirty="0"/>
              <a:t>Price at initial purchase savings, not a credit</a:t>
            </a:r>
          </a:p>
          <a:p>
            <a:endParaRPr lang="en-US" dirty="0"/>
          </a:p>
        </p:txBody>
      </p:sp>
      <p:sp>
        <p:nvSpPr>
          <p:cNvPr id="6" name="TextBox 5">
            <a:extLst>
              <a:ext uri="{FF2B5EF4-FFF2-40B4-BE49-F238E27FC236}">
                <a16:creationId xmlns:a16="http://schemas.microsoft.com/office/drawing/2014/main" id="{7EE89CCD-1B83-1093-BDFB-9A6A0194090E}"/>
              </a:ext>
            </a:extLst>
          </p:cNvPr>
          <p:cNvSpPr txBox="1"/>
          <p:nvPr/>
        </p:nvSpPr>
        <p:spPr>
          <a:xfrm>
            <a:off x="4087267" y="1920895"/>
            <a:ext cx="3773876" cy="2092881"/>
          </a:xfrm>
          <a:prstGeom prst="rect">
            <a:avLst/>
          </a:prstGeom>
          <a:noFill/>
        </p:spPr>
        <p:txBody>
          <a:bodyPr wrap="square" rtlCol="0">
            <a:spAutoFit/>
          </a:bodyPr>
          <a:lstStyle/>
          <a:p>
            <a:r>
              <a:rPr lang="en-US" b="1" u="sng" dirty="0"/>
              <a:t>Price Capitated Program</a:t>
            </a:r>
            <a:endParaRPr lang="en-US" dirty="0"/>
          </a:p>
          <a:p>
            <a:r>
              <a:rPr lang="en-US" sz="1400" dirty="0"/>
              <a:t>If the repair calls for a composite and/or two vessels are needed</a:t>
            </a:r>
          </a:p>
          <a:p>
            <a:endParaRPr lang="en-US" sz="1400" dirty="0"/>
          </a:p>
          <a:p>
            <a:r>
              <a:rPr lang="en-US" sz="1400" dirty="0"/>
              <a:t>Two vessels: cap at $27.5K</a:t>
            </a:r>
          </a:p>
          <a:p>
            <a:endParaRPr lang="en-US" sz="1400" dirty="0"/>
          </a:p>
          <a:p>
            <a:r>
              <a:rPr lang="en-US" sz="1400" dirty="0"/>
              <a:t>$6500 credit toward future spend applied to account </a:t>
            </a:r>
          </a:p>
          <a:p>
            <a:endParaRPr lang="en-US" sz="1400" dirty="0"/>
          </a:p>
        </p:txBody>
      </p:sp>
      <p:sp>
        <p:nvSpPr>
          <p:cNvPr id="9" name="TextBox 8">
            <a:extLst>
              <a:ext uri="{FF2B5EF4-FFF2-40B4-BE49-F238E27FC236}">
                <a16:creationId xmlns:a16="http://schemas.microsoft.com/office/drawing/2014/main" id="{ADF7C7A0-D939-9CF0-D0DE-EBB4B0075ED1}"/>
              </a:ext>
            </a:extLst>
          </p:cNvPr>
          <p:cNvSpPr txBox="1"/>
          <p:nvPr/>
        </p:nvSpPr>
        <p:spPr>
          <a:xfrm>
            <a:off x="7861142" y="1920895"/>
            <a:ext cx="4330857" cy="4739759"/>
          </a:xfrm>
          <a:prstGeom prst="rect">
            <a:avLst/>
          </a:prstGeom>
          <a:noFill/>
        </p:spPr>
        <p:txBody>
          <a:bodyPr wrap="square" rtlCol="0">
            <a:spAutoFit/>
          </a:bodyPr>
          <a:lstStyle/>
          <a:p>
            <a:r>
              <a:rPr lang="en-US" b="1" u="sng" dirty="0"/>
              <a:t>Reduced Length, Reduced Price</a:t>
            </a:r>
            <a:endParaRPr lang="en-US" dirty="0"/>
          </a:p>
          <a:p>
            <a:r>
              <a:rPr lang="en-US" sz="1400" dirty="0"/>
              <a:t>If less than 20cm is used, cost is $10K</a:t>
            </a:r>
          </a:p>
          <a:p>
            <a:r>
              <a:rPr lang="en-US" sz="1400" dirty="0"/>
              <a:t>Documentation</a:t>
            </a:r>
          </a:p>
          <a:p>
            <a:endParaRPr lang="en-US" sz="1400" dirty="0"/>
          </a:p>
          <a:p>
            <a:r>
              <a:rPr lang="en-US" sz="1400" dirty="0"/>
              <a:t>Patient card must be completed in full and sent to </a:t>
            </a:r>
            <a:r>
              <a:rPr lang="en-US" sz="1400" u="sng" dirty="0">
                <a:hlinkClick r:id="rId3"/>
              </a:rPr>
              <a:t>customercare@humacyte.com</a:t>
            </a:r>
            <a:endParaRPr lang="en-US" sz="1400" dirty="0"/>
          </a:p>
          <a:p>
            <a:endParaRPr lang="en-US" sz="1400" dirty="0"/>
          </a:p>
          <a:p>
            <a:r>
              <a:rPr lang="en-US" sz="1400" dirty="0"/>
              <a:t>Subject- Reduced Length (Account Name)</a:t>
            </a:r>
          </a:p>
          <a:p>
            <a:r>
              <a:rPr lang="en-US" sz="1400" dirty="0"/>
              <a:t>Process</a:t>
            </a:r>
          </a:p>
          <a:p>
            <a:endParaRPr lang="en-US" sz="1400" dirty="0"/>
          </a:p>
          <a:p>
            <a:r>
              <a:rPr lang="en-US" sz="1400" dirty="0"/>
              <a:t>Card sent to Customer Care</a:t>
            </a:r>
          </a:p>
          <a:p>
            <a:endParaRPr lang="en-US" sz="1400" dirty="0"/>
          </a:p>
          <a:p>
            <a:r>
              <a:rPr lang="en-US" sz="1400" dirty="0"/>
              <a:t>$7000 credit toward future spend applied to account </a:t>
            </a:r>
          </a:p>
          <a:p>
            <a:endParaRPr lang="en-US" sz="1400" dirty="0"/>
          </a:p>
          <a:p>
            <a:r>
              <a:rPr lang="en-US" sz="1400" dirty="0"/>
              <a:t>Invoice sent per normal contracted terms</a:t>
            </a:r>
          </a:p>
          <a:p>
            <a:endParaRPr lang="en-US" sz="1400" dirty="0"/>
          </a:p>
          <a:p>
            <a:r>
              <a:rPr lang="en-US" sz="1400" dirty="0"/>
              <a:t>Patient card needs to be filled out in its entirety</a:t>
            </a:r>
          </a:p>
          <a:p>
            <a:endParaRPr lang="en-US" sz="1400" dirty="0"/>
          </a:p>
          <a:p>
            <a:r>
              <a:rPr lang="en-US" sz="1400" dirty="0"/>
              <a:t>This program will be sunset as soon as we have shorter sizes commercially available. </a:t>
            </a:r>
          </a:p>
          <a:p>
            <a:endParaRPr lang="en-US" dirty="0"/>
          </a:p>
        </p:txBody>
      </p:sp>
    </p:spTree>
    <p:extLst>
      <p:ext uri="{BB962C8B-B14F-4D97-AF65-F5344CB8AC3E}">
        <p14:creationId xmlns:p14="http://schemas.microsoft.com/office/powerpoint/2010/main" val="3822984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AB9186-5F99-06F5-9150-8663379659E5}"/>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3509BE3-AD02-B3F7-193B-B58901634BD5}"/>
              </a:ext>
            </a:extLst>
          </p:cNvPr>
          <p:cNvSpPr>
            <a:spLocks noGrp="1"/>
          </p:cNvSpPr>
          <p:nvPr>
            <p:ph type="sldNum" sz="quarter" idx="12"/>
          </p:nvPr>
        </p:nvSpPr>
        <p:spPr/>
        <p:txBody>
          <a:bodyPr/>
          <a:lstStyle/>
          <a:p>
            <a:fld id="{6CAB4C52-B3BC-BE48-A5C5-3BFCADDF5807}" type="slidenum">
              <a:rPr lang="en-US" smtClean="0"/>
              <a:t>26</a:t>
            </a:fld>
            <a:endParaRPr lang="en-US"/>
          </a:p>
        </p:txBody>
      </p:sp>
      <p:sp>
        <p:nvSpPr>
          <p:cNvPr id="4" name="Title 3">
            <a:extLst>
              <a:ext uri="{FF2B5EF4-FFF2-40B4-BE49-F238E27FC236}">
                <a16:creationId xmlns:a16="http://schemas.microsoft.com/office/drawing/2014/main" id="{514CCD5F-6132-6D68-A22B-8EE85C3D3C9F}"/>
              </a:ext>
            </a:extLst>
          </p:cNvPr>
          <p:cNvSpPr>
            <a:spLocks noGrp="1"/>
          </p:cNvSpPr>
          <p:nvPr>
            <p:ph type="title"/>
          </p:nvPr>
        </p:nvSpPr>
        <p:spPr/>
        <p:txBody>
          <a:bodyPr>
            <a:normAutofit/>
          </a:bodyPr>
          <a:lstStyle/>
          <a:p>
            <a:r>
              <a:rPr lang="en-US" sz="3200" dirty="0" err="1"/>
              <a:t>Symvess</a:t>
            </a:r>
            <a:r>
              <a:rPr lang="en-US" sz="3200" dirty="0"/>
              <a:t> Partnership Pricing</a:t>
            </a:r>
          </a:p>
        </p:txBody>
      </p:sp>
      <p:sp>
        <p:nvSpPr>
          <p:cNvPr id="8" name="TextBox 7">
            <a:extLst>
              <a:ext uri="{FF2B5EF4-FFF2-40B4-BE49-F238E27FC236}">
                <a16:creationId xmlns:a16="http://schemas.microsoft.com/office/drawing/2014/main" id="{9610D41C-C174-FB04-9F66-3939886A7531}"/>
              </a:ext>
            </a:extLst>
          </p:cNvPr>
          <p:cNvSpPr txBox="1"/>
          <p:nvPr/>
        </p:nvSpPr>
        <p:spPr>
          <a:xfrm>
            <a:off x="198406" y="1109337"/>
            <a:ext cx="11795188" cy="4583819"/>
          </a:xfrm>
          <a:prstGeom prst="rect">
            <a:avLst/>
          </a:prstGeom>
          <a:noFill/>
        </p:spPr>
        <p:txBody>
          <a:bodyPr wrap="square">
            <a:spAutoFit/>
          </a:bodyPr>
          <a:lstStyle/>
          <a:p>
            <a:pPr marL="0" marR="0">
              <a:spcAft>
                <a:spcPts val="1200"/>
              </a:spcAft>
              <a:buNone/>
            </a:pPr>
            <a:r>
              <a:rPr lang="en-US" sz="1800" b="1" kern="100" dirty="0">
                <a:solidFill>
                  <a:srgbClr val="00164D"/>
                </a:solidFill>
                <a:effectLst/>
                <a:latin typeface="Arial" panose="020B0604020202020204" pitchFamily="34" charset="0"/>
                <a:ea typeface="Arial" panose="020B0604020202020204" pitchFamily="34" charset="0"/>
                <a:cs typeface="Arial" panose="020B0604020202020204" pitchFamily="34" charset="0"/>
              </a:rPr>
              <a:t>Re: </a:t>
            </a:r>
            <a:r>
              <a:rPr lang="en-US" sz="1800" b="1" kern="100" dirty="0" err="1">
                <a:solidFill>
                  <a:srgbClr val="00164D"/>
                </a:solidFill>
                <a:effectLst/>
                <a:latin typeface="Arial" panose="020B0604020202020204" pitchFamily="34" charset="0"/>
                <a:ea typeface="Arial" panose="020B0604020202020204" pitchFamily="34" charset="0"/>
                <a:cs typeface="Arial" panose="020B0604020202020204" pitchFamily="34" charset="0"/>
              </a:rPr>
              <a:t>Symvess</a:t>
            </a:r>
            <a:r>
              <a:rPr lang="en-US" sz="1800" b="1" kern="100" dirty="0">
                <a:effectLst/>
                <a:latin typeface="Arial" panose="020B0604020202020204" pitchFamily="34" charset="0"/>
                <a:ea typeface="Arial" panose="020B0604020202020204" pitchFamily="34" charset="0"/>
                <a:cs typeface="Arial" panose="020B0604020202020204" pitchFamily="34" charset="0"/>
              </a:rPr>
              <a:t> (acellular tissue engineered vessel) — Discounted Pricing Offer, Calendar Year 2026</a:t>
            </a:r>
            <a:endParaRPr lang="en-US" sz="3200" kern="100" dirty="0">
              <a:effectLst/>
              <a:latin typeface="Arial" panose="020B0604020202020204" pitchFamily="34" charset="0"/>
              <a:ea typeface="Arial" panose="020B0604020202020204" pitchFamily="34" charset="0"/>
              <a:cs typeface="Times New Roman" panose="02020603050405020304" pitchFamily="18" charset="0"/>
            </a:endParaRPr>
          </a:p>
          <a:p>
            <a:pPr marL="0" marR="0">
              <a:lnSpc>
                <a:spcPct val="115000"/>
              </a:lnSpc>
              <a:spcAft>
                <a:spcPts val="1000"/>
              </a:spcAft>
              <a:buNone/>
            </a:pPr>
            <a:r>
              <a:rPr lang="en-US" sz="1800" kern="100" dirty="0">
                <a:effectLst/>
                <a:latin typeface="Arial" panose="020B0604020202020204" pitchFamily="34" charset="0"/>
                <a:ea typeface="Arial" panose="020B0604020202020204" pitchFamily="34" charset="0"/>
                <a:cs typeface="Arial" panose="020B0604020202020204" pitchFamily="34" charset="0"/>
              </a:rPr>
              <a:t>Under this offer, </a:t>
            </a:r>
            <a:r>
              <a:rPr lang="en-US" sz="1800" kern="100" dirty="0" err="1">
                <a:effectLst/>
                <a:latin typeface="Arial" panose="020B0604020202020204" pitchFamily="34" charset="0"/>
                <a:ea typeface="Arial" panose="020B0604020202020204" pitchFamily="34" charset="0"/>
                <a:cs typeface="Arial" panose="020B0604020202020204" pitchFamily="34" charset="0"/>
              </a:rPr>
              <a:t>Symvess</a:t>
            </a:r>
            <a:r>
              <a:rPr lang="en-US" sz="1800" kern="100" dirty="0">
                <a:effectLst/>
                <a:latin typeface="Arial" panose="020B0604020202020204" pitchFamily="34" charset="0"/>
                <a:ea typeface="Arial" panose="020B0604020202020204" pitchFamily="34" charset="0"/>
                <a:cs typeface="Arial" panose="020B0604020202020204" pitchFamily="34" charset="0"/>
              </a:rPr>
              <a:t> will be made available at a discounted price of </a:t>
            </a:r>
            <a:r>
              <a:rPr lang="en-US" sz="1800" b="1" kern="100" dirty="0">
                <a:solidFill>
                  <a:srgbClr val="00164D"/>
                </a:solidFill>
                <a:effectLst/>
                <a:latin typeface="Arial" panose="020B0604020202020204" pitchFamily="34" charset="0"/>
                <a:ea typeface="Arial" panose="020B0604020202020204" pitchFamily="34" charset="0"/>
                <a:cs typeface="Arial" panose="020B0604020202020204" pitchFamily="34" charset="0"/>
              </a:rPr>
              <a:t>$10,000 per unit</a:t>
            </a:r>
            <a:r>
              <a:rPr lang="en-US" sz="1800" kern="100" dirty="0">
                <a:effectLst/>
                <a:latin typeface="Arial" panose="020B0604020202020204" pitchFamily="34" charset="0"/>
                <a:ea typeface="Arial" panose="020B0604020202020204" pitchFamily="34" charset="0"/>
                <a:cs typeface="Arial" panose="020B0604020202020204" pitchFamily="34" charset="0"/>
              </a:rPr>
              <a:t>, a reduction of $7,000 from the standard price of $17,000 per unit. The discount applies to all units ordered during the offer term:</a:t>
            </a:r>
            <a:endParaRPr lang="en-US" sz="3200" kern="100" dirty="0">
              <a:effectLst/>
              <a:latin typeface="Arial" panose="020B0604020202020204" pitchFamily="34" charset="0"/>
              <a:ea typeface="Arial" panose="020B0604020202020204" pitchFamily="34" charset="0"/>
              <a:cs typeface="Times New Roman" panose="02020603050405020304" pitchFamily="18" charset="0"/>
            </a:endParaRPr>
          </a:p>
          <a:p>
            <a:pPr marL="0" marR="0">
              <a:spcAft>
                <a:spcPts val="600"/>
              </a:spcAft>
              <a:buNone/>
            </a:pPr>
            <a:r>
              <a:rPr lang="en-US" sz="1800" b="1" kern="100" dirty="0">
                <a:effectLst/>
                <a:latin typeface="Arial" panose="020B0604020202020204" pitchFamily="34" charset="0"/>
                <a:ea typeface="Arial" panose="020B0604020202020204" pitchFamily="34" charset="0"/>
                <a:cs typeface="Arial" panose="020B0604020202020204" pitchFamily="34" charset="0"/>
              </a:rPr>
              <a:t>This pricing is extended in consideration of the following commitments:</a:t>
            </a:r>
            <a:endParaRPr lang="en-US" sz="3200" kern="100" dirty="0">
              <a:effectLst/>
              <a:latin typeface="Arial" panose="020B0604020202020204" pitchFamily="34" charset="0"/>
              <a:ea typeface="Arial" panose="020B0604020202020204" pitchFamily="34" charset="0"/>
              <a:cs typeface="Times New Roman" panose="02020603050405020304" pitchFamily="18" charset="0"/>
            </a:endParaRPr>
          </a:p>
          <a:p>
            <a:pPr marL="342900" marR="0" lvl="0" indent="-342900">
              <a:lnSpc>
                <a:spcPct val="115000"/>
              </a:lnSpc>
              <a:spcAft>
                <a:spcPts val="600"/>
              </a:spcAft>
              <a:buFont typeface="Arial" panose="020B0604020202020204" pitchFamily="34" charset="0"/>
              <a:buChar char="•"/>
            </a:pPr>
            <a:r>
              <a:rPr lang="en-US" sz="1800" b="1" dirty="0">
                <a:effectLst/>
                <a:latin typeface="Arial" panose="020B0604020202020204" pitchFamily="34" charset="0"/>
                <a:ea typeface="Arial" panose="020B0604020202020204" pitchFamily="34" charset="0"/>
              </a:rPr>
              <a:t>Par Level of 3. </a:t>
            </a:r>
            <a:r>
              <a:rPr lang="en-US" b="1" dirty="0">
                <a:latin typeface="Arial" panose="020B0604020202020204" pitchFamily="34" charset="0"/>
                <a:ea typeface="Arial" panose="020B0604020202020204" pitchFamily="34" charset="0"/>
              </a:rPr>
              <a:t>UTMC</a:t>
            </a:r>
            <a:r>
              <a:rPr lang="en-US" sz="1800" dirty="0">
                <a:effectLst/>
                <a:latin typeface="Arial" panose="020B0604020202020204" pitchFamily="34" charset="0"/>
                <a:ea typeface="Arial" panose="020B0604020202020204" pitchFamily="34" charset="0"/>
              </a:rPr>
              <a:t> will maintain a par level of </a:t>
            </a:r>
            <a:r>
              <a:rPr lang="en-US" dirty="0">
                <a:latin typeface="Arial" panose="020B0604020202020204" pitchFamily="34" charset="0"/>
                <a:ea typeface="Arial" panose="020B0604020202020204" pitchFamily="34" charset="0"/>
              </a:rPr>
              <a:t>three</a:t>
            </a:r>
            <a:r>
              <a:rPr lang="en-US" sz="1800" dirty="0">
                <a:effectLst/>
                <a:latin typeface="Arial" panose="020B0604020202020204" pitchFamily="34" charset="0"/>
                <a:ea typeface="Arial" panose="020B0604020202020204" pitchFamily="34" charset="0"/>
              </a:rPr>
              <a:t> units.</a:t>
            </a:r>
            <a:endParaRPr lang="en-US" sz="2400" dirty="0">
              <a:effectLst/>
              <a:latin typeface="Arial" panose="020B0604020202020204" pitchFamily="34" charset="0"/>
              <a:ea typeface="Arial" panose="020B0604020202020204" pitchFamily="34" charset="0"/>
            </a:endParaRPr>
          </a:p>
          <a:p>
            <a:pPr marL="342900" marR="0" lvl="0" indent="-342900">
              <a:lnSpc>
                <a:spcPct val="115000"/>
              </a:lnSpc>
              <a:spcAft>
                <a:spcPts val="600"/>
              </a:spcAft>
              <a:buFont typeface="Arial" panose="020B0604020202020204" pitchFamily="34" charset="0"/>
              <a:buChar char="•"/>
            </a:pPr>
            <a:r>
              <a:rPr lang="en-US" sz="1800" b="1" dirty="0">
                <a:effectLst/>
                <a:latin typeface="Arial" panose="020B0604020202020204" pitchFamily="34" charset="0"/>
                <a:ea typeface="Arial" panose="020B0604020202020204" pitchFamily="34" charset="0"/>
              </a:rPr>
              <a:t>Sustained utilization. </a:t>
            </a:r>
            <a:r>
              <a:rPr lang="en-US" sz="1800" dirty="0">
                <a:effectLst/>
                <a:latin typeface="Arial" panose="020B0604020202020204" pitchFamily="34" charset="0"/>
                <a:ea typeface="Arial" panose="020B0604020202020204" pitchFamily="34" charset="0"/>
              </a:rPr>
              <a:t>A replenishment cadence averaging approximately one (1) unit per week reviewed on a quarterly basis</a:t>
            </a:r>
            <a:endParaRPr lang="en-US" sz="2400" dirty="0">
              <a:effectLst/>
              <a:latin typeface="Arial" panose="020B0604020202020204" pitchFamily="34" charset="0"/>
              <a:ea typeface="Arial" panose="020B0604020202020204" pitchFamily="34" charset="0"/>
            </a:endParaRPr>
          </a:p>
          <a:p>
            <a:pPr marL="342900" marR="0" lvl="0" indent="-342900">
              <a:lnSpc>
                <a:spcPct val="115000"/>
              </a:lnSpc>
              <a:spcAft>
                <a:spcPts val="600"/>
              </a:spcAft>
              <a:buFont typeface="Arial" panose="020B0604020202020204" pitchFamily="34" charset="0"/>
              <a:buChar char="•"/>
            </a:pPr>
            <a:r>
              <a:rPr lang="en-US" sz="1800" b="1" dirty="0">
                <a:effectLst/>
                <a:latin typeface="Arial" panose="020B0604020202020204" pitchFamily="34" charset="0"/>
                <a:ea typeface="Arial" panose="020B0604020202020204" pitchFamily="34" charset="0"/>
              </a:rPr>
              <a:t>Term. </a:t>
            </a:r>
            <a:r>
              <a:rPr lang="en-US" sz="1800" dirty="0">
                <a:effectLst/>
                <a:latin typeface="Arial" panose="020B0604020202020204" pitchFamily="34" charset="0"/>
                <a:ea typeface="Arial" panose="020B0604020202020204" pitchFamily="34" charset="0"/>
              </a:rPr>
              <a:t>Effective </a:t>
            </a:r>
            <a:r>
              <a:rPr lang="en-US" dirty="0">
                <a:latin typeface="Arial" panose="020B0604020202020204" pitchFamily="34" charset="0"/>
                <a:ea typeface="Arial" panose="020B0604020202020204" pitchFamily="34" charset="0"/>
              </a:rPr>
              <a:t>till December 31, 2026</a:t>
            </a:r>
            <a:r>
              <a:rPr lang="en-US" sz="1800" dirty="0">
                <a:effectLst/>
                <a:latin typeface="Arial" panose="020B0604020202020204" pitchFamily="34" charset="0"/>
                <a:ea typeface="Arial" panose="020B0604020202020204" pitchFamily="34" charset="0"/>
              </a:rPr>
              <a:t> </a:t>
            </a:r>
            <a:endParaRPr lang="en-US" sz="2400" dirty="0">
              <a:effectLst/>
              <a:latin typeface="Arial" panose="020B0604020202020204" pitchFamily="34" charset="0"/>
              <a:ea typeface="Arial" panose="020B0604020202020204" pitchFamily="34" charset="0"/>
            </a:endParaRPr>
          </a:p>
          <a:p>
            <a:pPr marL="0" marR="0">
              <a:spcBef>
                <a:spcPts val="400"/>
              </a:spcBef>
              <a:buNone/>
            </a:pPr>
            <a:r>
              <a:rPr lang="en-US" sz="1800" kern="100" dirty="0">
                <a:effectLst/>
                <a:latin typeface="Arial" panose="020B0604020202020204" pitchFamily="34" charset="0"/>
                <a:ea typeface="Arial" panose="020B0604020202020204" pitchFamily="34" charset="0"/>
                <a:cs typeface="Arial" panose="020B0604020202020204" pitchFamily="34" charset="0"/>
              </a:rPr>
              <a:t> </a:t>
            </a:r>
            <a:endParaRPr lang="en-US" sz="3200" kern="100" dirty="0">
              <a:effectLst/>
              <a:latin typeface="Arial" panose="020B0604020202020204" pitchFamily="34" charset="0"/>
              <a:ea typeface="Arial" panose="020B0604020202020204" pitchFamily="34" charset="0"/>
              <a:cs typeface="Times New Roman" panose="02020603050405020304" pitchFamily="18" charset="0"/>
            </a:endParaRPr>
          </a:p>
          <a:p>
            <a:pPr>
              <a:buNone/>
            </a:pPr>
            <a:r>
              <a:rPr lang="en-US" sz="1800" dirty="0">
                <a:effectLst/>
                <a:latin typeface="Arial" panose="020B0604020202020204" pitchFamily="34" charset="0"/>
                <a:ea typeface="Arial" panose="020B0604020202020204" pitchFamily="34" charset="0"/>
              </a:rPr>
              <a:t>Following the </a:t>
            </a:r>
            <a:r>
              <a:rPr lang="en-US" dirty="0">
                <a:latin typeface="Arial" panose="020B0604020202020204" pitchFamily="34" charset="0"/>
                <a:ea typeface="Arial" panose="020B0604020202020204" pitchFamily="34" charset="0"/>
              </a:rPr>
              <a:t>2026  t</a:t>
            </a:r>
            <a:r>
              <a:rPr lang="en-US" sz="1800" dirty="0">
                <a:effectLst/>
                <a:latin typeface="Arial" panose="020B0604020202020204" pitchFamily="34" charset="0"/>
                <a:ea typeface="Arial" panose="020B0604020202020204" pitchFamily="34" charset="0"/>
              </a:rPr>
              <a:t>erm Humacyte will conduct a business review and if the utilization levels have been met Humacyte may extend this pricing. This offer is contingent upon the order commitments described above and is otherwise subject to Humacyte’s standard terms and conditions of sale.</a:t>
            </a:r>
          </a:p>
          <a:p>
            <a:pPr>
              <a:buNone/>
            </a:pPr>
            <a:endParaRPr lang="en-US" dirty="0">
              <a:latin typeface="Arial" panose="020B0604020202020204" pitchFamily="34" charset="0"/>
            </a:endParaRPr>
          </a:p>
        </p:txBody>
      </p:sp>
    </p:spTree>
    <p:extLst>
      <p:ext uri="{BB962C8B-B14F-4D97-AF65-F5344CB8AC3E}">
        <p14:creationId xmlns:p14="http://schemas.microsoft.com/office/powerpoint/2010/main" val="33465415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CFDCB9-2122-E1CF-CA29-A9C2793277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833FA90-AF2E-8EF9-C812-09E5F03B6AC0}"/>
              </a:ext>
            </a:extLst>
          </p:cNvPr>
          <p:cNvSpPr>
            <a:spLocks noGrp="1"/>
          </p:cNvSpPr>
          <p:nvPr>
            <p:ph type="title"/>
          </p:nvPr>
        </p:nvSpPr>
        <p:spPr>
          <a:xfrm>
            <a:off x="581193" y="729658"/>
            <a:ext cx="11029616" cy="553373"/>
          </a:xfrm>
        </p:spPr>
        <p:txBody>
          <a:bodyPr/>
          <a:lstStyle/>
          <a:p>
            <a:pPr algn="ctr"/>
            <a:r>
              <a:rPr lang="en-US" dirty="0"/>
              <a:t>Reimbursement </a:t>
            </a:r>
          </a:p>
        </p:txBody>
      </p:sp>
      <p:sp>
        <p:nvSpPr>
          <p:cNvPr id="14" name="Text Placeholder 2">
            <a:extLst>
              <a:ext uri="{FF2B5EF4-FFF2-40B4-BE49-F238E27FC236}">
                <a16:creationId xmlns:a16="http://schemas.microsoft.com/office/drawing/2014/main" id="{96D5E9FC-86BA-E33E-33AC-4CD1D889BA92}"/>
              </a:ext>
            </a:extLst>
          </p:cNvPr>
          <p:cNvSpPr txBox="1">
            <a:spLocks/>
          </p:cNvSpPr>
          <p:nvPr/>
        </p:nvSpPr>
        <p:spPr>
          <a:xfrm>
            <a:off x="7539011" y="1340473"/>
            <a:ext cx="3307431" cy="830968"/>
          </a:xfrm>
          <a:prstGeom prst="rect">
            <a:avLst/>
          </a:prstGeom>
        </p:spPr>
        <p:txBody>
          <a:bodyPr vert="horz" lIns="91440" tIns="45720" rIns="91440" bIns="45720" rtlCol="0" anchor="ctr">
            <a:noAutofit/>
          </a:bodyPr>
          <a:lstStyle>
            <a:lvl1pPr marL="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2000" b="0" kern="1200">
                <a:solidFill>
                  <a:schemeClr val="tx1">
                    <a:lumMod val="75000"/>
                    <a:lumOff val="25000"/>
                  </a:schemeClr>
                </a:solidFill>
                <a:latin typeface="+mn-lt"/>
                <a:ea typeface="+mn-ea"/>
                <a:cs typeface="+mn-cs"/>
              </a:defRPr>
            </a:lvl1pPr>
            <a:lvl2pPr marL="4572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2000" b="1" kern="1200">
                <a:solidFill>
                  <a:schemeClr val="tx1">
                    <a:lumMod val="75000"/>
                    <a:lumOff val="25000"/>
                  </a:schemeClr>
                </a:solidFill>
                <a:latin typeface="+mn-lt"/>
                <a:ea typeface="+mn-ea"/>
                <a:cs typeface="+mn-cs"/>
              </a:defRPr>
            </a:lvl2pPr>
            <a:lvl3pPr marL="9144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800" b="1" kern="1200">
                <a:solidFill>
                  <a:schemeClr val="tx1">
                    <a:lumMod val="75000"/>
                    <a:lumOff val="25000"/>
                  </a:schemeClr>
                </a:solidFill>
                <a:latin typeface="+mn-lt"/>
                <a:ea typeface="+mn-ea"/>
                <a:cs typeface="+mn-cs"/>
              </a:defRPr>
            </a:lvl3pPr>
            <a:lvl4pPr marL="13716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600" b="1" kern="1200">
                <a:solidFill>
                  <a:schemeClr val="tx1">
                    <a:lumMod val="75000"/>
                    <a:lumOff val="25000"/>
                  </a:schemeClr>
                </a:solidFill>
                <a:latin typeface="+mn-lt"/>
                <a:ea typeface="+mn-ea"/>
                <a:cs typeface="+mn-cs"/>
              </a:defRPr>
            </a:lvl4pPr>
            <a:lvl5pPr marL="18288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600" b="1" kern="1200">
                <a:solidFill>
                  <a:schemeClr val="tx1">
                    <a:lumMod val="75000"/>
                    <a:lumOff val="25000"/>
                  </a:schemeClr>
                </a:solidFill>
                <a:latin typeface="+mn-lt"/>
                <a:ea typeface="+mn-ea"/>
                <a:cs typeface="+mn-cs"/>
              </a:defRPr>
            </a:lvl5pPr>
            <a:lvl6pPr marL="22860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6pPr>
            <a:lvl7pPr marL="27432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7pPr>
            <a:lvl8pPr marL="32004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8pPr>
            <a:lvl9pPr marL="36576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9pPr>
          </a:lstStyle>
          <a:p>
            <a:pPr algn="ctr"/>
            <a:endParaRPr lang="en-US" sz="2800" u="sng" dirty="0"/>
          </a:p>
        </p:txBody>
      </p:sp>
      <p:pic>
        <p:nvPicPr>
          <p:cNvPr id="4" name="Picture 3">
            <a:extLst>
              <a:ext uri="{FF2B5EF4-FFF2-40B4-BE49-F238E27FC236}">
                <a16:creationId xmlns:a16="http://schemas.microsoft.com/office/drawing/2014/main" id="{3FFAE7DA-69FE-722E-B7A2-34F0BA3C6B5B}"/>
              </a:ext>
            </a:extLst>
          </p:cNvPr>
          <p:cNvPicPr>
            <a:picLocks noChangeAspect="1"/>
          </p:cNvPicPr>
          <p:nvPr/>
        </p:nvPicPr>
        <p:blipFill>
          <a:blip r:embed="rId2"/>
          <a:stretch>
            <a:fillRect/>
          </a:stretch>
        </p:blipFill>
        <p:spPr>
          <a:xfrm>
            <a:off x="581193" y="1606296"/>
            <a:ext cx="5673978" cy="2665051"/>
          </a:xfrm>
          <a:prstGeom prst="rect">
            <a:avLst/>
          </a:prstGeom>
        </p:spPr>
      </p:pic>
      <p:pic>
        <p:nvPicPr>
          <p:cNvPr id="11" name="Picture 10">
            <a:extLst>
              <a:ext uri="{FF2B5EF4-FFF2-40B4-BE49-F238E27FC236}">
                <a16:creationId xmlns:a16="http://schemas.microsoft.com/office/drawing/2014/main" id="{01905C71-29C6-75DD-2653-21FE55502E4E}"/>
              </a:ext>
            </a:extLst>
          </p:cNvPr>
          <p:cNvPicPr>
            <a:picLocks noChangeAspect="1"/>
          </p:cNvPicPr>
          <p:nvPr/>
        </p:nvPicPr>
        <p:blipFill>
          <a:blip r:embed="rId3"/>
          <a:stretch>
            <a:fillRect/>
          </a:stretch>
        </p:blipFill>
        <p:spPr>
          <a:xfrm>
            <a:off x="6430598" y="1606296"/>
            <a:ext cx="5524255" cy="5157105"/>
          </a:xfrm>
          <a:prstGeom prst="rect">
            <a:avLst/>
          </a:prstGeom>
        </p:spPr>
      </p:pic>
      <p:pic>
        <p:nvPicPr>
          <p:cNvPr id="20" name="Picture 19">
            <a:extLst>
              <a:ext uri="{FF2B5EF4-FFF2-40B4-BE49-F238E27FC236}">
                <a16:creationId xmlns:a16="http://schemas.microsoft.com/office/drawing/2014/main" id="{6154BECD-058E-8622-593E-4424C6473E52}"/>
              </a:ext>
            </a:extLst>
          </p:cNvPr>
          <p:cNvPicPr>
            <a:picLocks noChangeAspect="1"/>
          </p:cNvPicPr>
          <p:nvPr/>
        </p:nvPicPr>
        <p:blipFill>
          <a:blip r:embed="rId4"/>
          <a:stretch>
            <a:fillRect/>
          </a:stretch>
        </p:blipFill>
        <p:spPr>
          <a:xfrm>
            <a:off x="741822" y="4694820"/>
            <a:ext cx="4370427" cy="1655876"/>
          </a:xfrm>
          <a:prstGeom prst="rect">
            <a:avLst/>
          </a:prstGeom>
        </p:spPr>
      </p:pic>
    </p:spTree>
    <p:extLst>
      <p:ext uri="{BB962C8B-B14F-4D97-AF65-F5344CB8AC3E}">
        <p14:creationId xmlns:p14="http://schemas.microsoft.com/office/powerpoint/2010/main" val="2317543263"/>
      </p:ext>
    </p:extLst>
  </p:cSld>
  <p:clrMapOvr>
    <a:masterClrMapping/>
  </p:clrMapOvr>
</p:sld>
</file>

<file path=ppt/theme/theme1.xml><?xml version="1.0" encoding="utf-8"?>
<a:theme xmlns:a="http://schemas.openxmlformats.org/drawingml/2006/main" name="DividendVTI">
  <a:themeElements>
    <a:clrScheme name="DividendVTI">
      <a:dk1>
        <a:sysClr val="windowText" lastClr="000000"/>
      </a:dk1>
      <a:lt1>
        <a:sysClr val="window" lastClr="FFFFFF"/>
      </a:lt1>
      <a:dk2>
        <a:srgbClr val="3D3D3D"/>
      </a:dk2>
      <a:lt2>
        <a:srgbClr val="EBEBEB"/>
      </a:lt2>
      <a:accent1>
        <a:srgbClr val="ED8428"/>
      </a:accent1>
      <a:accent2>
        <a:srgbClr val="E6C46D"/>
      </a:accent2>
      <a:accent3>
        <a:srgbClr val="537685"/>
      </a:accent3>
      <a:accent4>
        <a:srgbClr val="969FA7"/>
      </a:accent4>
      <a:accent5>
        <a:srgbClr val="A9C37C"/>
      </a:accent5>
      <a:accent6>
        <a:srgbClr val="5A8071"/>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A00B2AC-C335-4100-B8B3-2D9F49A72906}">
  <ds:schemaRefs>
    <ds:schemaRef ds:uri="http://schemas.microsoft.com/office/2006/metadata/properties"/>
    <ds:schemaRef ds:uri="http://schemas.microsoft.com/office/infopath/2007/PartnerControls"/>
    <ds:schemaRef ds:uri="http://purl.org/dc/dcmitype/"/>
    <ds:schemaRef ds:uri="230e9df3-be65-4c73-a93b-d1236ebd677e"/>
    <ds:schemaRef ds:uri="71af3243-3dd4-4a8d-8c0d-dd76da1f02a5"/>
    <ds:schemaRef ds:uri="http://www.w3.org/XML/1998/namespace"/>
    <ds:schemaRef ds:uri="http://schemas.microsoft.com/office/2006/documentManagement/types"/>
    <ds:schemaRef ds:uri="http://purl.org/dc/terms/"/>
    <ds:schemaRef ds:uri="http://schemas.openxmlformats.org/package/2006/metadata/core-properties"/>
    <ds:schemaRef ds:uri="16c05727-aa75-4e4a-9b5f-8a80a1165891"/>
    <ds:schemaRef ds:uri="http://schemas.microsoft.com/sharepoint/v3"/>
    <ds:schemaRef ds:uri="http://purl.org/dc/elements/1.1/"/>
  </ds:schemaRefs>
</ds:datastoreItem>
</file>

<file path=customXml/itemProps2.xml><?xml version="1.0" encoding="utf-8"?>
<ds:datastoreItem xmlns:ds="http://schemas.openxmlformats.org/officeDocument/2006/customXml" ds:itemID="{0037C456-A6DA-4DEE-A3FB-4EC3058FD08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9D1F84C-D1FD-4B1B-9CFD-8E0D96AC4DF2}">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Wisp</Template>
  <TotalTime>13418</TotalTime>
  <Words>946</Words>
  <Application>Microsoft Office PowerPoint</Application>
  <PresentationFormat>Widescreen</PresentationFormat>
  <Paragraphs>142</Paragraphs>
  <Slides>27</Slides>
  <Notes>5</Notes>
  <HiddenSlides>0</HiddenSlides>
  <MMClips>3</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Arial</vt:lpstr>
      <vt:lpstr>Avenir Book</vt:lpstr>
      <vt:lpstr>Avenir Light</vt:lpstr>
      <vt:lpstr>Calibri</vt:lpstr>
      <vt:lpstr>Gill Sans MT</vt:lpstr>
      <vt:lpstr>Wingdings</vt:lpstr>
      <vt:lpstr>Wingdings 2</vt:lpstr>
      <vt:lpstr>DividendVTI</vt:lpstr>
      <vt:lpstr>Procedural &amp; Surgical cva august 2026 meeting</vt:lpstr>
      <vt:lpstr>PowerPoint Presentation</vt:lpstr>
      <vt:lpstr>GALAXY bronchoscopy system  clinical champion(s):  - dr. TURNER  vendor: Noah medical FDA Approval: 12-19-17  The Request: approval for trial</vt:lpstr>
      <vt:lpstr>     ANY CONFLICTS OF INTEREST?</vt:lpstr>
      <vt:lpstr>Product overview </vt:lpstr>
      <vt:lpstr>Supply Chain Information</vt:lpstr>
      <vt:lpstr>Physician utilization mix – Robotic bronchoscopy</vt:lpstr>
      <vt:lpstr>Ion vs Galaxy Cost Comparison</vt:lpstr>
      <vt:lpstr>Reimbursement (OUTPATIENT)</vt:lpstr>
      <vt:lpstr>IlluminOss  clinical champion(s):  - dr. Sanford  vendor: illuminoss medical FDA Approval: 12-19-17  The Request: approval for trial</vt:lpstr>
      <vt:lpstr>     ANY CONFLICTS OF INTEREST?</vt:lpstr>
      <vt:lpstr>Product overview </vt:lpstr>
      <vt:lpstr>Supply Chain Information</vt:lpstr>
      <vt:lpstr>Physician utilization mix – ORIF, fracture, humerus, proximal</vt:lpstr>
      <vt:lpstr>Illuminoss Cost vs current practice</vt:lpstr>
      <vt:lpstr>Reimbursement</vt:lpstr>
      <vt:lpstr>Paradise  renal denervation system  clinical champion(s):  - dr. Cooper  vendor: recor medical FDA Approval: 11-7-23  The Request: approval for trial</vt:lpstr>
      <vt:lpstr>Product overview </vt:lpstr>
      <vt:lpstr>     ANY CONFLICTS OF INTEREST?</vt:lpstr>
      <vt:lpstr>Supply Chain Information</vt:lpstr>
      <vt:lpstr>Physician utilization mix – renal denervation</vt:lpstr>
      <vt:lpstr>Recor paradise Cost</vt:lpstr>
      <vt:lpstr>Reimbursement (outpatient)</vt:lpstr>
      <vt:lpstr>Symvess pricing discussion   clinical champion(s):  - dr. Cuddy  vendor: humacyte  The Request: permanent placement</vt:lpstr>
      <vt:lpstr>Symvess Pricing programs</vt:lpstr>
      <vt:lpstr>Symvess Partnership Pricing</vt:lpstr>
      <vt:lpstr>Reimbursement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Spotts, Tyler D</dc:creator>
  <cp:lastModifiedBy>Spotts, Tyler D</cp:lastModifiedBy>
  <cp:revision>5</cp:revision>
  <cp:lastPrinted>2026-01-26T17:31:40Z</cp:lastPrinted>
  <dcterms:created xsi:type="dcterms:W3CDTF">2025-07-25T20:48:48Z</dcterms:created>
  <dcterms:modified xsi:type="dcterms:W3CDTF">2026-08-25T11:46:38Z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