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9" r:id="rId4"/>
  </p:sldMasterIdLst>
  <p:notesMasterIdLst>
    <p:notesMasterId r:id="rId40"/>
  </p:notesMasterIdLst>
  <p:handoutMasterIdLst>
    <p:handoutMasterId r:id="rId41"/>
  </p:handoutMasterIdLst>
  <p:sldIdLst>
    <p:sldId id="256" r:id="rId5"/>
    <p:sldId id="314" r:id="rId6"/>
    <p:sldId id="292" r:id="rId7"/>
    <p:sldId id="475" r:id="rId8"/>
    <p:sldId id="476" r:id="rId9"/>
    <p:sldId id="437" r:id="rId10"/>
    <p:sldId id="444" r:id="rId11"/>
    <p:sldId id="441" r:id="rId12"/>
    <p:sldId id="404" r:id="rId13"/>
    <p:sldId id="471" r:id="rId14"/>
    <p:sldId id="469" r:id="rId15"/>
    <p:sldId id="473" r:id="rId16"/>
    <p:sldId id="490" r:id="rId17"/>
    <p:sldId id="492" r:id="rId18"/>
    <p:sldId id="494" r:id="rId19"/>
    <p:sldId id="443" r:id="rId20"/>
    <p:sldId id="503" r:id="rId21"/>
    <p:sldId id="456" r:id="rId22"/>
    <p:sldId id="459" r:id="rId23"/>
    <p:sldId id="504" r:id="rId24"/>
    <p:sldId id="505" r:id="rId25"/>
    <p:sldId id="506" r:id="rId26"/>
    <p:sldId id="507" r:id="rId27"/>
    <p:sldId id="508" r:id="rId28"/>
    <p:sldId id="509" r:id="rId29"/>
    <p:sldId id="510" r:id="rId30"/>
    <p:sldId id="511" r:id="rId31"/>
    <p:sldId id="512" r:id="rId32"/>
    <p:sldId id="513" r:id="rId33"/>
    <p:sldId id="514" r:id="rId34"/>
    <p:sldId id="515" r:id="rId35"/>
    <p:sldId id="516" r:id="rId36"/>
    <p:sldId id="517" r:id="rId37"/>
    <p:sldId id="518" r:id="rId38"/>
    <p:sldId id="519" r:id="rId39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FA7"/>
    <a:srgbClr val="465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61C743-56DE-42AE-94E8-B94EBDDB8B6C}" v="7" dt="2026-06-02T15:09:16.968"/>
  </p1510:revLst>
</p1510:revInfo>
</file>

<file path=ppt/tableStyles.xml><?xml version="1.0" encoding="utf-8"?>
<a:tblStyleLst xmlns:a="http://schemas.openxmlformats.org/drawingml/2006/main" def="{912C8C85-51F0-491E-9774-3900AFEF0F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2" autoAdjust="0"/>
    <p:restoredTop sz="95388" autoAdjust="0"/>
  </p:normalViewPr>
  <p:slideViewPr>
    <p:cSldViewPr snapToGrid="0" showGuides="1">
      <p:cViewPr varScale="1">
        <p:scale>
          <a:sx n="87" d="100"/>
          <a:sy n="87" d="100"/>
        </p:scale>
        <p:origin x="120" y="96"/>
      </p:cViewPr>
      <p:guideLst/>
    </p:cSldViewPr>
  </p:slideViewPr>
  <p:outlineViewPr>
    <p:cViewPr>
      <p:scale>
        <a:sx n="33" d="100"/>
        <a:sy n="33" d="100"/>
      </p:scale>
      <p:origin x="0" y="-498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757"/>
    </p:cViewPr>
  </p:sorterViewPr>
  <p:notesViewPr>
    <p:cSldViewPr snapToGrid="0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47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C3C3A6-B337-4D83-9CDB-B9C35780F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79A68-3D73-4695-8C1E-3CDBCB536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B97C6B7-F63D-48F8-8C65-A57506B0F13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F5045C-A7CE-41D4-85C5-0E9ACEEF9B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9ABD0F-F8EA-4B9F-8647-FC7D4AE3D8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4AB78DD-9481-4863-BCCC-946573546D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040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C09A0FA-2191-4F92-A1E4-6EB4598AC4EC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B63359F2-43EF-4812-9DC0-98C0B1A406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11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523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C6AA7-CC85-5004-AECF-F8B56DE0D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E1C1E7-E304-A69F-8BD3-CC4551C70C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BDF65E-4D8E-E16B-7279-1E802BE51C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1066B-4608-9DC7-C0D4-BF542E55AC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447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769CB-B723-DE8F-58DA-845B5495C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221308-0106-8EB5-7B31-BC7C5A3482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099AAA-EC75-C9D6-CF7D-36D15B0E8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C2928-9E72-955A-9C06-196B7DE0F3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3628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A60BD-E4CF-1639-B7C4-176AA05FE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ABA8AB-7AB9-BA8D-2C07-250AB38430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C2DE5D-3ED9-F9F7-4742-A83B243A82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015D20-A0D4-3035-8BD3-A48AAEFCB2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B6F0C-08BA-8924-193A-2FF0B9FD1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BE1AD9-10CF-04C9-EF14-100AAA0CA7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6E5565-10D4-FCAD-B175-C18CE02E38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C6C6B6-93CF-B5AE-398D-584327F954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2177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8C079-D508-E5CF-71C5-C2F546F2A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A22EC8-A689-B7F3-0450-6201183183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CC27D4-91B4-F378-DD89-03A65D0C69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9D8CD-1A4D-D15E-D9D4-4211BC1562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4750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7583B-77AB-225F-412D-448E7EC73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68A34D-8E4D-DD35-5CBF-E0440D6115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492FA6-41CD-13BE-49FB-74E7F63F52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E286B-7309-9287-E71E-C88080C8CC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6154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FAC76-13D0-2EFC-D577-ADC1C2536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9B9A29-3BE9-F455-40B4-50632BCADD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0688C3-8012-A612-E901-04BAE36F94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AE52CB-20D1-6000-C583-F2E4D6E9ED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6574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4F0C7-73F6-DC55-21D0-4CE8E7596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9175B4-AEFC-4969-ED71-82DF95BFEA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6BA97C-6AFE-A2C2-0A63-B14E972B82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D46E7-CADE-7318-D077-47A01D572F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3812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FE15B-5B64-EB12-4497-B44198542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03F266-752F-8FA4-0F59-CF6B296746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D450D6-8C57-384D-389B-2A893A08A6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30630F-5F5C-2A33-67ED-2B89B038CC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4709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0A83C-83F2-4655-8515-78D778213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988DA3-04C9-E54E-15E9-79F09B5655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978518-14D6-8F1E-E238-B2C877F200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1B887-066E-253C-6C76-995F9A8A10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2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3267B-B270-965D-7278-3C976B152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F919D2-8742-DD3B-3E79-66C1CBE45B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808DDB-29F1-854C-2EE1-FC4539A295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9C773-09DC-B691-E65B-147E607BE4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385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23427-1336-9E8A-E8ED-C966A1BFE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7F0AA5-B246-A5A1-3F57-D083C1644D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DE0E78-8BB0-CC91-7A3D-C8289642E0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FD3B0A-E0A1-0D69-F709-DEFDAE91F1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1967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EB93E-6D51-D168-1C10-4152A0CB3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605A5B-5F2C-4144-C40D-E20FF10A8C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48BD53-33A9-BFF4-EE58-59549221CE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1F4BB1-CB61-6FA8-DC29-C203DCC81C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351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CB2BD-F202-C0BA-BEB6-A2C05AA27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47B691-FD81-9913-399B-8A15D5E43D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257459-29D2-09AB-FDB2-06F85D6A2C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009DA7-EC4B-E31E-C293-3949996309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6705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2BFF7-10A4-CD10-C9E2-CD7605213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0F62A9-0EDA-CDE1-55A8-A289C3A887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B7E71F-6004-FCED-6734-C9E7DE79D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A07AC5-809F-AC41-3BCA-8DEB611663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8636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7C85D-29E9-2557-CC0A-119086567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7BBB53-C681-0B92-F2BA-82C6497CB8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50A031-1E01-1495-5D2C-161BF4391C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E3523-B155-48A4-7A33-357CE0BE5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938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48877-7F7C-9E84-FFE1-504B81CB7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0031F0-A321-230D-E9C1-B4511A8C40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5835C6-18A0-BFBB-74D8-D779A9E572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723670-9895-2F24-1E90-736EB3AAC6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0484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A1018-F1FB-8452-F804-83B7F9863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5715C6-6D68-0CBA-FF03-2E4A2BC901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78C222-8636-B011-D25A-F212AF8084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0A5A1-9FD2-2FFA-53A7-F77997372B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6097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394A4-10AB-BA97-92DD-970D0AD8B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A8FAC6-DF65-7A34-EB6E-EF614C0C6D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3EE7C0-CE26-A0C0-0241-CAF2F21BE7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4C98C2-506E-BA67-0427-AA5B7CFCE6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081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850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B8C41-4096-5D24-F857-8A988C8F0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D785A5-5E2C-DF7D-3F22-40E15E9EB1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95BA94-9161-C23B-24D1-EA29759B89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10FA79-9854-B961-AAE2-B6C500C7E7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537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92E9B-2338-8DF3-E541-F9DBECEF9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2D352E-51F7-477E-8176-C3D28D9780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4759C0-8354-16AB-F265-DB37FDE54F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07D4D-ED1B-C2CD-7CFA-4214C75163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885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211A4-6313-D5C7-F810-0B25F8C7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50ECC5-18DA-4084-DA9A-B6CF3DB48A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1A5CBD-42D6-5DE0-A804-B4B8812266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2E3C70-CC13-369A-D774-22A521BA51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131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61A3F-7D2B-3E38-E738-17F8C24B4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0831B0-2FFD-6F84-3BA8-FE5AC67319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A79F65-33EA-BB98-F5AA-48CC72A84E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CFB8A-C092-0BEA-03F5-896A0F5325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995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C4059-C359-6791-9445-20B8C3DEB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673206-5EF5-8E88-A5CF-F14C66729F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CB51FD-A7F7-C762-526F-C5A02B913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B1650-2186-9D3B-C085-73D615F3D1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6816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E6AF7-207E-E419-E2ED-888A44FC1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4DBDCD-932B-A7EF-C848-86F39E5011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E2E0F7-E479-BFA9-24D6-8366AD1E88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A11EBB-8D70-450E-CA6F-AED3412050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359F2-43EF-4812-9DC0-98C0B1A4068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882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66156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73301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39887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31937252-EACE-4232-855F-5C47E3F8B0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070901"/>
            <a:ext cx="11265407" cy="1499616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CBA6DBC1-39A1-48A6-8B81-3CD966D06E8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8055" y="3103684"/>
            <a:ext cx="11274551" cy="3287971"/>
          </a:xfrm>
          <a:solidFill>
            <a:schemeClr val="accent2"/>
          </a:solidFill>
        </p:spPr>
        <p:txBody>
          <a:bodyPr anchor="t" anchorCtr="0">
            <a:norm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28195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926BD44-2224-46FF-A4E7-9C9FFE197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0079"/>
            <a:ext cx="3657600" cy="2100851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C87D77D-2EA4-028B-1ACF-E1120CE8F0E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57201" y="2862470"/>
            <a:ext cx="3657600" cy="3510898"/>
          </a:xfrm>
        </p:spPr>
        <p:txBody>
          <a:bodyPr anchor="t" anchorCtr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CFA45C0-9EBE-13AF-9B5D-9D5F4BF223E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42815" y="640080"/>
            <a:ext cx="7491984" cy="5751576"/>
          </a:xfrm>
          <a:custGeom>
            <a:avLst/>
            <a:gdLst>
              <a:gd name="connsiteX0" fmla="*/ 3800341 w 7491984"/>
              <a:gd name="connsiteY0" fmla="*/ 0 h 5751576"/>
              <a:gd name="connsiteX1" fmla="*/ 7491984 w 7491984"/>
              <a:gd name="connsiteY1" fmla="*/ 0 h 5751576"/>
              <a:gd name="connsiteX2" fmla="*/ 7491984 w 7491984"/>
              <a:gd name="connsiteY2" fmla="*/ 5751576 h 5751576"/>
              <a:gd name="connsiteX3" fmla="*/ 3800341 w 7491984"/>
              <a:gd name="connsiteY3" fmla="*/ 5751576 h 5751576"/>
              <a:gd name="connsiteX4" fmla="*/ 0 w 7491984"/>
              <a:gd name="connsiteY4" fmla="*/ 0 h 5751576"/>
              <a:gd name="connsiteX5" fmla="*/ 3696432 w 7491984"/>
              <a:gd name="connsiteY5" fmla="*/ 0 h 5751576"/>
              <a:gd name="connsiteX6" fmla="*/ 3696432 w 7491984"/>
              <a:gd name="connsiteY6" fmla="*/ 5751576 h 5751576"/>
              <a:gd name="connsiteX7" fmla="*/ 0 w 7491984"/>
              <a:gd name="connsiteY7" fmla="*/ 5751576 h 5751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91984" h="5751576">
                <a:moveTo>
                  <a:pt x="3800341" y="0"/>
                </a:moveTo>
                <a:lnTo>
                  <a:pt x="7491984" y="0"/>
                </a:lnTo>
                <a:lnTo>
                  <a:pt x="7491984" y="5751576"/>
                </a:lnTo>
                <a:lnTo>
                  <a:pt x="3800341" y="5751576"/>
                </a:lnTo>
                <a:close/>
                <a:moveTo>
                  <a:pt x="0" y="0"/>
                </a:moveTo>
                <a:lnTo>
                  <a:pt x="3696432" y="0"/>
                </a:lnTo>
                <a:lnTo>
                  <a:pt x="3696432" y="5751576"/>
                </a:lnTo>
                <a:lnTo>
                  <a:pt x="0" y="575157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5DDC5FA-EEDB-898F-533E-4094ADA899B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E79B0359-4B55-D899-E584-A8E6B2ED912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B916D02-76FE-EAED-CC51-A50448811F7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682289" y="6423914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417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troduction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9CC542F-D03C-4537-9B6E-7F653B651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878091"/>
            <a:ext cx="3729789" cy="3440485"/>
          </a:xfrm>
        </p:spPr>
        <p:txBody>
          <a:bodyPr tIns="182880" bIns="182880" anchor="ctr" anchorCtr="0">
            <a:noAutofit/>
          </a:bodyPr>
          <a:lstStyle/>
          <a:p>
            <a:r>
              <a:rPr lang="en-US" dirty="0"/>
              <a:t>Click to add title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0F1D2B-CBE7-6279-2158-7A9F3B5D5C6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57200" y="670560"/>
            <a:ext cx="11267440" cy="2139696"/>
          </a:xfrm>
          <a:custGeom>
            <a:avLst/>
            <a:gdLst>
              <a:gd name="connsiteX0" fmla="*/ 3783068 w 11267440"/>
              <a:gd name="connsiteY0" fmla="*/ 0 h 2139696"/>
              <a:gd name="connsiteX1" fmla="*/ 11267440 w 11267440"/>
              <a:gd name="connsiteY1" fmla="*/ 0 h 2139696"/>
              <a:gd name="connsiteX2" fmla="*/ 11267440 w 11267440"/>
              <a:gd name="connsiteY2" fmla="*/ 2139696 h 2139696"/>
              <a:gd name="connsiteX3" fmla="*/ 3783068 w 11267440"/>
              <a:gd name="connsiteY3" fmla="*/ 2139696 h 2139696"/>
              <a:gd name="connsiteX4" fmla="*/ 0 w 11267440"/>
              <a:gd name="connsiteY4" fmla="*/ 0 h 2139696"/>
              <a:gd name="connsiteX5" fmla="*/ 3677799 w 11267440"/>
              <a:gd name="connsiteY5" fmla="*/ 0 h 2139696"/>
              <a:gd name="connsiteX6" fmla="*/ 3677799 w 11267440"/>
              <a:gd name="connsiteY6" fmla="*/ 2139696 h 2139696"/>
              <a:gd name="connsiteX7" fmla="*/ 0 w 11267440"/>
              <a:gd name="connsiteY7" fmla="*/ 2139696 h 2139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67440" h="2139696">
                <a:moveTo>
                  <a:pt x="3783068" y="0"/>
                </a:moveTo>
                <a:lnTo>
                  <a:pt x="11267440" y="0"/>
                </a:lnTo>
                <a:lnTo>
                  <a:pt x="11267440" y="2139696"/>
                </a:lnTo>
                <a:lnTo>
                  <a:pt x="3783068" y="2139696"/>
                </a:lnTo>
                <a:close/>
                <a:moveTo>
                  <a:pt x="0" y="0"/>
                </a:moveTo>
                <a:lnTo>
                  <a:pt x="3677799" y="0"/>
                </a:lnTo>
                <a:lnTo>
                  <a:pt x="3677799" y="2139696"/>
                </a:lnTo>
                <a:lnTo>
                  <a:pt x="0" y="213969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35EE74D-5A60-B83C-5C2D-7B6FEA778FC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305827" y="2878091"/>
            <a:ext cx="7418813" cy="3440485"/>
          </a:xfrm>
        </p:spPr>
        <p:txBody>
          <a:bodyPr anchor="ctr" anchorCtr="0">
            <a:normAutofit/>
          </a:bodyPr>
          <a:lstStyle>
            <a:lvl1pPr marL="283464" indent="-283464">
              <a:buFont typeface="Arial" panose="020B0604020202020204" pitchFamily="34" charset="0"/>
              <a:buChar char="•"/>
              <a:defRPr/>
            </a:lvl1pPr>
            <a:lvl2pPr marL="283464" indent="-283464">
              <a:buFont typeface="Arial" panose="020B0604020202020204" pitchFamily="34" charset="0"/>
              <a:buChar char="•"/>
              <a:defRPr/>
            </a:lvl2pPr>
            <a:lvl3pPr marL="283464" indent="-283464">
              <a:buFont typeface="Arial" panose="020B0604020202020204" pitchFamily="34" charset="0"/>
              <a:buChar char="•"/>
              <a:defRPr/>
            </a:lvl3pPr>
            <a:lvl4pPr marL="283464" indent="-283464">
              <a:buFont typeface="Arial" panose="020B0604020202020204" pitchFamily="34" charset="0"/>
              <a:buChar char="•"/>
              <a:defRPr/>
            </a:lvl4pPr>
            <a:lvl5pPr marL="283464" indent="-28346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BCF1FAD-0BAD-2574-3352-B152DF76C15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EC328E41-645E-D257-FFF3-93344A8E4FA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EF9E45A-6561-C074-14CE-B3B63476D22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72130" y="6423914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836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troduction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9CC542F-D03C-4537-9B6E-7F653B651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878091"/>
            <a:ext cx="3729789" cy="3440485"/>
          </a:xfrm>
        </p:spPr>
        <p:txBody>
          <a:bodyPr tIns="182880" bIns="182880" anchor="ctr" anchorCtr="0">
            <a:noAutofit/>
          </a:bodyPr>
          <a:lstStyle/>
          <a:p>
            <a:r>
              <a:rPr lang="en-US" dirty="0"/>
              <a:t>Click to add title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0F1D2B-CBE7-6279-2158-7A9F3B5D5C6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57200" y="670560"/>
            <a:ext cx="11267440" cy="2139696"/>
          </a:xfrm>
          <a:custGeom>
            <a:avLst/>
            <a:gdLst>
              <a:gd name="connsiteX0" fmla="*/ 3783068 w 11267440"/>
              <a:gd name="connsiteY0" fmla="*/ 0 h 2139696"/>
              <a:gd name="connsiteX1" fmla="*/ 11267440 w 11267440"/>
              <a:gd name="connsiteY1" fmla="*/ 0 h 2139696"/>
              <a:gd name="connsiteX2" fmla="*/ 11267440 w 11267440"/>
              <a:gd name="connsiteY2" fmla="*/ 2139696 h 2139696"/>
              <a:gd name="connsiteX3" fmla="*/ 3783068 w 11267440"/>
              <a:gd name="connsiteY3" fmla="*/ 2139696 h 2139696"/>
              <a:gd name="connsiteX4" fmla="*/ 0 w 11267440"/>
              <a:gd name="connsiteY4" fmla="*/ 0 h 2139696"/>
              <a:gd name="connsiteX5" fmla="*/ 3677799 w 11267440"/>
              <a:gd name="connsiteY5" fmla="*/ 0 h 2139696"/>
              <a:gd name="connsiteX6" fmla="*/ 3677799 w 11267440"/>
              <a:gd name="connsiteY6" fmla="*/ 2139696 h 2139696"/>
              <a:gd name="connsiteX7" fmla="*/ 0 w 11267440"/>
              <a:gd name="connsiteY7" fmla="*/ 2139696 h 2139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67440" h="2139696">
                <a:moveTo>
                  <a:pt x="3783068" y="0"/>
                </a:moveTo>
                <a:lnTo>
                  <a:pt x="11267440" y="0"/>
                </a:lnTo>
                <a:lnTo>
                  <a:pt x="11267440" y="2139696"/>
                </a:lnTo>
                <a:lnTo>
                  <a:pt x="3783068" y="2139696"/>
                </a:lnTo>
                <a:close/>
                <a:moveTo>
                  <a:pt x="0" y="0"/>
                </a:moveTo>
                <a:lnTo>
                  <a:pt x="3677799" y="0"/>
                </a:lnTo>
                <a:lnTo>
                  <a:pt x="3677799" y="2139696"/>
                </a:lnTo>
                <a:lnTo>
                  <a:pt x="0" y="213969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35EE74D-5A60-B83C-5C2D-7B6FEA778FC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305827" y="2878091"/>
            <a:ext cx="7418813" cy="3440485"/>
          </a:xfrm>
        </p:spPr>
        <p:txBody>
          <a:bodyPr anchor="ctr" anchorCtr="0">
            <a:normAutofit/>
          </a:bodyPr>
          <a:lstStyle>
            <a:lvl1pPr marL="283464" indent="-283464">
              <a:buFont typeface="Arial" panose="020B0604020202020204" pitchFamily="34" charset="0"/>
              <a:buChar char="•"/>
              <a:defRPr/>
            </a:lvl1pPr>
            <a:lvl2pPr marL="283464" indent="-283464">
              <a:buFont typeface="Arial" panose="020B0604020202020204" pitchFamily="34" charset="0"/>
              <a:buChar char="•"/>
              <a:defRPr/>
            </a:lvl2pPr>
            <a:lvl3pPr marL="283464" indent="-283464">
              <a:buFont typeface="Arial" panose="020B0604020202020204" pitchFamily="34" charset="0"/>
              <a:buChar char="•"/>
              <a:defRPr/>
            </a:lvl3pPr>
            <a:lvl4pPr marL="283464" indent="-283464">
              <a:buFont typeface="Arial" panose="020B0604020202020204" pitchFamily="34" charset="0"/>
              <a:buChar char="•"/>
              <a:defRPr/>
            </a:lvl4pPr>
            <a:lvl5pPr marL="283464" indent="-28346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BCF1FAD-0BAD-2574-3352-B152DF76C15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EC328E41-645E-D257-FFF3-93344A8E4FA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EF9E45A-6561-C074-14CE-B3B63476D22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72130" y="6423914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668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+ subtitle + 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882" y="629920"/>
            <a:ext cx="3606800" cy="2809240"/>
          </a:xfrm>
        </p:spPr>
        <p:txBody>
          <a:bodyPr anchor="b">
            <a:no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881" y="3698240"/>
            <a:ext cx="3606800" cy="2271076"/>
          </a:xfrm>
        </p:spPr>
        <p:txBody>
          <a:bodyPr anchor="t">
            <a:no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2608" y="6423914"/>
            <a:ext cx="1052510" cy="365125"/>
          </a:xfrm>
        </p:spPr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54FD2A1-D363-7C44-2A72-54E8B397D3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36720" y="650240"/>
            <a:ext cx="7518398" cy="5713918"/>
          </a:xfrm>
          <a:custGeom>
            <a:avLst/>
            <a:gdLst>
              <a:gd name="connsiteX0" fmla="*/ 3806436 w 7518398"/>
              <a:gd name="connsiteY0" fmla="*/ 4479475 h 5713918"/>
              <a:gd name="connsiteX1" fmla="*/ 7518398 w 7518398"/>
              <a:gd name="connsiteY1" fmla="*/ 4479475 h 5713918"/>
              <a:gd name="connsiteX2" fmla="*/ 7518398 w 7518398"/>
              <a:gd name="connsiteY2" fmla="*/ 5713918 h 5713918"/>
              <a:gd name="connsiteX3" fmla="*/ 3806436 w 7518398"/>
              <a:gd name="connsiteY3" fmla="*/ 5713918 h 5713918"/>
              <a:gd name="connsiteX4" fmla="*/ 0 w 7518398"/>
              <a:gd name="connsiteY4" fmla="*/ 4479475 h 5713918"/>
              <a:gd name="connsiteX5" fmla="*/ 3702527 w 7518398"/>
              <a:gd name="connsiteY5" fmla="*/ 4479475 h 5713918"/>
              <a:gd name="connsiteX6" fmla="*/ 3702527 w 7518398"/>
              <a:gd name="connsiteY6" fmla="*/ 5713918 h 5713918"/>
              <a:gd name="connsiteX7" fmla="*/ 0 w 7518398"/>
              <a:gd name="connsiteY7" fmla="*/ 5713918 h 5713918"/>
              <a:gd name="connsiteX8" fmla="*/ 3806436 w 7518398"/>
              <a:gd name="connsiteY8" fmla="*/ 0 h 5713918"/>
              <a:gd name="connsiteX9" fmla="*/ 7518398 w 7518398"/>
              <a:gd name="connsiteY9" fmla="*/ 0 h 5713918"/>
              <a:gd name="connsiteX10" fmla="*/ 7518398 w 7518398"/>
              <a:gd name="connsiteY10" fmla="*/ 4379183 h 5713918"/>
              <a:gd name="connsiteX11" fmla="*/ 3806436 w 7518398"/>
              <a:gd name="connsiteY11" fmla="*/ 4379183 h 5713918"/>
              <a:gd name="connsiteX12" fmla="*/ 0 w 7518398"/>
              <a:gd name="connsiteY12" fmla="*/ 0 h 5713918"/>
              <a:gd name="connsiteX13" fmla="*/ 3702527 w 7518398"/>
              <a:gd name="connsiteY13" fmla="*/ 0 h 5713918"/>
              <a:gd name="connsiteX14" fmla="*/ 3702527 w 7518398"/>
              <a:gd name="connsiteY14" fmla="*/ 4379183 h 5713918"/>
              <a:gd name="connsiteX15" fmla="*/ 0 w 7518398"/>
              <a:gd name="connsiteY15" fmla="*/ 4379183 h 571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518398" h="5713918">
                <a:moveTo>
                  <a:pt x="3806436" y="4479475"/>
                </a:moveTo>
                <a:lnTo>
                  <a:pt x="7518398" y="4479475"/>
                </a:lnTo>
                <a:lnTo>
                  <a:pt x="7518398" y="5713918"/>
                </a:lnTo>
                <a:lnTo>
                  <a:pt x="3806436" y="5713918"/>
                </a:lnTo>
                <a:close/>
                <a:moveTo>
                  <a:pt x="0" y="4479475"/>
                </a:moveTo>
                <a:lnTo>
                  <a:pt x="3702527" y="4479475"/>
                </a:lnTo>
                <a:lnTo>
                  <a:pt x="3702527" y="5713918"/>
                </a:lnTo>
                <a:lnTo>
                  <a:pt x="0" y="5713918"/>
                </a:lnTo>
                <a:close/>
                <a:moveTo>
                  <a:pt x="3806436" y="0"/>
                </a:moveTo>
                <a:lnTo>
                  <a:pt x="7518398" y="0"/>
                </a:lnTo>
                <a:lnTo>
                  <a:pt x="7518398" y="4379183"/>
                </a:lnTo>
                <a:lnTo>
                  <a:pt x="3806436" y="4379183"/>
                </a:lnTo>
                <a:close/>
                <a:moveTo>
                  <a:pt x="0" y="0"/>
                </a:moveTo>
                <a:lnTo>
                  <a:pt x="3702527" y="0"/>
                </a:lnTo>
                <a:lnTo>
                  <a:pt x="3702527" y="4379183"/>
                </a:lnTo>
                <a:lnTo>
                  <a:pt x="0" y="4379183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4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E787D40-90B5-470E-95A2-784F1CB479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9580" y="4423702"/>
            <a:ext cx="11292839" cy="1550378"/>
          </a:xfrm>
        </p:spPr>
        <p:txBody>
          <a:bodyPr>
            <a:noAutofit/>
          </a:bodyPr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28BC27-38F1-47F3-EC35-7DD8B88A753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9580" y="705104"/>
            <a:ext cx="11292840" cy="3643376"/>
          </a:xfrm>
          <a:custGeom>
            <a:avLst/>
            <a:gdLst>
              <a:gd name="connsiteX0" fmla="*/ 7593576 w 11292840"/>
              <a:gd name="connsiteY0" fmla="*/ 0 h 3643376"/>
              <a:gd name="connsiteX1" fmla="*/ 11292840 w 11292840"/>
              <a:gd name="connsiteY1" fmla="*/ 0 h 3643376"/>
              <a:gd name="connsiteX2" fmla="*/ 11292840 w 11292840"/>
              <a:gd name="connsiteY2" fmla="*/ 3643376 h 3643376"/>
              <a:gd name="connsiteX3" fmla="*/ 7593576 w 11292840"/>
              <a:gd name="connsiteY3" fmla="*/ 3643376 h 3643376"/>
              <a:gd name="connsiteX4" fmla="*/ 0 w 11292840"/>
              <a:gd name="connsiteY4" fmla="*/ 0 h 3643376"/>
              <a:gd name="connsiteX5" fmla="*/ 7489667 w 11292840"/>
              <a:gd name="connsiteY5" fmla="*/ 0 h 3643376"/>
              <a:gd name="connsiteX6" fmla="*/ 7489667 w 11292840"/>
              <a:gd name="connsiteY6" fmla="*/ 3643376 h 3643376"/>
              <a:gd name="connsiteX7" fmla="*/ 0 w 11292840"/>
              <a:gd name="connsiteY7" fmla="*/ 3643376 h 364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92840" h="3643376">
                <a:moveTo>
                  <a:pt x="7593576" y="0"/>
                </a:moveTo>
                <a:lnTo>
                  <a:pt x="11292840" y="0"/>
                </a:lnTo>
                <a:lnTo>
                  <a:pt x="11292840" y="3643376"/>
                </a:lnTo>
                <a:lnTo>
                  <a:pt x="7593576" y="3643376"/>
                </a:lnTo>
                <a:close/>
                <a:moveTo>
                  <a:pt x="0" y="0"/>
                </a:moveTo>
                <a:lnTo>
                  <a:pt x="7489667" y="0"/>
                </a:lnTo>
                <a:lnTo>
                  <a:pt x="7489667" y="3643376"/>
                </a:lnTo>
                <a:lnTo>
                  <a:pt x="0" y="364337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9274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roduction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9CC542F-D03C-4537-9B6E-7F653B651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878091"/>
            <a:ext cx="3729789" cy="3440485"/>
          </a:xfrm>
        </p:spPr>
        <p:txBody>
          <a:bodyPr tIns="182880" bIns="182880" anchor="ctr" anchorCtr="0">
            <a:noAutofit/>
          </a:bodyPr>
          <a:lstStyle/>
          <a:p>
            <a:r>
              <a:rPr lang="en-US" dirty="0"/>
              <a:t>Click to add title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0F1D2B-CBE7-6279-2158-7A9F3B5D5C6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57200" y="670560"/>
            <a:ext cx="11267440" cy="2139696"/>
          </a:xfrm>
          <a:custGeom>
            <a:avLst/>
            <a:gdLst>
              <a:gd name="connsiteX0" fmla="*/ 3783068 w 11267440"/>
              <a:gd name="connsiteY0" fmla="*/ 0 h 2139696"/>
              <a:gd name="connsiteX1" fmla="*/ 11267440 w 11267440"/>
              <a:gd name="connsiteY1" fmla="*/ 0 h 2139696"/>
              <a:gd name="connsiteX2" fmla="*/ 11267440 w 11267440"/>
              <a:gd name="connsiteY2" fmla="*/ 2139696 h 2139696"/>
              <a:gd name="connsiteX3" fmla="*/ 3783068 w 11267440"/>
              <a:gd name="connsiteY3" fmla="*/ 2139696 h 2139696"/>
              <a:gd name="connsiteX4" fmla="*/ 0 w 11267440"/>
              <a:gd name="connsiteY4" fmla="*/ 0 h 2139696"/>
              <a:gd name="connsiteX5" fmla="*/ 3677799 w 11267440"/>
              <a:gd name="connsiteY5" fmla="*/ 0 h 2139696"/>
              <a:gd name="connsiteX6" fmla="*/ 3677799 w 11267440"/>
              <a:gd name="connsiteY6" fmla="*/ 2139696 h 2139696"/>
              <a:gd name="connsiteX7" fmla="*/ 0 w 11267440"/>
              <a:gd name="connsiteY7" fmla="*/ 2139696 h 2139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67440" h="2139696">
                <a:moveTo>
                  <a:pt x="3783068" y="0"/>
                </a:moveTo>
                <a:lnTo>
                  <a:pt x="11267440" y="0"/>
                </a:lnTo>
                <a:lnTo>
                  <a:pt x="11267440" y="2139696"/>
                </a:lnTo>
                <a:lnTo>
                  <a:pt x="3783068" y="2139696"/>
                </a:lnTo>
                <a:close/>
                <a:moveTo>
                  <a:pt x="0" y="0"/>
                </a:moveTo>
                <a:lnTo>
                  <a:pt x="3677799" y="0"/>
                </a:lnTo>
                <a:lnTo>
                  <a:pt x="3677799" y="2139696"/>
                </a:lnTo>
                <a:lnTo>
                  <a:pt x="0" y="213969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35EE74D-5A60-B83C-5C2D-7B6FEA778FC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305827" y="2878091"/>
            <a:ext cx="7418813" cy="3440485"/>
          </a:xfrm>
        </p:spPr>
        <p:txBody>
          <a:bodyPr anchor="ctr" anchorCtr="0">
            <a:normAutofit/>
          </a:bodyPr>
          <a:lstStyle>
            <a:lvl1pPr marL="283464" indent="-283464">
              <a:buFont typeface="Arial" panose="020B0604020202020204" pitchFamily="34" charset="0"/>
              <a:buChar char="•"/>
              <a:defRPr/>
            </a:lvl1pPr>
            <a:lvl2pPr marL="283464" indent="-283464">
              <a:buFont typeface="Arial" panose="020B0604020202020204" pitchFamily="34" charset="0"/>
              <a:buChar char="•"/>
              <a:defRPr/>
            </a:lvl2pPr>
            <a:lvl3pPr marL="283464" indent="-283464">
              <a:buFont typeface="Arial" panose="020B0604020202020204" pitchFamily="34" charset="0"/>
              <a:buChar char="•"/>
              <a:defRPr/>
            </a:lvl3pPr>
            <a:lvl4pPr marL="283464" indent="-283464">
              <a:buFont typeface="Arial" panose="020B0604020202020204" pitchFamily="34" charset="0"/>
              <a:buChar char="•"/>
              <a:defRPr/>
            </a:lvl4pPr>
            <a:lvl5pPr marL="283464" indent="-28346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BCF1FAD-0BAD-2574-3352-B152DF76C15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EC328E41-645E-D257-FFF3-93344A8E4FA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EF9E45A-6561-C074-14CE-B3B63476D22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72130" y="6423914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282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+ subtitle + 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882" y="629920"/>
            <a:ext cx="3606800" cy="2809240"/>
          </a:xfrm>
        </p:spPr>
        <p:txBody>
          <a:bodyPr anchor="b">
            <a:no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881" y="3698240"/>
            <a:ext cx="3606800" cy="2271076"/>
          </a:xfrm>
        </p:spPr>
        <p:txBody>
          <a:bodyPr anchor="t">
            <a:no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2608" y="6423914"/>
            <a:ext cx="1052510" cy="365125"/>
          </a:xfrm>
        </p:spPr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54FD2A1-D363-7C44-2A72-54E8B397D3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36720" y="650240"/>
            <a:ext cx="7518398" cy="5713918"/>
          </a:xfrm>
          <a:custGeom>
            <a:avLst/>
            <a:gdLst>
              <a:gd name="connsiteX0" fmla="*/ 3806436 w 7518398"/>
              <a:gd name="connsiteY0" fmla="*/ 4479475 h 5713918"/>
              <a:gd name="connsiteX1" fmla="*/ 7518398 w 7518398"/>
              <a:gd name="connsiteY1" fmla="*/ 4479475 h 5713918"/>
              <a:gd name="connsiteX2" fmla="*/ 7518398 w 7518398"/>
              <a:gd name="connsiteY2" fmla="*/ 5713918 h 5713918"/>
              <a:gd name="connsiteX3" fmla="*/ 3806436 w 7518398"/>
              <a:gd name="connsiteY3" fmla="*/ 5713918 h 5713918"/>
              <a:gd name="connsiteX4" fmla="*/ 0 w 7518398"/>
              <a:gd name="connsiteY4" fmla="*/ 4479475 h 5713918"/>
              <a:gd name="connsiteX5" fmla="*/ 3702527 w 7518398"/>
              <a:gd name="connsiteY5" fmla="*/ 4479475 h 5713918"/>
              <a:gd name="connsiteX6" fmla="*/ 3702527 w 7518398"/>
              <a:gd name="connsiteY6" fmla="*/ 5713918 h 5713918"/>
              <a:gd name="connsiteX7" fmla="*/ 0 w 7518398"/>
              <a:gd name="connsiteY7" fmla="*/ 5713918 h 5713918"/>
              <a:gd name="connsiteX8" fmla="*/ 3806436 w 7518398"/>
              <a:gd name="connsiteY8" fmla="*/ 0 h 5713918"/>
              <a:gd name="connsiteX9" fmla="*/ 7518398 w 7518398"/>
              <a:gd name="connsiteY9" fmla="*/ 0 h 5713918"/>
              <a:gd name="connsiteX10" fmla="*/ 7518398 w 7518398"/>
              <a:gd name="connsiteY10" fmla="*/ 4379183 h 5713918"/>
              <a:gd name="connsiteX11" fmla="*/ 3806436 w 7518398"/>
              <a:gd name="connsiteY11" fmla="*/ 4379183 h 5713918"/>
              <a:gd name="connsiteX12" fmla="*/ 0 w 7518398"/>
              <a:gd name="connsiteY12" fmla="*/ 0 h 5713918"/>
              <a:gd name="connsiteX13" fmla="*/ 3702527 w 7518398"/>
              <a:gd name="connsiteY13" fmla="*/ 0 h 5713918"/>
              <a:gd name="connsiteX14" fmla="*/ 3702527 w 7518398"/>
              <a:gd name="connsiteY14" fmla="*/ 4379183 h 5713918"/>
              <a:gd name="connsiteX15" fmla="*/ 0 w 7518398"/>
              <a:gd name="connsiteY15" fmla="*/ 4379183 h 571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518398" h="5713918">
                <a:moveTo>
                  <a:pt x="3806436" y="4479475"/>
                </a:moveTo>
                <a:lnTo>
                  <a:pt x="7518398" y="4479475"/>
                </a:lnTo>
                <a:lnTo>
                  <a:pt x="7518398" y="5713918"/>
                </a:lnTo>
                <a:lnTo>
                  <a:pt x="3806436" y="5713918"/>
                </a:lnTo>
                <a:close/>
                <a:moveTo>
                  <a:pt x="0" y="4479475"/>
                </a:moveTo>
                <a:lnTo>
                  <a:pt x="3702527" y="4479475"/>
                </a:lnTo>
                <a:lnTo>
                  <a:pt x="3702527" y="5713918"/>
                </a:lnTo>
                <a:lnTo>
                  <a:pt x="0" y="5713918"/>
                </a:lnTo>
                <a:close/>
                <a:moveTo>
                  <a:pt x="3806436" y="0"/>
                </a:moveTo>
                <a:lnTo>
                  <a:pt x="7518398" y="0"/>
                </a:lnTo>
                <a:lnTo>
                  <a:pt x="7518398" y="4379183"/>
                </a:lnTo>
                <a:lnTo>
                  <a:pt x="3806436" y="4379183"/>
                </a:lnTo>
                <a:close/>
                <a:moveTo>
                  <a:pt x="0" y="0"/>
                </a:moveTo>
                <a:lnTo>
                  <a:pt x="3702527" y="0"/>
                </a:lnTo>
                <a:lnTo>
                  <a:pt x="3702527" y="4379183"/>
                </a:lnTo>
                <a:lnTo>
                  <a:pt x="0" y="4379183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57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575358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E787D40-90B5-470E-95A2-784F1CB479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9580" y="4423702"/>
            <a:ext cx="11292839" cy="1550378"/>
          </a:xfrm>
        </p:spPr>
        <p:txBody>
          <a:bodyPr>
            <a:noAutofit/>
          </a:bodyPr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28BC27-38F1-47F3-EC35-7DD8B88A753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9580" y="705104"/>
            <a:ext cx="11292840" cy="3643376"/>
          </a:xfrm>
          <a:custGeom>
            <a:avLst/>
            <a:gdLst>
              <a:gd name="connsiteX0" fmla="*/ 7593576 w 11292840"/>
              <a:gd name="connsiteY0" fmla="*/ 0 h 3643376"/>
              <a:gd name="connsiteX1" fmla="*/ 11292840 w 11292840"/>
              <a:gd name="connsiteY1" fmla="*/ 0 h 3643376"/>
              <a:gd name="connsiteX2" fmla="*/ 11292840 w 11292840"/>
              <a:gd name="connsiteY2" fmla="*/ 3643376 h 3643376"/>
              <a:gd name="connsiteX3" fmla="*/ 7593576 w 11292840"/>
              <a:gd name="connsiteY3" fmla="*/ 3643376 h 3643376"/>
              <a:gd name="connsiteX4" fmla="*/ 0 w 11292840"/>
              <a:gd name="connsiteY4" fmla="*/ 0 h 3643376"/>
              <a:gd name="connsiteX5" fmla="*/ 7489667 w 11292840"/>
              <a:gd name="connsiteY5" fmla="*/ 0 h 3643376"/>
              <a:gd name="connsiteX6" fmla="*/ 7489667 w 11292840"/>
              <a:gd name="connsiteY6" fmla="*/ 3643376 h 3643376"/>
              <a:gd name="connsiteX7" fmla="*/ 0 w 11292840"/>
              <a:gd name="connsiteY7" fmla="*/ 3643376 h 364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92840" h="3643376">
                <a:moveTo>
                  <a:pt x="7593576" y="0"/>
                </a:moveTo>
                <a:lnTo>
                  <a:pt x="11292840" y="0"/>
                </a:lnTo>
                <a:lnTo>
                  <a:pt x="11292840" y="3643376"/>
                </a:lnTo>
                <a:lnTo>
                  <a:pt x="7593576" y="3643376"/>
                </a:lnTo>
                <a:close/>
                <a:moveTo>
                  <a:pt x="0" y="0"/>
                </a:moveTo>
                <a:lnTo>
                  <a:pt x="7489667" y="0"/>
                </a:lnTo>
                <a:lnTo>
                  <a:pt x="7489667" y="3643376"/>
                </a:lnTo>
                <a:lnTo>
                  <a:pt x="0" y="364337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3224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43000"/>
            <a:ext cx="9144000" cy="2585720"/>
          </a:xfrm>
        </p:spPr>
        <p:txBody>
          <a:bodyPr anchor="b">
            <a:no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9840"/>
            <a:ext cx="9144000" cy="2052320"/>
          </a:xfrm>
        </p:spPr>
        <p:txBody>
          <a:bodyPr anchor="t"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16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14896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61492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91554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97532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20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9077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8643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457D222-120F-E222-DE7E-B44B0BC1863F}"/>
              </a:ext>
            </a:extLst>
          </p:cNvPr>
          <p:cNvGrpSpPr/>
          <p:nvPr userDrawn="1"/>
        </p:nvGrpSpPr>
        <p:grpSpPr>
          <a:xfrm>
            <a:off x="428696" y="482137"/>
            <a:ext cx="11301155" cy="81191"/>
            <a:chOff x="428696" y="482137"/>
            <a:chExt cx="11301155" cy="8119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9DF259B-1168-B954-21F8-A08A3C462F3C}"/>
                </a:ext>
              </a:extLst>
            </p:cNvPr>
            <p:cNvSpPr/>
            <p:nvPr/>
          </p:nvSpPr>
          <p:spPr>
            <a:xfrm flipV="1">
              <a:off x="428696" y="482137"/>
              <a:ext cx="3703321" cy="81191"/>
            </a:xfrm>
            <a:prstGeom prst="rect">
              <a:avLst/>
            </a:prstGeom>
            <a:solidFill>
              <a:schemeClr val="accent3"/>
            </a:solidFill>
            <a:ln w="539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B5A595C-AA3A-9D82-01BB-7810CE5F7A5E}"/>
                </a:ext>
              </a:extLst>
            </p:cNvPr>
            <p:cNvSpPr/>
            <p:nvPr/>
          </p:nvSpPr>
          <p:spPr>
            <a:xfrm flipV="1">
              <a:off x="4235926" y="482137"/>
              <a:ext cx="3703321" cy="81191"/>
            </a:xfrm>
            <a:prstGeom prst="rect">
              <a:avLst/>
            </a:prstGeom>
            <a:solidFill>
              <a:schemeClr val="accent1"/>
            </a:solidFill>
            <a:ln w="539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178CB63-8F78-566B-8120-9DC73FB7B23B}"/>
                </a:ext>
              </a:extLst>
            </p:cNvPr>
            <p:cNvSpPr/>
            <p:nvPr/>
          </p:nvSpPr>
          <p:spPr>
            <a:xfrm flipV="1">
              <a:off x="8026530" y="482137"/>
              <a:ext cx="3703321" cy="81191"/>
            </a:xfrm>
            <a:prstGeom prst="rect">
              <a:avLst/>
            </a:prstGeom>
            <a:solidFill>
              <a:schemeClr val="accent4"/>
            </a:solidFill>
            <a:ln w="539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091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5" r:id="rId14"/>
    <p:sldLayoutId id="2147483914" r:id="rId15"/>
    <p:sldLayoutId id="2147483915" r:id="rId16"/>
    <p:sldLayoutId id="2147483916" r:id="rId17"/>
    <p:sldLayoutId id="2147483948" r:id="rId18"/>
    <p:sldLayoutId id="2147483949" r:id="rId19"/>
    <p:sldLayoutId id="2147483950" r:id="rId20"/>
    <p:sldLayoutId id="2147483896" r:id="rId2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18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19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21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23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4.pn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36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7.pn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38.pn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39.pn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0.pn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87">
            <a:extLst>
              <a:ext uri="{FF2B5EF4-FFF2-40B4-BE49-F238E27FC236}">
                <a16:creationId xmlns:a16="http://schemas.microsoft.com/office/drawing/2014/main" id="{E6C8E6EB-4C59-429B-97E4-72A058CFC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B5B90362-AFCC-46A9-B41C-A257A8C5B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F71EF7F1-38BA-471D-8CD4-2A9AE8E35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0524398-BFB4-4C4A-8317-83B8729F9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92" name="Rectangle 91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Placeholder 9" descr="A stethoscope on a clipboard">
            <a:extLst>
              <a:ext uri="{FF2B5EF4-FFF2-40B4-BE49-F238E27FC236}">
                <a16:creationId xmlns:a16="http://schemas.microsoft.com/office/drawing/2014/main" id="{CC4B82FA-2EA0-5319-6B9C-8D78349FCB0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3" name="Rectangle 92">
            <a:extLst>
              <a:ext uri="{FF2B5EF4-FFF2-40B4-BE49-F238E27FC236}">
                <a16:creationId xmlns:a16="http://schemas.microsoft.com/office/drawing/2014/main" id="{64C13BAB-7C00-4D21-A857-E3D41C0A2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457200"/>
            <a:ext cx="3703320" cy="94997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2C818ED-8AE7-4F62-A257-F746006636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659" y="455955"/>
            <a:ext cx="3703320" cy="94997"/>
          </a:xfrm>
          <a:prstGeom prst="rect">
            <a:avLst/>
          </a:prstGeom>
          <a:solidFill>
            <a:srgbClr val="3ECADD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1F1FF39A-AC3C-4066-9D4C-519AA228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601201"/>
            <a:ext cx="3702134" cy="5791132"/>
          </a:xfrm>
          <a:prstGeom prst="rect">
            <a:avLst/>
          </a:prstGeom>
          <a:solidFill>
            <a:schemeClr val="tx1">
              <a:alpha val="50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FDB4AB29-9860-462E-B579-181B5532A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601201"/>
            <a:ext cx="3702134" cy="5791132"/>
          </a:xfrm>
          <a:prstGeom prst="rect">
            <a:avLst/>
          </a:prstGeom>
          <a:solidFill>
            <a:srgbClr val="3ECADD">
              <a:alpha val="40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79F0267-9D1C-BDA9-A152-B01CD379F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Nursing and patient </a:t>
            </a:r>
            <a:r>
              <a:rPr lang="en-US" sz="3600">
                <a:solidFill>
                  <a:srgbClr val="FFFFFF"/>
                </a:solidFill>
              </a:rPr>
              <a:t>care cva </a:t>
            </a:r>
            <a:r>
              <a:rPr lang="en-US" sz="3600" dirty="0">
                <a:solidFill>
                  <a:srgbClr val="FFFFFF"/>
                </a:solidFill>
              </a:rPr>
              <a:t>JUNE - 2026 meeting</a:t>
            </a:r>
          </a:p>
        </p:txBody>
      </p:sp>
    </p:spTree>
    <p:extLst>
      <p:ext uri="{BB962C8B-B14F-4D97-AF65-F5344CB8AC3E}">
        <p14:creationId xmlns:p14="http://schemas.microsoft.com/office/powerpoint/2010/main" val="1039759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7BF841B-0F2E-5A85-B9E0-693806DAC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9489EE8-1325-CAB6-5BC9-F21F53A3E5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7CC7AF1-EAB0-1F56-DD65-A4B90CECDB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0DD1D9C-707B-D389-936A-EB1310976557}"/>
              </a:ext>
            </a:extLst>
          </p:cNvPr>
          <p:cNvSpPr txBox="1"/>
          <p:nvPr/>
        </p:nvSpPr>
        <p:spPr>
          <a:xfrm>
            <a:off x="5303049" y="5962390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60207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2EC39E-FF0B-8291-4DC0-F5D3B4D0CC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8898" y="1114357"/>
            <a:ext cx="4837102" cy="131569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83FBBE-DCAA-6D84-6EE2-FB23E22B44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6979" y="1114357"/>
            <a:ext cx="3700141" cy="87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879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A0B24F7-E915-C013-A929-5F1B48A0B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4B994A0-3FF8-3D6D-B140-20347CF6A2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2187109-BAC4-E97F-19DD-BDA830C53C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5E2D67-A400-8887-F970-FD19DB5DE1B3}"/>
              </a:ext>
            </a:extLst>
          </p:cNvPr>
          <p:cNvSpPr txBox="1"/>
          <p:nvPr/>
        </p:nvSpPr>
        <p:spPr>
          <a:xfrm>
            <a:off x="5303049" y="5962390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2266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B2AC91-189F-D777-6CA8-875CE6DEBD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4552" y="1025413"/>
            <a:ext cx="2072820" cy="8230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251C6F3-3BD5-BB4E-A12C-DCA98AC7E7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1706" y="1025413"/>
            <a:ext cx="3632570" cy="240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8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444D2-0F32-B7A2-5DF4-B400557BF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57697ED-B114-E079-08D3-5D96097202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CC7CFBE-DFF0-8722-3B7E-7A81F878BE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A0BA30B-C052-6D11-76FC-D2A349D670D1}"/>
              </a:ext>
            </a:extLst>
          </p:cNvPr>
          <p:cNvSpPr txBox="1"/>
          <p:nvPr/>
        </p:nvSpPr>
        <p:spPr>
          <a:xfrm>
            <a:off x="5303049" y="5962390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91718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4BDA00-96B2-45A8-E2E7-EEB1218250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9214" y="1009383"/>
            <a:ext cx="4403495" cy="220713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8EFA3BE-70C7-7F36-327D-E46B755C40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0913" y="1009383"/>
            <a:ext cx="3534155" cy="2335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238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C2CD282-93F4-8129-4CDC-AFB5A3B92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A5A04B6-5866-8E5F-4DC2-DC6D29698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5132CE3-19E2-2F84-B011-129C631D2F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0996E9C-18F9-10B0-C991-D9D16FA7CD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0885" y="1067413"/>
            <a:ext cx="4660154" cy="8302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D650B8-5363-1D56-C984-2CF571186F00}"/>
              </a:ext>
            </a:extLst>
          </p:cNvPr>
          <p:cNvSpPr txBox="1"/>
          <p:nvPr/>
        </p:nvSpPr>
        <p:spPr>
          <a:xfrm>
            <a:off x="5303049" y="6025020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91369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4EE13E-3C8C-8E1D-67E4-A8802F8555B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43389" y="1067414"/>
            <a:ext cx="3669203" cy="83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502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5E10350-6B24-2850-2697-9F72CE6A6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C05C127-5485-F0AF-D29D-8D1B68ADF0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7735D13-B2ED-5212-DD6E-9C1FAB644A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3690262-9DB3-3294-278F-7CA4D46A62A6}"/>
              </a:ext>
            </a:extLst>
          </p:cNvPr>
          <p:cNvSpPr txBox="1"/>
          <p:nvPr/>
        </p:nvSpPr>
        <p:spPr>
          <a:xfrm>
            <a:off x="5303049" y="6025020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89401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A3A77E-11A0-7627-6148-792817D2AA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5712" y="1229727"/>
            <a:ext cx="4784557" cy="10124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F02B88-7B12-BCA9-B8C0-70C4AF63BE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4552" y="1229727"/>
            <a:ext cx="2072820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784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6A82056-DF4A-C724-7F6A-40CE96EF8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75C45EF-C947-1FF3-CF32-708EBFCB62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B397410-2345-7198-326F-D32692FD29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AD6602-D7ED-7017-2C17-A7FC6E7C3A7C}"/>
              </a:ext>
            </a:extLst>
          </p:cNvPr>
          <p:cNvSpPr txBox="1"/>
          <p:nvPr/>
        </p:nvSpPr>
        <p:spPr>
          <a:xfrm>
            <a:off x="5303049" y="6025020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90137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617692-152E-5C0F-3A7C-4114A5E4CB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5345" y="1068399"/>
            <a:ext cx="3825292" cy="86688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5032A1-2833-E926-11EB-73F1DA9277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4552" y="1068399"/>
            <a:ext cx="2072820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937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203EE-E6E5-F101-E043-3634F499F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FC96F-F613-96E4-697E-242344554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580" y="970819"/>
            <a:ext cx="11292839" cy="1253766"/>
          </a:xfrm>
        </p:spPr>
        <p:txBody>
          <a:bodyPr/>
          <a:lstStyle/>
          <a:p>
            <a:r>
              <a:rPr lang="en-US" dirty="0"/>
              <a:t> FLOWMETERS &amp; REGULATORS - COMMITTEE REVIEW</a:t>
            </a:r>
          </a:p>
        </p:txBody>
      </p:sp>
    </p:spTree>
    <p:extLst>
      <p:ext uri="{BB962C8B-B14F-4D97-AF65-F5344CB8AC3E}">
        <p14:creationId xmlns:p14="http://schemas.microsoft.com/office/powerpoint/2010/main" val="3723035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CE2F1-05C2-D3D9-20D2-72D716654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C8969-385F-A25F-36A0-F4F00D5DA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980180"/>
            <a:ext cx="11029616" cy="29162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FLOWMETERS &amp; REGULATORS (X2 SKU)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D4F97F-7ACD-85DD-0815-805E4CAD1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29802"/>
            <a:ext cx="12192000" cy="139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193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35976-C2D1-FD9E-D32B-4D3C1EB59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3A560ED-593E-2237-63A3-6B93CA428B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6AD20B9-EFBE-4068-D5F1-10470CEF28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CA53B5-5FE0-39CC-9930-06807B6155DF}"/>
              </a:ext>
            </a:extLst>
          </p:cNvPr>
          <p:cNvSpPr txBox="1"/>
          <p:nvPr/>
        </p:nvSpPr>
        <p:spPr>
          <a:xfrm>
            <a:off x="5303049" y="6025020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61294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AE2CE7-DC2D-6894-AE40-03D2AC8BA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4552" y="1317409"/>
            <a:ext cx="2072820" cy="8230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1DA4FC-B14B-8C9F-D8CA-DDFF97591209}"/>
              </a:ext>
            </a:extLst>
          </p:cNvPr>
          <p:cNvSpPr txBox="1"/>
          <p:nvPr/>
        </p:nvSpPr>
        <p:spPr>
          <a:xfrm>
            <a:off x="7776117" y="1317409"/>
            <a:ext cx="180374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 Inventory for this item</a:t>
            </a:r>
          </a:p>
        </p:txBody>
      </p:sp>
    </p:spTree>
    <p:extLst>
      <p:ext uri="{BB962C8B-B14F-4D97-AF65-F5344CB8AC3E}">
        <p14:creationId xmlns:p14="http://schemas.microsoft.com/office/powerpoint/2010/main" val="29253769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EB7EA-BB32-87C4-61F4-C6B48DBD5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0EC14DE-3287-463A-9C23-10A2AED87C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602D4E5-23FD-A4F9-8BCF-446574CE9D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E78679C-2F2D-AFDA-5DEF-9121A6D4DE7B}"/>
              </a:ext>
            </a:extLst>
          </p:cNvPr>
          <p:cNvSpPr txBox="1"/>
          <p:nvPr/>
        </p:nvSpPr>
        <p:spPr>
          <a:xfrm>
            <a:off x="5303049" y="6025020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92127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90D96CC-E6E8-B32F-82C3-CA5DABD278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2257" y="1287594"/>
            <a:ext cx="4731468" cy="10422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60239AA-385A-2FFD-69A9-6E944C2238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4552" y="1287594"/>
            <a:ext cx="2072820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234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C21844-EDA2-3F52-3443-98A0DFC6B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E6C8E6EB-4C59-429B-97E4-72A058CFC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5B90362-AFCC-46A9-B41C-A257A8C5B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71EF7F1-38BA-471D-8CD4-2A9AE8E35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BB56EB9-078F-4952-AC1F-149C7A0AE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3772EE4-ED5E-4D3A-A306-B22CF8667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601200"/>
            <a:ext cx="3703320" cy="578936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7E0A980A-C795-DD0A-BE61-661524CC4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280" y="944752"/>
            <a:ext cx="3259016" cy="146269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APRIL recap	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0058680-D07C-4893-B2B7-91543F18A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B42427A-0A1F-4A55-8705-D9179F1E0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E54A6FE-D8CB-48A3-900B-053D4EBD3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73A201B-00CC-4324-B928-3766C9E0C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1513" y="2536031"/>
            <a:ext cx="3123783" cy="367193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 2" panose="05020102010507070707" pitchFamily="18" charset="2"/>
              <a:buChar char=""/>
            </a:pPr>
            <a:r>
              <a:rPr lang="en-US" sz="1100" dirty="0">
                <a:solidFill>
                  <a:srgbClr val="FFFFFF"/>
                </a:solidFill>
              </a:rPr>
              <a:t>WOUND CARE (X2) - APPROVED</a:t>
            </a:r>
          </a:p>
          <a:p>
            <a:pPr>
              <a:buFont typeface="Wingdings 2" panose="05020102010507070707" pitchFamily="18" charset="2"/>
              <a:buChar char=""/>
            </a:pPr>
            <a:r>
              <a:rPr lang="en-US" sz="1100" dirty="0">
                <a:solidFill>
                  <a:srgbClr val="FFFFFF"/>
                </a:solidFill>
              </a:rPr>
              <a:t>BOWEL MANAGEMENT SYS. (X2) - APPROVED</a:t>
            </a:r>
            <a:endParaRPr lang="en-US" sz="900" dirty="0">
              <a:solidFill>
                <a:srgbClr val="FFFFFF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r>
              <a:rPr lang="en-US" sz="1100" dirty="0">
                <a:solidFill>
                  <a:srgbClr val="FFFFFF"/>
                </a:solidFill>
              </a:rPr>
              <a:t>WOUND DRAINAGE (X11) – UNDER REVIEW WITH O.R.</a:t>
            </a:r>
            <a:endParaRPr lang="en-US" sz="900" dirty="0">
              <a:solidFill>
                <a:srgbClr val="FFFFFF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endParaRPr lang="en-US" dirty="0">
              <a:solidFill>
                <a:srgbClr val="FFFFFF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34" name="Picture Placeholder 21" descr="A close-up of a stethoscope">
            <a:extLst>
              <a:ext uri="{FF2B5EF4-FFF2-40B4-BE49-F238E27FC236}">
                <a16:creationId xmlns:a16="http://schemas.microsoft.com/office/drawing/2014/main" id="{D73CF9E6-89ED-11C0-1622-9CCD85D2A4E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r="845" b="-3"/>
          <a:stretch>
            <a:fillRect/>
          </a:stretch>
        </p:blipFill>
        <p:spPr>
          <a:xfrm>
            <a:off x="4241830" y="601200"/>
            <a:ext cx="7503636" cy="578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095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94B48-EB63-5F36-0524-4D195C8EE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47F0D-327B-9270-421A-0AE46B4B5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580" y="970819"/>
            <a:ext cx="11292839" cy="1253766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softgoods</a:t>
            </a:r>
            <a:r>
              <a:rPr lang="en-US" dirty="0"/>
              <a:t> and sports bracing - COMMITTEE REVIEW</a:t>
            </a:r>
          </a:p>
        </p:txBody>
      </p:sp>
    </p:spTree>
    <p:extLst>
      <p:ext uri="{BB962C8B-B14F-4D97-AF65-F5344CB8AC3E}">
        <p14:creationId xmlns:p14="http://schemas.microsoft.com/office/powerpoint/2010/main" val="2612929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3D756-EC04-F563-7AE0-C722F157A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A8E44-B98B-F928-DEE1-912E0401A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9"/>
            <a:ext cx="11029616" cy="29162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Softgoods</a:t>
            </a:r>
            <a:r>
              <a:rPr lang="en-US" dirty="0"/>
              <a:t> and sports bracing (X14 SKU)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FD5E38-5C87-D6CC-E55C-DF0F251EF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07" y="1885734"/>
            <a:ext cx="11898385" cy="308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151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84F8D-38C3-E153-09F1-A3811FF21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3E812ED-EC1B-B0C3-F25B-DA4D56A4E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829D006-4CD7-6412-E123-673D6F51AC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34D3BC5-C640-C516-77C0-A375A36DC2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9124" y="1233800"/>
            <a:ext cx="3957733" cy="155950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28F0A59-6279-89AB-6C87-2C29F81A38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4552" y="1233800"/>
            <a:ext cx="2072820" cy="8230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7CD8512-032E-C435-330B-B7616C6A0DF5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34605</a:t>
            </a:r>
          </a:p>
        </p:txBody>
      </p:sp>
    </p:spTree>
    <p:extLst>
      <p:ext uri="{BB962C8B-B14F-4D97-AF65-F5344CB8AC3E}">
        <p14:creationId xmlns:p14="http://schemas.microsoft.com/office/powerpoint/2010/main" val="20663098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8D3C3-B3E9-EE5D-0D97-C6AAA6EB1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4C855BB-9371-0D6D-5C57-3FB5049A4E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7A960BE-2DE3-AA93-C6C0-2B698017AE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D563A92-B874-A960-34F7-B3282423B6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4552" y="1233800"/>
            <a:ext cx="2072820" cy="8230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873AC6-E393-7455-5D33-D6C71B657B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61554" y="1233800"/>
            <a:ext cx="4035391" cy="105846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85C111B-B0F7-0DD1-5232-25063B7E23F9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34606</a:t>
            </a:r>
          </a:p>
        </p:txBody>
      </p:sp>
    </p:spTree>
    <p:extLst>
      <p:ext uri="{BB962C8B-B14F-4D97-AF65-F5344CB8AC3E}">
        <p14:creationId xmlns:p14="http://schemas.microsoft.com/office/powerpoint/2010/main" val="18142280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21BD4-8A96-A9FF-02C1-1C64C014C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C71EB71-FF69-3832-CB3F-1E36E5E010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8577374-A267-2B8F-DF96-108D75467F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270DF2D-F0E5-D704-B6F9-70F8ED12FA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8600" y="1068652"/>
            <a:ext cx="4035391" cy="10584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694FB5-0A41-5189-9E52-2B47B1B82FDF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60139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8B67DE9-75A3-D315-A72B-6A779794B1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9564" y="1068652"/>
            <a:ext cx="4098345" cy="684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117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F2745-1B20-BE2F-A211-82AB45E4B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73ED7C8-1C3E-D0E3-2B22-C2199258ED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DDF04FC-6A8A-1037-7DD1-2808D30428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1AAFB22-CA76-8235-AB14-7FD27F9F0B18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60141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260A7CA-1F9C-70E2-6D22-12A6DCDE61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4569" y="1091942"/>
            <a:ext cx="4564822" cy="79948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E877EBF-47F9-4124-E42A-FF304362E4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49541" y="1091942"/>
            <a:ext cx="3521496" cy="162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4036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7F35E-A9D1-8194-C930-F3BEC5CD5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D8536FF-4C17-12B7-1525-83CDFBF47B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7818DA7-6C7F-AFBD-8ACF-FD4324C85E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5D470A3-49D6-3BDC-E1A2-CA4E9A24BB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7341" y="1063888"/>
            <a:ext cx="4217366" cy="7148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7646A3-C157-F2C5-87A6-4CD30F32B5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4725" y="1063888"/>
            <a:ext cx="3579934" cy="224298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6458BA-5B78-20C6-4808-29542E9FC647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60140</a:t>
            </a:r>
          </a:p>
        </p:txBody>
      </p:sp>
    </p:spTree>
    <p:extLst>
      <p:ext uri="{BB962C8B-B14F-4D97-AF65-F5344CB8AC3E}">
        <p14:creationId xmlns:p14="http://schemas.microsoft.com/office/powerpoint/2010/main" val="33710562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E6A3B-DD0F-D202-1750-C8554D96B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F051ECA-7762-E00A-10B3-FC319D4ACA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CCF9D32-CEB8-CE3D-40E2-429BC395BF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1720F28-487B-18F8-4383-CCD84EE1EF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7865" y="1084360"/>
            <a:ext cx="4888360" cy="1145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B468E22-E3D9-BF04-75DC-76271DC95CE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7332" y="1084360"/>
            <a:ext cx="3499044" cy="195946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828443D-6E70-992C-611B-3504DF71BEB3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12268</a:t>
            </a:r>
          </a:p>
        </p:txBody>
      </p:sp>
    </p:spTree>
    <p:extLst>
      <p:ext uri="{BB962C8B-B14F-4D97-AF65-F5344CB8AC3E}">
        <p14:creationId xmlns:p14="http://schemas.microsoft.com/office/powerpoint/2010/main" val="2511928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8C024-AB22-118C-56B3-BE366FB23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FA796A5-70F5-D3E4-CC06-45D37DD7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3CADF8E-AC05-FAC2-977F-BC0F95AD41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F3213B1-87B7-FA6E-7B81-77077CB2A7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5437" y="1037071"/>
            <a:ext cx="4411049" cy="7917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AD829F-CF5B-5124-0274-55A8B82809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4944" y="1007050"/>
            <a:ext cx="3823172" cy="164349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1B5AF65-0963-A7D7-CA90-33F2AC9B8D50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10263</a:t>
            </a:r>
          </a:p>
        </p:txBody>
      </p:sp>
    </p:spTree>
    <p:extLst>
      <p:ext uri="{BB962C8B-B14F-4D97-AF65-F5344CB8AC3E}">
        <p14:creationId xmlns:p14="http://schemas.microsoft.com/office/powerpoint/2010/main" val="38865777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D3095-2DAA-769A-4E9E-9AE05F987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4FDBCCF-D086-3DB4-3F02-103A467B2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67D815D-3BAD-AE9F-CCF8-A975D8E2CA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746A879-53EC-7541-14A6-7AB538F6FC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6172" y="1076415"/>
            <a:ext cx="4599828" cy="77743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0F5D47-8D39-868C-7116-2A3167B5FC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2395" y="1076415"/>
            <a:ext cx="4003433" cy="136510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B3DA07-1AB0-6583-7C27-BBFFDEB67AD5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12877</a:t>
            </a:r>
          </a:p>
        </p:txBody>
      </p:sp>
    </p:spTree>
    <p:extLst>
      <p:ext uri="{BB962C8B-B14F-4D97-AF65-F5344CB8AC3E}">
        <p14:creationId xmlns:p14="http://schemas.microsoft.com/office/powerpoint/2010/main" val="134890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103">
            <a:extLst>
              <a:ext uri="{FF2B5EF4-FFF2-40B4-BE49-F238E27FC236}">
                <a16:creationId xmlns:a16="http://schemas.microsoft.com/office/drawing/2014/main" id="{910015B9-6046-41B8-83BD-71778D2F9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3908232-52E2-4794-A6C1-54300FB989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D2B9299F-BED7-44C5-9CC5-E542F9193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00401440-1DC9-4C9E-A3BA-4DECEEB46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EEE3F140-02CB-4BBC-ABC0-8BF046C9D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436050"/>
            <a:ext cx="0" cy="1645920"/>
          </a:xfrm>
          <a:prstGeom prst="line">
            <a:avLst/>
          </a:prstGeom>
          <a:ln w="19050">
            <a:solidFill>
              <a:srgbClr val="4653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Placeholder 21" descr="A close-up of a stethoscope">
            <a:extLst>
              <a:ext uri="{FF2B5EF4-FFF2-40B4-BE49-F238E27FC236}">
                <a16:creationId xmlns:a16="http://schemas.microsoft.com/office/drawing/2014/main" id="{63F55FD3-B051-BD22-347E-065B72C87E1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r="845" b="-3"/>
          <a:stretch>
            <a:fillRect/>
          </a:stretch>
        </p:blipFill>
        <p:spPr>
          <a:xfrm>
            <a:off x="6417735" y="541064"/>
            <a:ext cx="4453276" cy="3435892"/>
          </a:xfrm>
          <a:prstGeom prst="rect">
            <a:avLst/>
          </a:prstGeom>
        </p:spPr>
      </p:pic>
      <p:sp>
        <p:nvSpPr>
          <p:cNvPr id="114" name="Rectangle 113">
            <a:extLst>
              <a:ext uri="{FF2B5EF4-FFF2-40B4-BE49-F238E27FC236}">
                <a16:creationId xmlns:a16="http://schemas.microsoft.com/office/drawing/2014/main" id="{36B822CC-7DA9-4417-AA94-64CEB676F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219240"/>
            <a:ext cx="11301984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AFA01E88-71CC-4FF3-9E81-51E0C32B4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359623"/>
            <a:ext cx="11303626" cy="2051143"/>
          </a:xfrm>
          <a:prstGeom prst="rect">
            <a:avLst/>
          </a:prstGeom>
          <a:solidFill>
            <a:srgbClr val="465359"/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31204A01-935B-383F-FFC7-25823652DB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6534" y="1371600"/>
            <a:ext cx="5446266" cy="26053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ADV.  WOUND CARE - (Update)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OXIVIR TRIAL - (Update)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TEMP. SENSING PROBES – (COMMITTEE REVIEW)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SURG, EQUIP. COVERS - (COMMITTEE REVIEW)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FLOWMETERS &amp; REGULATORS – (COMMITTEE REVIEW)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SOFTGOODS &amp; SPORTS BRACING – (COMMITTEE REVIEW)</a:t>
            </a:r>
            <a:endParaRPr lang="en-US" sz="1100" dirty="0">
              <a:solidFill>
                <a:srgbClr val="FFFFFF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endParaRPr lang="en-US" dirty="0">
              <a:solidFill>
                <a:srgbClr val="FFFFFF"/>
              </a:solidFill>
            </a:endParaRPr>
          </a:p>
          <a:p>
            <a:pPr>
              <a:buFont typeface="Wingdings 2" panose="05020102010507070707" pitchFamily="18" charset="2"/>
              <a:buChar char=""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9696D64D-5F33-1C78-2990-76F420B6680B}"/>
              </a:ext>
            </a:extLst>
          </p:cNvPr>
          <p:cNvSpPr txBox="1">
            <a:spLocks/>
          </p:cNvSpPr>
          <p:nvPr/>
        </p:nvSpPr>
        <p:spPr>
          <a:xfrm>
            <a:off x="1320989" y="594026"/>
            <a:ext cx="4453276" cy="4118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</a:rPr>
              <a:t>JUNE AGENDA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1259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3ED8E-BB40-0C15-9874-910D295AA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4E47CBE-712B-A455-FF44-29FA632A0B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4553D70-F7A6-CFD3-71F7-18DBA77645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1A214F-383F-2456-2C98-7168DCA43A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73" y="1159699"/>
            <a:ext cx="3624436" cy="12828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0678805-766A-3880-A868-39FE44DCA5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4552" y="1159699"/>
            <a:ext cx="2072820" cy="8230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D60E087-6B69-7628-BC11-200527A58FD6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60240</a:t>
            </a:r>
          </a:p>
        </p:txBody>
      </p:sp>
    </p:spTree>
    <p:extLst>
      <p:ext uri="{BB962C8B-B14F-4D97-AF65-F5344CB8AC3E}">
        <p14:creationId xmlns:p14="http://schemas.microsoft.com/office/powerpoint/2010/main" val="42825139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3487D-0826-C904-E5D5-D2EEFA93D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FBC90CD-2092-865C-18D5-4EC0185E2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40EB2E9-5841-A2AE-29D7-DD6A94FABD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9541CE1-2D47-0A19-9C79-A7672DB88D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4552" y="1159098"/>
            <a:ext cx="2072820" cy="82303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9E56FAD-27BB-EF18-E974-0315044ED6B2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88369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7CFFB3-2715-57C6-F372-CBEDEEFCFE4C}"/>
              </a:ext>
            </a:extLst>
          </p:cNvPr>
          <p:cNvSpPr txBox="1"/>
          <p:nvPr/>
        </p:nvSpPr>
        <p:spPr>
          <a:xfrm>
            <a:off x="7776117" y="1159098"/>
            <a:ext cx="180374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 Inventory for this item</a:t>
            </a:r>
          </a:p>
        </p:txBody>
      </p:sp>
    </p:spTree>
    <p:extLst>
      <p:ext uri="{BB962C8B-B14F-4D97-AF65-F5344CB8AC3E}">
        <p14:creationId xmlns:p14="http://schemas.microsoft.com/office/powerpoint/2010/main" val="2424502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934BE-2A9A-4B89-30DB-DEA253C43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1D5901E-444D-A7C5-57D2-4AE199E94F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DCAF82C-B96D-987E-6663-B300AD26F3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692008F-6222-A4F5-CB55-3025ED942E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4552" y="1159699"/>
            <a:ext cx="2072820" cy="8230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183B11-630A-5395-27BE-47194C292887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88438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056A5E-3DD9-A06D-1BDA-199748E6BD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46084" y="1159700"/>
            <a:ext cx="3663814" cy="823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8925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AC6DA-DD8C-69B2-7C0E-CA6EEA6B6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B27CC1D-D8E4-12E4-DEA1-6230A7159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928D411-A83C-13BF-BBE2-50CC3812D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E929698-1A2C-ABD2-CA8B-304FFB892CEC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88439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B8B90A-532A-2304-A37A-7552B50D78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9548" y="1016967"/>
            <a:ext cx="3747960" cy="81183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0B906BA-1B14-D3D5-5F74-CB1C005EA6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4552" y="1016967"/>
            <a:ext cx="2072820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3186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F2E136-AA74-650A-C2D3-82D5F82D8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80240FE-8127-D716-B2D2-265515CBC3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18ADEB6-0C83-2340-284D-A947C3A7FD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9D33E6-487F-17BC-2F55-EE2E9F4A1334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88440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1D4A18-D656-E1ED-7338-FDEC8962FE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4252" y="1025413"/>
            <a:ext cx="3067478" cy="13432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F5CC5CD-E3F3-7A0D-A774-D96A6DBF46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4552" y="1025413"/>
            <a:ext cx="2072820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3411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7B780-5E75-6C35-E240-DC636FD0F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AA3D2C7-65DA-152A-8DB7-500590A5A7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512B8C4-47CA-E63D-586D-87CBE62273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0F317B4-7AE3-BC5B-ACD0-177385CF9489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30873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89FFF7-469A-1148-9DE1-363FC734B3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4552" y="1025413"/>
            <a:ext cx="2072820" cy="8230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F5FC53F-5D83-E147-513A-BAA3F5D8A5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7711" y="1025413"/>
            <a:ext cx="3360560" cy="134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62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648E3-8EED-9D28-4685-A521E5240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9F80A-86E8-EAEC-51F9-A45658C9BD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580" y="970819"/>
            <a:ext cx="11292839" cy="1253766"/>
          </a:xfrm>
        </p:spPr>
        <p:txBody>
          <a:bodyPr/>
          <a:lstStyle/>
          <a:p>
            <a:r>
              <a:rPr lang="en-US" dirty="0"/>
              <a:t> TEMP SENSING PROBES - COMMITTEE REVIEW</a:t>
            </a:r>
          </a:p>
        </p:txBody>
      </p:sp>
    </p:spTree>
    <p:extLst>
      <p:ext uri="{BB962C8B-B14F-4D97-AF65-F5344CB8AC3E}">
        <p14:creationId xmlns:p14="http://schemas.microsoft.com/office/powerpoint/2010/main" val="1142128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287F1-8146-25B8-FE6F-30BC8AFF1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5F366-1AC1-9F30-7E1D-E3CF0954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1168070"/>
            <a:ext cx="11029616" cy="29162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TEMP SENSING PROBES (X1 SKU)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49BDBA-A701-1601-7F16-C92A1BA71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6687"/>
            <a:ext cx="12192000" cy="124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032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14D5E-FDC6-7A77-5D5C-2521A8127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9911B29-2356-F63B-9E44-D98BFD41C4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BD1D631-D104-18A1-B66F-FD6B2C2E5B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7A0E5AB-A387-1624-0C9E-43C9645C07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1066" y="964045"/>
            <a:ext cx="4399051" cy="12029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CB7E916-5714-53BF-7C44-B0B89F66C7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6654" y="964045"/>
            <a:ext cx="3454320" cy="139084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DBE99EA-2F60-9E4B-9D30-1C4757182226}"/>
              </a:ext>
            </a:extLst>
          </p:cNvPr>
          <p:cNvSpPr txBox="1"/>
          <p:nvPr/>
        </p:nvSpPr>
        <p:spPr>
          <a:xfrm>
            <a:off x="5303049" y="5974916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9326</a:t>
            </a:r>
          </a:p>
        </p:txBody>
      </p:sp>
    </p:spTree>
    <p:extLst>
      <p:ext uri="{BB962C8B-B14F-4D97-AF65-F5344CB8AC3E}">
        <p14:creationId xmlns:p14="http://schemas.microsoft.com/office/powerpoint/2010/main" val="3520615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DD15D-B0C4-4360-8C1B-5B3DFE91F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A6123-4C9A-7880-2452-880060CC9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580" y="970819"/>
            <a:ext cx="11292839" cy="1253766"/>
          </a:xfrm>
        </p:spPr>
        <p:txBody>
          <a:bodyPr/>
          <a:lstStyle/>
          <a:p>
            <a:r>
              <a:rPr lang="en-US" dirty="0"/>
              <a:t>SURG. EQUIPMENT COVERS - COMMITTEE REVIEW</a:t>
            </a:r>
          </a:p>
        </p:txBody>
      </p:sp>
    </p:spTree>
    <p:extLst>
      <p:ext uri="{BB962C8B-B14F-4D97-AF65-F5344CB8AC3E}">
        <p14:creationId xmlns:p14="http://schemas.microsoft.com/office/powerpoint/2010/main" val="1650591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A5557-41B6-BC96-51B1-8032E1BFF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4CF83-087B-C30C-1F52-57D0AEA47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9"/>
            <a:ext cx="11029616" cy="29162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SURG. EQUIPMENT COVERS (x7 </a:t>
            </a:r>
            <a:r>
              <a:rPr lang="en-US" dirty="0" err="1"/>
              <a:t>sku</a:t>
            </a:r>
            <a:r>
              <a:rPr lang="en-US" dirty="0"/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D5C2CF-84CD-C6E6-A3EA-3526263697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14445"/>
            <a:ext cx="12181035" cy="2377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277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CFB2D00-9BAF-6536-6375-2DADCF0E8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5DAAD43-F40D-B48B-7C0A-630FE6C36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64" y="611318"/>
            <a:ext cx="2462997" cy="2499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628D696-7494-5844-FD22-8B26CF4AF9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541" y="621639"/>
            <a:ext cx="2456901" cy="2499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0F8C5AF-82B3-0C60-D818-39E53E4B7BC4}"/>
              </a:ext>
            </a:extLst>
          </p:cNvPr>
          <p:cNvSpPr txBox="1"/>
          <p:nvPr/>
        </p:nvSpPr>
        <p:spPr>
          <a:xfrm>
            <a:off x="5303049" y="6012494"/>
            <a:ext cx="15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L# 11179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0C6EE2C-41E7-A949-BF56-0DE9E1356C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3218" y="998516"/>
            <a:ext cx="4095487" cy="73718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745A1E9-0A42-4E23-757C-9D2A3AC88448}"/>
              </a:ext>
            </a:extLst>
          </p:cNvPr>
          <p:cNvSpPr txBox="1"/>
          <p:nvPr/>
        </p:nvSpPr>
        <p:spPr>
          <a:xfrm>
            <a:off x="7776117" y="998516"/>
            <a:ext cx="180374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 Inventory for this item</a:t>
            </a:r>
          </a:p>
        </p:txBody>
      </p:sp>
    </p:spTree>
    <p:extLst>
      <p:ext uri="{BB962C8B-B14F-4D97-AF65-F5344CB8AC3E}">
        <p14:creationId xmlns:p14="http://schemas.microsoft.com/office/powerpoint/2010/main" val="65351384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37C456-A6DA-4DEE-A3FB-4EC3058FD0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00B2AC-C335-4100-B8B3-2D9F49A72906}">
  <ds:schemaRefs>
    <ds:schemaRef ds:uri="16c05727-aa75-4e4a-9b5f-8a80a1165891"/>
    <ds:schemaRef ds:uri="http://purl.org/dc/terms/"/>
    <ds:schemaRef ds:uri="71af3243-3dd4-4a8d-8c0d-dd76da1f02a5"/>
    <ds:schemaRef ds:uri="230e9df3-be65-4c73-a93b-d1236ebd677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sharepoint/v3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9D1F84C-D1FD-4B1B-9CFD-8E0D96AC4DF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9762</TotalTime>
  <Words>266</Words>
  <Application>Microsoft Office PowerPoint</Application>
  <PresentationFormat>Widescreen</PresentationFormat>
  <Paragraphs>79</Paragraphs>
  <Slides>35</Slides>
  <Notes>27</Notes>
  <HiddenSlides>6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Gill Sans MT</vt:lpstr>
      <vt:lpstr>Wingdings 2</vt:lpstr>
      <vt:lpstr>DividendVTI</vt:lpstr>
      <vt:lpstr>Nursing and patient care cva JUNE - 2026 meeting</vt:lpstr>
      <vt:lpstr>APRIL recap </vt:lpstr>
      <vt:lpstr>PowerPoint Presentation</vt:lpstr>
      <vt:lpstr> TEMP SENSING PROBES - COMMITTEE REVIEW</vt:lpstr>
      <vt:lpstr>TEMP SENSING PROBES (X1 SKU)</vt:lpstr>
      <vt:lpstr>PowerPoint Presentation</vt:lpstr>
      <vt:lpstr>SURG. EQUIPMENT COVERS - COMMITTEE REVIEW</vt:lpstr>
      <vt:lpstr>SURG. EQUIPMENT COVERS (x7 sku)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FLOWMETERS &amp; REGULATORS - COMMITTEE REVIEW</vt:lpstr>
      <vt:lpstr>FLOWMETERS &amp; REGULATORS (X2 SKU)</vt:lpstr>
      <vt:lpstr>PowerPoint Presentation</vt:lpstr>
      <vt:lpstr>PowerPoint Presentation</vt:lpstr>
      <vt:lpstr> softgoods and sports bracing - COMMITTEE REVIEW</vt:lpstr>
      <vt:lpstr>Softgoods and sports bracing (X14 SKU)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Spotts, Tyler D</dc:creator>
  <cp:lastModifiedBy>Spotts, Tyler D</cp:lastModifiedBy>
  <cp:revision>8</cp:revision>
  <cp:lastPrinted>2026-06-02T17:24:18Z</cp:lastPrinted>
  <dcterms:created xsi:type="dcterms:W3CDTF">2025-07-25T20:48:48Z</dcterms:created>
  <dcterms:modified xsi:type="dcterms:W3CDTF">2026-06-02T18:34:43Z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