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2" r:id="rId6"/>
    <p:sldId id="505" r:id="rId7"/>
    <p:sldId id="506" r:id="rId8"/>
    <p:sldId id="520" r:id="rId9"/>
    <p:sldId id="474" r:id="rId10"/>
    <p:sldId id="508" r:id="rId11"/>
    <p:sldId id="510" r:id="rId12"/>
    <p:sldId id="470" r:id="rId13"/>
    <p:sldId id="462" r:id="rId14"/>
    <p:sldId id="507" r:id="rId15"/>
    <p:sldId id="475" r:id="rId16"/>
    <p:sldId id="503" r:id="rId17"/>
    <p:sldId id="498" r:id="rId18"/>
    <p:sldId id="504" r:id="rId19"/>
    <p:sldId id="460" r:id="rId20"/>
    <p:sldId id="469" r:id="rId21"/>
    <p:sldId id="464" r:id="rId22"/>
    <p:sldId id="512" r:id="rId23"/>
    <p:sldId id="513" r:id="rId24"/>
    <p:sldId id="467" r:id="rId25"/>
    <p:sldId id="468" r:id="rId26"/>
    <p:sldId id="514" r:id="rId27"/>
    <p:sldId id="515" r:id="rId28"/>
    <p:sldId id="516" r:id="rId29"/>
    <p:sldId id="517" r:id="rId30"/>
    <p:sldId id="521" r:id="rId31"/>
    <p:sldId id="518" r:id="rId32"/>
    <p:sldId id="458" r:id="rId3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FA7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0" autoAdjust="0"/>
    <p:restoredTop sz="95278" autoAdjust="0"/>
  </p:normalViewPr>
  <p:slideViewPr>
    <p:cSldViewPr snapToGrid="0" showGuides="1">
      <p:cViewPr varScale="1">
        <p:scale>
          <a:sx n="85" d="100"/>
          <a:sy n="85" d="100"/>
        </p:scale>
        <p:origin x="108" y="14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otts, Tyler D" userId="fe67611b-e886-4976-a74f-32f5d442ddd5" providerId="ADAL" clId="{A31CDC42-05B3-4342-821E-F5B67FD7AD23}"/>
    <pc:docChg chg="undo redo custSel addSld delSld modSld sldOrd">
      <pc:chgData name="Spotts, Tyler D" userId="fe67611b-e886-4976-a74f-32f5d442ddd5" providerId="ADAL" clId="{A31CDC42-05B3-4342-821E-F5B67FD7AD23}" dt="2026-06-02T21:13:54.590" v="9152" actId="2696"/>
      <pc:docMkLst>
        <pc:docMk/>
      </pc:docMkLst>
      <pc:sldChg chg="modSp mod">
        <pc:chgData name="Spotts, Tyler D" userId="fe67611b-e886-4976-a74f-32f5d442ddd5" providerId="ADAL" clId="{A31CDC42-05B3-4342-821E-F5B67FD7AD23}" dt="2026-05-14T12:15:31.905" v="6445" actId="20577"/>
        <pc:sldMkLst>
          <pc:docMk/>
          <pc:sldMk cId="1039759085" sldId="256"/>
        </pc:sldMkLst>
        <pc:spChg chg="mod">
          <ac:chgData name="Spotts, Tyler D" userId="fe67611b-e886-4976-a74f-32f5d442ddd5" providerId="ADAL" clId="{A31CDC42-05B3-4342-821E-F5B67FD7AD23}" dt="2026-05-14T12:15:31.905" v="6445" actId="20577"/>
          <ac:spMkLst>
            <pc:docMk/>
            <pc:sldMk cId="1039759085" sldId="256"/>
            <ac:spMk id="8" creationId="{479F0267-9D1C-BDA9-A152-B01CD379FC92}"/>
          </ac:spMkLst>
        </pc:spChg>
      </pc:sldChg>
      <pc:sldChg chg="modSp mod ord">
        <pc:chgData name="Spotts, Tyler D" userId="fe67611b-e886-4976-a74f-32f5d442ddd5" providerId="ADAL" clId="{A31CDC42-05B3-4342-821E-F5B67FD7AD23}" dt="2026-05-20T12:50:24.112" v="7610"/>
        <pc:sldMkLst>
          <pc:docMk/>
          <pc:sldMk cId="2201125929" sldId="292"/>
        </pc:sldMkLst>
        <pc:spChg chg="mod">
          <ac:chgData name="Spotts, Tyler D" userId="fe67611b-e886-4976-a74f-32f5d442ddd5" providerId="ADAL" clId="{A31CDC42-05B3-4342-821E-F5B67FD7AD23}" dt="2026-05-14T21:06:07.221" v="7052" actId="20577"/>
          <ac:spMkLst>
            <pc:docMk/>
            <pc:sldMk cId="2201125929" sldId="292"/>
            <ac:spMk id="5" creationId="{31204A01-935B-383F-FFC7-25823652DB2E}"/>
          </ac:spMkLst>
        </pc:spChg>
        <pc:spChg chg="mod">
          <ac:chgData name="Spotts, Tyler D" userId="fe67611b-e886-4976-a74f-32f5d442ddd5" providerId="ADAL" clId="{A31CDC42-05B3-4342-821E-F5B67FD7AD23}" dt="2026-05-13T18:03:23.638" v="5478" actId="20577"/>
          <ac:spMkLst>
            <pc:docMk/>
            <pc:sldMk cId="2201125929" sldId="292"/>
            <ac:spMk id="6" creationId="{9696D64D-5F33-1C78-2990-76F420B6680B}"/>
          </ac:spMkLst>
        </pc:spChg>
      </pc:sldChg>
      <pc:sldChg chg="modSp add del mod">
        <pc:chgData name="Spotts, Tyler D" userId="fe67611b-e886-4976-a74f-32f5d442ddd5" providerId="ADAL" clId="{A31CDC42-05B3-4342-821E-F5B67FD7AD23}" dt="2026-05-21T14:28:40.668" v="9115" actId="20577"/>
        <pc:sldMkLst>
          <pc:docMk/>
          <pc:sldMk cId="837803001" sldId="458"/>
        </pc:sldMkLst>
        <pc:spChg chg="mod">
          <ac:chgData name="Spotts, Tyler D" userId="fe67611b-e886-4976-a74f-32f5d442ddd5" providerId="ADAL" clId="{A31CDC42-05B3-4342-821E-F5B67FD7AD23}" dt="2026-05-21T14:25:38.394" v="9067" actId="20577"/>
          <ac:spMkLst>
            <pc:docMk/>
            <pc:sldMk cId="837803001" sldId="458"/>
            <ac:spMk id="2" creationId="{51F86214-D177-B135-F28D-518F90802981}"/>
          </ac:spMkLst>
        </pc:spChg>
        <pc:spChg chg="mod">
          <ac:chgData name="Spotts, Tyler D" userId="fe67611b-e886-4976-a74f-32f5d442ddd5" providerId="ADAL" clId="{A31CDC42-05B3-4342-821E-F5B67FD7AD23}" dt="2026-05-21T14:25:32.368" v="9058" actId="20577"/>
          <ac:spMkLst>
            <pc:docMk/>
            <pc:sldMk cId="837803001" sldId="458"/>
            <ac:spMk id="3" creationId="{6012D54B-81F1-612D-9335-87F8DD233030}"/>
          </ac:spMkLst>
        </pc:spChg>
        <pc:spChg chg="mod">
          <ac:chgData name="Spotts, Tyler D" userId="fe67611b-e886-4976-a74f-32f5d442ddd5" providerId="ADAL" clId="{A31CDC42-05B3-4342-821E-F5B67FD7AD23}" dt="2026-05-21T14:28:40.668" v="9115" actId="20577"/>
          <ac:spMkLst>
            <pc:docMk/>
            <pc:sldMk cId="837803001" sldId="458"/>
            <ac:spMk id="4" creationId="{5E0BE091-9F3A-2198-AA6B-0CA82D0D2019}"/>
          </ac:spMkLst>
        </pc:spChg>
      </pc:sldChg>
      <pc:sldChg chg="modSp mod ord modShow">
        <pc:chgData name="Spotts, Tyler D" userId="fe67611b-e886-4976-a74f-32f5d442ddd5" providerId="ADAL" clId="{A31CDC42-05B3-4342-821E-F5B67FD7AD23}" dt="2026-05-21T13:39:23.764" v="9047" actId="255"/>
        <pc:sldMkLst>
          <pc:docMk/>
          <pc:sldMk cId="146052318" sldId="460"/>
        </pc:sldMkLst>
        <pc:spChg chg="mod">
          <ac:chgData name="Spotts, Tyler D" userId="fe67611b-e886-4976-a74f-32f5d442ddd5" providerId="ADAL" clId="{A31CDC42-05B3-4342-821E-F5B67FD7AD23}" dt="2026-05-21T13:39:23.764" v="9047" actId="255"/>
          <ac:spMkLst>
            <pc:docMk/>
            <pc:sldMk cId="146052318" sldId="460"/>
            <ac:spMk id="2" creationId="{428BD3D9-E3D1-1198-378D-6E0C203C1D4B}"/>
          </ac:spMkLst>
        </pc:spChg>
      </pc:sldChg>
      <pc:sldChg chg="ord">
        <pc:chgData name="Spotts, Tyler D" userId="fe67611b-e886-4976-a74f-32f5d442ddd5" providerId="ADAL" clId="{A31CDC42-05B3-4342-821E-F5B67FD7AD23}" dt="2026-05-20T16:25:02.268" v="8304"/>
        <pc:sldMkLst>
          <pc:docMk/>
          <pc:sldMk cId="3617653093" sldId="462"/>
        </pc:sldMkLst>
      </pc:sldChg>
      <pc:sldChg chg="addSp delSp modSp mod ord">
        <pc:chgData name="Spotts, Tyler D" userId="fe67611b-e886-4976-a74f-32f5d442ddd5" providerId="ADAL" clId="{A31CDC42-05B3-4342-821E-F5B67FD7AD23}" dt="2026-05-20T17:49:27.724" v="8721" actId="14100"/>
        <pc:sldMkLst>
          <pc:docMk/>
          <pc:sldMk cId="2915647297" sldId="464"/>
        </pc:sldMkLst>
        <pc:spChg chg="add mod">
          <ac:chgData name="Spotts, Tyler D" userId="fe67611b-e886-4976-a74f-32f5d442ddd5" providerId="ADAL" clId="{A31CDC42-05B3-4342-821E-F5B67FD7AD23}" dt="2026-05-14T20:44:05.944" v="6912" actId="14100"/>
          <ac:spMkLst>
            <pc:docMk/>
            <pc:sldMk cId="2915647297" sldId="464"/>
            <ac:spMk id="4" creationId="{7F0702ED-0C2E-394B-8E65-35056D19FF54}"/>
          </ac:spMkLst>
        </pc:spChg>
        <pc:spChg chg="mod">
          <ac:chgData name="Spotts, Tyler D" userId="fe67611b-e886-4976-a74f-32f5d442ddd5" providerId="ADAL" clId="{A31CDC42-05B3-4342-821E-F5B67FD7AD23}" dt="2026-05-14T20:43:19.754" v="6850" actId="14100"/>
          <ac:spMkLst>
            <pc:docMk/>
            <pc:sldMk cId="2915647297" sldId="464"/>
            <ac:spMk id="9" creationId="{C2083503-5AE3-5A37-A224-5B382D57ECB9}"/>
          </ac:spMkLst>
        </pc:spChg>
        <pc:spChg chg="mod">
          <ac:chgData name="Spotts, Tyler D" userId="fe67611b-e886-4976-a74f-32f5d442ddd5" providerId="ADAL" clId="{A31CDC42-05B3-4342-821E-F5B67FD7AD23}" dt="2026-05-14T20:45:05.116" v="6957" actId="20577"/>
          <ac:spMkLst>
            <pc:docMk/>
            <pc:sldMk cId="2915647297" sldId="464"/>
            <ac:spMk id="10" creationId="{CAA90DEF-6E73-2687-51BA-B8192EE631A9}"/>
          </ac:spMkLst>
        </pc:spChg>
        <pc:picChg chg="add mod">
          <ac:chgData name="Spotts, Tyler D" userId="fe67611b-e886-4976-a74f-32f5d442ddd5" providerId="ADAL" clId="{A31CDC42-05B3-4342-821E-F5B67FD7AD23}" dt="2026-05-20T17:49:27.724" v="8721" actId="14100"/>
          <ac:picMkLst>
            <pc:docMk/>
            <pc:sldMk cId="2915647297" sldId="464"/>
            <ac:picMk id="16" creationId="{2B45ADBE-555E-C13F-0E71-0C350ABED900}"/>
          </ac:picMkLst>
        </pc:picChg>
        <pc:picChg chg="add mod">
          <ac:chgData name="Spotts, Tyler D" userId="fe67611b-e886-4976-a74f-32f5d442ddd5" providerId="ADAL" clId="{A31CDC42-05B3-4342-821E-F5B67FD7AD23}" dt="2026-05-14T20:55:06.256" v="6963" actId="1076"/>
          <ac:picMkLst>
            <pc:docMk/>
            <pc:sldMk cId="2915647297" sldId="464"/>
            <ac:picMk id="1026" creationId="{DAF58666-1F1D-47F1-2ECC-09C4D5B3A7F3}"/>
          </ac:picMkLst>
        </pc:picChg>
        <pc:picChg chg="mod">
          <ac:chgData name="Spotts, Tyler D" userId="fe67611b-e886-4976-a74f-32f5d442ddd5" providerId="ADAL" clId="{A31CDC42-05B3-4342-821E-F5B67FD7AD23}" dt="2026-05-14T20:45:14.559" v="6959" actId="1076"/>
          <ac:picMkLst>
            <pc:docMk/>
            <pc:sldMk cId="2915647297" sldId="464"/>
            <ac:picMk id="1028" creationId="{03F8A87B-AA03-B14A-0A93-B67F20697070}"/>
          </ac:picMkLst>
        </pc:picChg>
      </pc:sldChg>
      <pc:sldChg chg="addSp modSp mod">
        <pc:chgData name="Spotts, Tyler D" userId="fe67611b-e886-4976-a74f-32f5d442ddd5" providerId="ADAL" clId="{A31CDC42-05B3-4342-821E-F5B67FD7AD23}" dt="2026-05-20T19:29:37.473" v="8947" actId="20577"/>
        <pc:sldMkLst>
          <pc:docMk/>
          <pc:sldMk cId="204568401" sldId="467"/>
        </pc:sldMkLst>
        <pc:spChg chg="mod">
          <ac:chgData name="Spotts, Tyler D" userId="fe67611b-e886-4976-a74f-32f5d442ddd5" providerId="ADAL" clId="{A31CDC42-05B3-4342-821E-F5B67FD7AD23}" dt="2026-05-14T14:33:14.923" v="6574" actId="20577"/>
          <ac:spMkLst>
            <pc:docMk/>
            <pc:sldMk cId="204568401" sldId="467"/>
            <ac:spMk id="2" creationId="{EF2377BC-F992-CACE-F64C-F149E9FE9B8D}"/>
          </ac:spMkLst>
        </pc:spChg>
        <pc:spChg chg="mod">
          <ac:chgData name="Spotts, Tyler D" userId="fe67611b-e886-4976-a74f-32f5d442ddd5" providerId="ADAL" clId="{A31CDC42-05B3-4342-821E-F5B67FD7AD23}" dt="2026-05-20T19:29:37.473" v="8947" actId="20577"/>
          <ac:spMkLst>
            <pc:docMk/>
            <pc:sldMk cId="204568401" sldId="467"/>
            <ac:spMk id="3" creationId="{186A685E-FB16-6CBC-23A4-E3895B771B8E}"/>
          </ac:spMkLst>
        </pc:spChg>
        <pc:spChg chg="mod">
          <ac:chgData name="Spotts, Tyler D" userId="fe67611b-e886-4976-a74f-32f5d442ddd5" providerId="ADAL" clId="{A31CDC42-05B3-4342-821E-F5B67FD7AD23}" dt="2026-05-20T19:10:15.088" v="8902" actId="27636"/>
          <ac:spMkLst>
            <pc:docMk/>
            <pc:sldMk cId="204568401" sldId="467"/>
            <ac:spMk id="4" creationId="{C958CB98-709E-0004-E3FB-F4A30F2562B1}"/>
          </ac:spMkLst>
        </pc:spChg>
        <pc:spChg chg="mod">
          <ac:chgData name="Spotts, Tyler D" userId="fe67611b-e886-4976-a74f-32f5d442ddd5" providerId="ADAL" clId="{A31CDC42-05B3-4342-821E-F5B67FD7AD23}" dt="2026-05-20T17:52:25.503" v="8734" actId="1076"/>
          <ac:spMkLst>
            <pc:docMk/>
            <pc:sldMk cId="204568401" sldId="467"/>
            <ac:spMk id="5" creationId="{838E0DE7-B339-7BE6-93F5-9E9AC59EA30C}"/>
          </ac:spMkLst>
        </pc:spChg>
        <pc:spChg chg="mod">
          <ac:chgData name="Spotts, Tyler D" userId="fe67611b-e886-4976-a74f-32f5d442ddd5" providerId="ADAL" clId="{A31CDC42-05B3-4342-821E-F5B67FD7AD23}" dt="2026-05-20T18:37:59.377" v="8806" actId="20577"/>
          <ac:spMkLst>
            <pc:docMk/>
            <pc:sldMk cId="204568401" sldId="467"/>
            <ac:spMk id="6" creationId="{1B43E1D5-C322-5CBC-F553-B727E5D29BE6}"/>
          </ac:spMkLst>
        </pc:spChg>
        <pc:spChg chg="add mod">
          <ac:chgData name="Spotts, Tyler D" userId="fe67611b-e886-4976-a74f-32f5d442ddd5" providerId="ADAL" clId="{A31CDC42-05B3-4342-821E-F5B67FD7AD23}" dt="2026-05-20T19:09:45.818" v="8890" actId="1076"/>
          <ac:spMkLst>
            <pc:docMk/>
            <pc:sldMk cId="204568401" sldId="467"/>
            <ac:spMk id="7" creationId="{D83ECECF-97A5-996C-AB2B-ED184583BF09}"/>
          </ac:spMkLst>
        </pc:spChg>
        <pc:spChg chg="add mod">
          <ac:chgData name="Spotts, Tyler D" userId="fe67611b-e886-4976-a74f-32f5d442ddd5" providerId="ADAL" clId="{A31CDC42-05B3-4342-821E-F5B67FD7AD23}" dt="2026-05-20T19:09:43.679" v="8889" actId="1076"/>
          <ac:spMkLst>
            <pc:docMk/>
            <pc:sldMk cId="204568401" sldId="467"/>
            <ac:spMk id="8" creationId="{344BFDCF-3B84-2F5A-361E-B8EED2AA6523}"/>
          </ac:spMkLst>
        </pc:spChg>
      </pc:sldChg>
      <pc:sldChg chg="addSp delSp modSp mod setBg setClrOvrMap">
        <pc:chgData name="Spotts, Tyler D" userId="fe67611b-e886-4976-a74f-32f5d442ddd5" providerId="ADAL" clId="{A31CDC42-05B3-4342-821E-F5B67FD7AD23}" dt="2026-05-20T17:05:59.272" v="8335" actId="14100"/>
        <pc:sldMkLst>
          <pc:docMk/>
          <pc:sldMk cId="3136741694" sldId="468"/>
        </pc:sldMkLst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37" creationId="{1DDC3EF6-2EA5-44B3-94C7-9DDA67A127D0}"/>
          </ac:spMkLst>
        </pc:spChg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39" creationId="{87925A9A-E9FA-496E-9C09-7C2845E0062B}"/>
          </ac:spMkLst>
        </pc:spChg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41" creationId="{2073ABB4-E164-4CBF-ADFF-25552BB7913B}"/>
          </ac:spMkLst>
        </pc:spChg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43" creationId="{8C266B9D-DC87-430A-8D3A-2E83639A1768}"/>
          </ac:spMkLst>
        </pc:spChg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45" creationId="{254B162D-1BD7-41E0-844F-F94AE2CE2B87}"/>
          </ac:spMkLst>
        </pc:spChg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47" creationId="{1264404B-1C0F-4383-8FC3-A3E3264AA4C3}"/>
          </ac:spMkLst>
        </pc:spChg>
        <pc:spChg chg="add">
          <ac:chgData name="Spotts, Tyler D" userId="fe67611b-e886-4976-a74f-32f5d442ddd5" providerId="ADAL" clId="{A31CDC42-05B3-4342-821E-F5B67FD7AD23}" dt="2026-05-20T17:05:52.440" v="8333" actId="26606"/>
          <ac:spMkLst>
            <pc:docMk/>
            <pc:sldMk cId="3136741694" sldId="468"/>
            <ac:spMk id="51" creationId="{1EEE7F17-8E08-4C69-8E22-661908E6DF72}"/>
          </ac:spMkLst>
        </pc:spChg>
        <pc:picChg chg="add mod">
          <ac:chgData name="Spotts, Tyler D" userId="fe67611b-e886-4976-a74f-32f5d442ddd5" providerId="ADAL" clId="{A31CDC42-05B3-4342-821E-F5B67FD7AD23}" dt="2026-05-20T17:05:59.272" v="8335" actId="14100"/>
          <ac:picMkLst>
            <pc:docMk/>
            <pc:sldMk cId="3136741694" sldId="468"/>
            <ac:picMk id="12" creationId="{65FF3AEE-2227-24E0-ACF1-4F7D2FB3FB37}"/>
          </ac:picMkLst>
        </pc:picChg>
      </pc:sldChg>
      <pc:sldChg chg="addSp delSp modSp add mod delAnim modAnim">
        <pc:chgData name="Spotts, Tyler D" userId="fe67611b-e886-4976-a74f-32f5d442ddd5" providerId="ADAL" clId="{A31CDC42-05B3-4342-821E-F5B67FD7AD23}" dt="2026-05-13T18:33:14.889" v="5605" actId="26606"/>
        <pc:sldMkLst>
          <pc:docMk/>
          <pc:sldMk cId="137420560" sldId="469"/>
        </pc:sldMkLst>
        <pc:spChg chg="add">
          <ac:chgData name="Spotts, Tyler D" userId="fe67611b-e886-4976-a74f-32f5d442ddd5" providerId="ADAL" clId="{A31CDC42-05B3-4342-821E-F5B67FD7AD23}" dt="2026-05-13T18:33:14.889" v="5605" actId="26606"/>
          <ac:spMkLst>
            <pc:docMk/>
            <pc:sldMk cId="137420560" sldId="469"/>
            <ac:spMk id="42" creationId="{DD651B61-325E-4E73-8445-38B0DE8AAAB6}"/>
          </ac:spMkLst>
        </pc:spChg>
        <pc:spChg chg="add">
          <ac:chgData name="Spotts, Tyler D" userId="fe67611b-e886-4976-a74f-32f5d442ddd5" providerId="ADAL" clId="{A31CDC42-05B3-4342-821E-F5B67FD7AD23}" dt="2026-05-13T18:33:14.889" v="5605" actId="26606"/>
          <ac:spMkLst>
            <pc:docMk/>
            <pc:sldMk cId="137420560" sldId="469"/>
            <ac:spMk id="44" creationId="{B42E5253-D3AC-4AC2-B766-8B34F13C2F5E}"/>
          </ac:spMkLst>
        </pc:spChg>
        <pc:spChg chg="add">
          <ac:chgData name="Spotts, Tyler D" userId="fe67611b-e886-4976-a74f-32f5d442ddd5" providerId="ADAL" clId="{A31CDC42-05B3-4342-821E-F5B67FD7AD23}" dt="2026-05-13T18:33:14.889" v="5605" actId="26606"/>
          <ac:spMkLst>
            <pc:docMk/>
            <pc:sldMk cId="137420560" sldId="469"/>
            <ac:spMk id="46" creationId="{10AE8D57-436A-4073-9A75-15BB5949F8B4}"/>
          </ac:spMkLst>
        </pc:spChg>
        <pc:spChg chg="add">
          <ac:chgData name="Spotts, Tyler D" userId="fe67611b-e886-4976-a74f-32f5d442ddd5" providerId="ADAL" clId="{A31CDC42-05B3-4342-821E-F5B67FD7AD23}" dt="2026-05-13T18:33:14.889" v="5605" actId="26606"/>
          <ac:spMkLst>
            <pc:docMk/>
            <pc:sldMk cId="137420560" sldId="469"/>
            <ac:spMk id="48" creationId="{E2852671-8EB6-4EAF-8AF8-65CF3FD66456}"/>
          </ac:spMkLst>
        </pc:spChg>
        <pc:spChg chg="add">
          <ac:chgData name="Spotts, Tyler D" userId="fe67611b-e886-4976-a74f-32f5d442ddd5" providerId="ADAL" clId="{A31CDC42-05B3-4342-821E-F5B67FD7AD23}" dt="2026-05-13T18:33:14.889" v="5605" actId="26606"/>
          <ac:spMkLst>
            <pc:docMk/>
            <pc:sldMk cId="137420560" sldId="469"/>
            <ac:spMk id="50" creationId="{26B4480E-B7FF-4481-890E-043A69AE6FE2}"/>
          </ac:spMkLst>
        </pc:spChg>
        <pc:picChg chg="add mod">
          <ac:chgData name="Spotts, Tyler D" userId="fe67611b-e886-4976-a74f-32f5d442ddd5" providerId="ADAL" clId="{A31CDC42-05B3-4342-821E-F5B67FD7AD23}" dt="2026-05-13T18:33:07.514" v="5604"/>
          <ac:picMkLst>
            <pc:docMk/>
            <pc:sldMk cId="137420560" sldId="469"/>
            <ac:picMk id="4" creationId="{8F1C682F-B8D0-C2CB-E071-5F829A9B2D0C}"/>
          </ac:picMkLst>
        </pc:picChg>
      </pc:sldChg>
      <pc:sldChg chg="modSp mod">
        <pc:chgData name="Spotts, Tyler D" userId="fe67611b-e886-4976-a74f-32f5d442ddd5" providerId="ADAL" clId="{A31CDC42-05B3-4342-821E-F5B67FD7AD23}" dt="2026-05-21T13:39:16.983" v="9046" actId="255"/>
        <pc:sldMkLst>
          <pc:docMk/>
          <pc:sldMk cId="3863597724" sldId="470"/>
        </pc:sldMkLst>
        <pc:spChg chg="mod">
          <ac:chgData name="Spotts, Tyler D" userId="fe67611b-e886-4976-a74f-32f5d442ddd5" providerId="ADAL" clId="{A31CDC42-05B3-4342-821E-F5B67FD7AD23}" dt="2026-05-21T13:39:16.983" v="9046" actId="255"/>
          <ac:spMkLst>
            <pc:docMk/>
            <pc:sldMk cId="3863597724" sldId="470"/>
            <ac:spMk id="2" creationId="{2B9154FB-EA40-A9EA-C9F6-275CA3984CF7}"/>
          </ac:spMkLst>
        </pc:spChg>
      </pc:sldChg>
      <pc:sldChg chg="addSp delSp modSp add mod ord setBg delDesignElem">
        <pc:chgData name="Spotts, Tyler D" userId="fe67611b-e886-4976-a74f-32f5d442ddd5" providerId="ADAL" clId="{A31CDC42-05B3-4342-821E-F5B67FD7AD23}" dt="2026-05-13T18:03:18.016" v="5470"/>
        <pc:sldMkLst>
          <pc:docMk/>
          <pc:sldMk cId="2350455359" sldId="474"/>
        </pc:sldMkLst>
        <pc:spChg chg="mod">
          <ac:chgData name="Spotts, Tyler D" userId="fe67611b-e886-4976-a74f-32f5d442ddd5" providerId="ADAL" clId="{A31CDC42-05B3-4342-821E-F5B67FD7AD23}" dt="2026-05-13T16:10:54.980" v="5261" actId="20577"/>
          <ac:spMkLst>
            <pc:docMk/>
            <pc:sldMk cId="2350455359" sldId="474"/>
            <ac:spMk id="6" creationId="{7203AF71-DC68-1040-CD81-3A709F323684}"/>
          </ac:spMkLst>
        </pc:spChg>
        <pc:spChg chg="mod">
          <ac:chgData name="Spotts, Tyler D" userId="fe67611b-e886-4976-a74f-32f5d442ddd5" providerId="ADAL" clId="{A31CDC42-05B3-4342-821E-F5B67FD7AD23}" dt="2026-05-13T16:12:34.923" v="5337" actId="27636"/>
          <ac:spMkLst>
            <pc:docMk/>
            <pc:sldMk cId="2350455359" sldId="474"/>
            <ac:spMk id="14" creationId="{737B5646-2C92-4CF2-2CD8-66AC3F3E2F04}"/>
          </ac:spMkLst>
        </pc:spChg>
        <pc:picChg chg="add mod">
          <ac:chgData name="Spotts, Tyler D" userId="fe67611b-e886-4976-a74f-32f5d442ddd5" providerId="ADAL" clId="{A31CDC42-05B3-4342-821E-F5B67FD7AD23}" dt="2026-05-13T16:07:38.877" v="5062" actId="1076"/>
          <ac:picMkLst>
            <pc:docMk/>
            <pc:sldMk cId="2350455359" sldId="474"/>
            <ac:picMk id="5" creationId="{BFB2B51F-BBA3-DF1D-EA3D-883B4F98FA93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5-12T14:12:08.493" v="2866" actId="1076"/>
        <pc:sldMkLst>
          <pc:docMk/>
          <pc:sldMk cId="2271880104" sldId="475"/>
        </pc:sldMkLst>
        <pc:spChg chg="mod">
          <ac:chgData name="Spotts, Tyler D" userId="fe67611b-e886-4976-a74f-32f5d442ddd5" providerId="ADAL" clId="{A31CDC42-05B3-4342-821E-F5B67FD7AD23}" dt="2026-05-12T14:01:28.836" v="2760" actId="20577"/>
          <ac:spMkLst>
            <pc:docMk/>
            <pc:sldMk cId="2271880104" sldId="475"/>
            <ac:spMk id="2" creationId="{2F697819-2707-CFD1-66B9-053773122284}"/>
          </ac:spMkLst>
        </pc:spChg>
        <pc:spChg chg="add mod">
          <ac:chgData name="Spotts, Tyler D" userId="fe67611b-e886-4976-a74f-32f5d442ddd5" providerId="ADAL" clId="{A31CDC42-05B3-4342-821E-F5B67FD7AD23}" dt="2026-05-12T14:12:08.493" v="2866" actId="1076"/>
          <ac:spMkLst>
            <pc:docMk/>
            <pc:sldMk cId="2271880104" sldId="475"/>
            <ac:spMk id="10" creationId="{0DF80166-17FA-C311-C356-7C9F46E04279}"/>
          </ac:spMkLst>
        </pc:spChg>
        <pc:graphicFrameChg chg="add mod">
          <ac:chgData name="Spotts, Tyler D" userId="fe67611b-e886-4976-a74f-32f5d442ddd5" providerId="ADAL" clId="{A31CDC42-05B3-4342-821E-F5B67FD7AD23}" dt="2026-05-12T14:11:51.950" v="2864" actId="1076"/>
          <ac:graphicFrameMkLst>
            <pc:docMk/>
            <pc:sldMk cId="2271880104" sldId="475"/>
            <ac:graphicFrameMk id="3" creationId="{98AD7B47-F816-28EE-1C0D-2CD767744F56}"/>
          </ac:graphicFrameMkLst>
        </pc:graphicFrameChg>
        <pc:graphicFrameChg chg="add mod">
          <ac:chgData name="Spotts, Tyler D" userId="fe67611b-e886-4976-a74f-32f5d442ddd5" providerId="ADAL" clId="{A31CDC42-05B3-4342-821E-F5B67FD7AD23}" dt="2026-05-12T14:11:32.886" v="2860" actId="1076"/>
          <ac:graphicFrameMkLst>
            <pc:docMk/>
            <pc:sldMk cId="2271880104" sldId="475"/>
            <ac:graphicFrameMk id="21" creationId="{83F047F9-9CCF-B220-7A0D-11CE0C5ECBFC}"/>
          </ac:graphicFrameMkLst>
        </pc:graphicFrameChg>
        <pc:picChg chg="add mod">
          <ac:chgData name="Spotts, Tyler D" userId="fe67611b-e886-4976-a74f-32f5d442ddd5" providerId="ADAL" clId="{A31CDC42-05B3-4342-821E-F5B67FD7AD23}" dt="2026-05-12T14:12:05.825" v="2865" actId="1076"/>
          <ac:picMkLst>
            <pc:docMk/>
            <pc:sldMk cId="2271880104" sldId="475"/>
            <ac:picMk id="16" creationId="{A8DB5B11-541E-363F-265C-40FD9ED1FF25}"/>
          </ac:picMkLst>
        </pc:picChg>
        <pc:picChg chg="add mod">
          <ac:chgData name="Spotts, Tyler D" userId="fe67611b-e886-4976-a74f-32f5d442ddd5" providerId="ADAL" clId="{A31CDC42-05B3-4342-821E-F5B67FD7AD23}" dt="2026-05-12T14:11:42.637" v="2861" actId="1076"/>
          <ac:picMkLst>
            <pc:docMk/>
            <pc:sldMk cId="2271880104" sldId="475"/>
            <ac:picMk id="20" creationId="{3B079A51-90A8-0D03-A07D-C231B2B9DB75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5-20T18:18:37.628" v="8760"/>
        <pc:sldMkLst>
          <pc:docMk/>
          <pc:sldMk cId="3875777007" sldId="498"/>
        </pc:sldMkLst>
        <pc:spChg chg="mod">
          <ac:chgData name="Spotts, Tyler D" userId="fe67611b-e886-4976-a74f-32f5d442ddd5" providerId="ADAL" clId="{A31CDC42-05B3-4342-821E-F5B67FD7AD23}" dt="2026-05-13T14:19:10.111" v="4570" actId="20577"/>
          <ac:spMkLst>
            <pc:docMk/>
            <pc:sldMk cId="3875777007" sldId="498"/>
            <ac:spMk id="2" creationId="{075DFC23-9EB3-2376-B215-B5D8CA6BA95C}"/>
          </ac:spMkLst>
        </pc:spChg>
        <pc:spChg chg="mod">
          <ac:chgData name="Spotts, Tyler D" userId="fe67611b-e886-4976-a74f-32f5d442ddd5" providerId="ADAL" clId="{A31CDC42-05B3-4342-821E-F5B67FD7AD23}" dt="2026-05-13T14:07:52.921" v="4081" actId="1076"/>
          <ac:spMkLst>
            <pc:docMk/>
            <pc:sldMk cId="3875777007" sldId="498"/>
            <ac:spMk id="3" creationId="{0276F958-0BB9-DAB2-6CCE-7364A4F41B36}"/>
          </ac:spMkLst>
        </pc:spChg>
        <pc:spChg chg="mod">
          <ac:chgData name="Spotts, Tyler D" userId="fe67611b-e886-4976-a74f-32f5d442ddd5" providerId="ADAL" clId="{A31CDC42-05B3-4342-821E-F5B67FD7AD23}" dt="2026-05-13T14:08:46.465" v="4093" actId="1076"/>
          <ac:spMkLst>
            <pc:docMk/>
            <pc:sldMk cId="3875777007" sldId="498"/>
            <ac:spMk id="5" creationId="{63703119-F824-046F-A351-429C20994A9C}"/>
          </ac:spMkLst>
        </pc:spChg>
        <pc:spChg chg="add mod">
          <ac:chgData name="Spotts, Tyler D" userId="fe67611b-e886-4976-a74f-32f5d442ddd5" providerId="ADAL" clId="{A31CDC42-05B3-4342-821E-F5B67FD7AD23}" dt="2026-05-20T17:28:33.379" v="8685" actId="1076"/>
          <ac:spMkLst>
            <pc:docMk/>
            <pc:sldMk cId="3875777007" sldId="498"/>
            <ac:spMk id="7" creationId="{6BB2D0FC-ECF4-9391-3DA8-2EBB257F8B66}"/>
          </ac:spMkLst>
        </pc:spChg>
        <pc:spChg chg="add mod">
          <ac:chgData name="Spotts, Tyler D" userId="fe67611b-e886-4976-a74f-32f5d442ddd5" providerId="ADAL" clId="{A31CDC42-05B3-4342-821E-F5B67FD7AD23}" dt="2026-05-20T17:28:42.726" v="8687" actId="1076"/>
          <ac:spMkLst>
            <pc:docMk/>
            <pc:sldMk cId="3875777007" sldId="498"/>
            <ac:spMk id="8" creationId="{C4BC701B-056A-DE1A-44F5-42C39CEE47A1}"/>
          </ac:spMkLst>
        </pc:spChg>
        <pc:spChg chg="add mod">
          <ac:chgData name="Spotts, Tyler D" userId="fe67611b-e886-4976-a74f-32f5d442ddd5" providerId="ADAL" clId="{A31CDC42-05B3-4342-821E-F5B67FD7AD23}" dt="2026-05-13T14:12:27.977" v="4244" actId="1076"/>
          <ac:spMkLst>
            <pc:docMk/>
            <pc:sldMk cId="3875777007" sldId="498"/>
            <ac:spMk id="9" creationId="{FB0ABE3A-350C-0E48-3EB5-E799D30C1EE9}"/>
          </ac:spMkLst>
        </pc:spChg>
        <pc:spChg chg="add mod">
          <ac:chgData name="Spotts, Tyler D" userId="fe67611b-e886-4976-a74f-32f5d442ddd5" providerId="ADAL" clId="{A31CDC42-05B3-4342-821E-F5B67FD7AD23}" dt="2026-05-13T14:11:36.719" v="4225" actId="14100"/>
          <ac:spMkLst>
            <pc:docMk/>
            <pc:sldMk cId="3875777007" sldId="498"/>
            <ac:spMk id="10" creationId="{40DA2AC6-73B6-066F-4888-77D1FB6806AC}"/>
          </ac:spMkLst>
        </pc:spChg>
        <pc:spChg chg="add mod">
          <ac:chgData name="Spotts, Tyler D" userId="fe67611b-e886-4976-a74f-32f5d442ddd5" providerId="ADAL" clId="{A31CDC42-05B3-4342-821E-F5B67FD7AD23}" dt="2026-05-13T14:19:27.666" v="4575" actId="14100"/>
          <ac:spMkLst>
            <pc:docMk/>
            <pc:sldMk cId="3875777007" sldId="498"/>
            <ac:spMk id="11" creationId="{86F7EF53-324A-D1D7-EA2F-DA047A45F55D}"/>
          </ac:spMkLst>
        </pc:spChg>
        <pc:spChg chg="add mod">
          <ac:chgData name="Spotts, Tyler D" userId="fe67611b-e886-4976-a74f-32f5d442ddd5" providerId="ADAL" clId="{A31CDC42-05B3-4342-821E-F5B67FD7AD23}" dt="2026-05-13T14:12:25.598" v="4243" actId="1076"/>
          <ac:spMkLst>
            <pc:docMk/>
            <pc:sldMk cId="3875777007" sldId="498"/>
            <ac:spMk id="14" creationId="{65CA8EBE-0432-243F-CC0E-9B228A8A934C}"/>
          </ac:spMkLst>
        </pc:spChg>
      </pc:sldChg>
      <pc:sldChg chg="addSp delSp modSp add mod ord">
        <pc:chgData name="Spotts, Tyler D" userId="fe67611b-e886-4976-a74f-32f5d442ddd5" providerId="ADAL" clId="{A31CDC42-05B3-4342-821E-F5B67FD7AD23}" dt="2026-05-13T14:18:52.135" v="4554" actId="14100"/>
        <pc:sldMkLst>
          <pc:docMk/>
          <pc:sldMk cId="1164547620" sldId="503"/>
        </pc:sldMkLst>
        <pc:spChg chg="mod">
          <ac:chgData name="Spotts, Tyler D" userId="fe67611b-e886-4976-a74f-32f5d442ddd5" providerId="ADAL" clId="{A31CDC42-05B3-4342-821E-F5B67FD7AD23}" dt="2026-05-12T15:26:53.838" v="2937" actId="20577"/>
          <ac:spMkLst>
            <pc:docMk/>
            <pc:sldMk cId="1164547620" sldId="503"/>
            <ac:spMk id="2" creationId="{1C84501F-8BED-EE64-1166-F3E1A46E47CA}"/>
          </ac:spMkLst>
        </pc:spChg>
        <pc:spChg chg="add mod">
          <ac:chgData name="Spotts, Tyler D" userId="fe67611b-e886-4976-a74f-32f5d442ddd5" providerId="ADAL" clId="{A31CDC42-05B3-4342-821E-F5B67FD7AD23}" dt="2026-05-12T14:21:54.704" v="2879" actId="1076"/>
          <ac:spMkLst>
            <pc:docMk/>
            <pc:sldMk cId="1164547620" sldId="503"/>
            <ac:spMk id="12" creationId="{3FA59007-7223-4303-6E6F-7021C0CAABFA}"/>
          </ac:spMkLst>
        </pc:spChg>
        <pc:graphicFrameChg chg="add mod">
          <ac:chgData name="Spotts, Tyler D" userId="fe67611b-e886-4976-a74f-32f5d442ddd5" providerId="ADAL" clId="{A31CDC42-05B3-4342-821E-F5B67FD7AD23}" dt="2026-05-13T14:18:37.042" v="4552" actId="1076"/>
          <ac:graphicFrameMkLst>
            <pc:docMk/>
            <pc:sldMk cId="1164547620" sldId="503"/>
            <ac:graphicFrameMk id="23" creationId="{EF9E07D6-3DAF-8F60-DE3C-F50DD3D9DF49}"/>
          </ac:graphicFrameMkLst>
        </pc:graphicFrameChg>
        <pc:picChg chg="add mod">
          <ac:chgData name="Spotts, Tyler D" userId="fe67611b-e886-4976-a74f-32f5d442ddd5" providerId="ADAL" clId="{A31CDC42-05B3-4342-821E-F5B67FD7AD23}" dt="2026-05-12T14:31:49.269" v="2894" actId="1076"/>
          <ac:picMkLst>
            <pc:docMk/>
            <pc:sldMk cId="1164547620" sldId="503"/>
            <ac:picMk id="18" creationId="{2CC84F45-EC88-3F24-AA62-79E59F19269C}"/>
          </ac:picMkLst>
        </pc:picChg>
        <pc:picChg chg="add mod">
          <ac:chgData name="Spotts, Tyler D" userId="fe67611b-e886-4976-a74f-32f5d442ddd5" providerId="ADAL" clId="{A31CDC42-05B3-4342-821E-F5B67FD7AD23}" dt="2026-05-13T14:18:52.135" v="4554" actId="14100"/>
          <ac:picMkLst>
            <pc:docMk/>
            <pc:sldMk cId="1164547620" sldId="503"/>
            <ac:picMk id="22" creationId="{7495FCEC-13CB-E62E-857C-5F0F7BF5B891}"/>
          </ac:picMkLst>
        </pc:picChg>
      </pc:sldChg>
      <pc:sldChg chg="addSp delSp modSp add mod ord setBg setClrOvrMap">
        <pc:chgData name="Spotts, Tyler D" userId="fe67611b-e886-4976-a74f-32f5d442ddd5" providerId="ADAL" clId="{A31CDC42-05B3-4342-821E-F5B67FD7AD23}" dt="2026-05-20T17:05:40.530" v="8332" actId="26606"/>
        <pc:sldMkLst>
          <pc:docMk/>
          <pc:sldMk cId="3258412128" sldId="504"/>
        </pc:sldMkLst>
        <pc:spChg chg="add">
          <ac:chgData name="Spotts, Tyler D" userId="fe67611b-e886-4976-a74f-32f5d442ddd5" providerId="ADAL" clId="{A31CDC42-05B3-4342-821E-F5B67FD7AD23}" dt="2026-05-20T17:05:40.530" v="8332" actId="26606"/>
          <ac:spMkLst>
            <pc:docMk/>
            <pc:sldMk cId="3258412128" sldId="504"/>
            <ac:spMk id="42" creationId="{C05729A4-6F0F-4423-AD0C-EF27345E6187}"/>
          </ac:spMkLst>
        </pc:spChg>
        <pc:spChg chg="add">
          <ac:chgData name="Spotts, Tyler D" userId="fe67611b-e886-4976-a74f-32f5d442ddd5" providerId="ADAL" clId="{A31CDC42-05B3-4342-821E-F5B67FD7AD23}" dt="2026-05-20T17:05:40.530" v="8332" actId="26606"/>
          <ac:spMkLst>
            <pc:docMk/>
            <pc:sldMk cId="3258412128" sldId="504"/>
            <ac:spMk id="46" creationId="{3AAB5B94-95EF-4963-859C-1FA406D62CA2}"/>
          </ac:spMkLst>
        </pc:spChg>
        <pc:spChg chg="add">
          <ac:chgData name="Spotts, Tyler D" userId="fe67611b-e886-4976-a74f-32f5d442ddd5" providerId="ADAL" clId="{A31CDC42-05B3-4342-821E-F5B67FD7AD23}" dt="2026-05-20T17:05:40.530" v="8332" actId="26606"/>
          <ac:spMkLst>
            <pc:docMk/>
            <pc:sldMk cId="3258412128" sldId="504"/>
            <ac:spMk id="48" creationId="{5E22EDAF-5B6B-4EDA-874A-D2323A56311E}"/>
          </ac:spMkLst>
        </pc:spChg>
        <pc:spChg chg="add">
          <ac:chgData name="Spotts, Tyler D" userId="fe67611b-e886-4976-a74f-32f5d442ddd5" providerId="ADAL" clId="{A31CDC42-05B3-4342-821E-F5B67FD7AD23}" dt="2026-05-20T17:05:40.530" v="8332" actId="26606"/>
          <ac:spMkLst>
            <pc:docMk/>
            <pc:sldMk cId="3258412128" sldId="504"/>
            <ac:spMk id="50" creationId="{447093E9-0FF5-4C8A-87CA-1A77A8A8AAD6}"/>
          </ac:spMkLst>
        </pc:spChg>
        <pc:spChg chg="add">
          <ac:chgData name="Spotts, Tyler D" userId="fe67611b-e886-4976-a74f-32f5d442ddd5" providerId="ADAL" clId="{A31CDC42-05B3-4342-821E-F5B67FD7AD23}" dt="2026-05-20T17:05:40.530" v="8332" actId="26606"/>
          <ac:spMkLst>
            <pc:docMk/>
            <pc:sldMk cId="3258412128" sldId="504"/>
            <ac:spMk id="52" creationId="{1531B9EF-E1F9-40FE-9CC0-C4C5F70253C7}"/>
          </ac:spMkLst>
        </pc:spChg>
        <pc:spChg chg="add">
          <ac:chgData name="Spotts, Tyler D" userId="fe67611b-e886-4976-a74f-32f5d442ddd5" providerId="ADAL" clId="{A31CDC42-05B3-4342-821E-F5B67FD7AD23}" dt="2026-05-20T17:05:40.530" v="8332" actId="26606"/>
          <ac:spMkLst>
            <pc:docMk/>
            <pc:sldMk cId="3258412128" sldId="504"/>
            <ac:spMk id="54" creationId="{A8457049-EBE6-4D4A-9603-74419DBBE784}"/>
          </ac:spMkLst>
        </pc:spChg>
        <pc:picChg chg="add mod">
          <ac:chgData name="Spotts, Tyler D" userId="fe67611b-e886-4976-a74f-32f5d442ddd5" providerId="ADAL" clId="{A31CDC42-05B3-4342-821E-F5B67FD7AD23}" dt="2026-05-20T17:05:29.680" v="8331" actId="1076"/>
          <ac:picMkLst>
            <pc:docMk/>
            <pc:sldMk cId="3258412128" sldId="504"/>
            <ac:picMk id="22" creationId="{B8006010-3F66-62A9-0AF4-654C69424CFE}"/>
          </ac:picMkLst>
        </pc:picChg>
      </pc:sldChg>
      <pc:sldChg chg="modSp add mod ord">
        <pc:chgData name="Spotts, Tyler D" userId="fe67611b-e886-4976-a74f-32f5d442ddd5" providerId="ADAL" clId="{A31CDC42-05B3-4342-821E-F5B67FD7AD23}" dt="2026-05-21T13:32:21.916" v="8983" actId="207"/>
        <pc:sldMkLst>
          <pc:docMk/>
          <pc:sldMk cId="2693815836" sldId="505"/>
        </pc:sldMkLst>
        <pc:spChg chg="mod">
          <ac:chgData name="Spotts, Tyler D" userId="fe67611b-e886-4976-a74f-32f5d442ddd5" providerId="ADAL" clId="{A31CDC42-05B3-4342-821E-F5B67FD7AD23}" dt="2026-05-21T13:32:21.916" v="8983" actId="207"/>
          <ac:spMkLst>
            <pc:docMk/>
            <pc:sldMk cId="2693815836" sldId="505"/>
            <ac:spMk id="2" creationId="{BBC358F0-AD66-6B29-8BAE-5642A055DC83}"/>
          </ac:spMkLst>
        </pc:spChg>
      </pc:sldChg>
      <pc:sldChg chg="addSp delSp modSp add mod ord delAnim modAnim">
        <pc:chgData name="Spotts, Tyler D" userId="fe67611b-e886-4976-a74f-32f5d442ddd5" providerId="ADAL" clId="{A31CDC42-05B3-4342-821E-F5B67FD7AD23}" dt="2026-05-13T18:03:18.016" v="5470"/>
        <pc:sldMkLst>
          <pc:docMk/>
          <pc:sldMk cId="3981739974" sldId="506"/>
        </pc:sldMkLst>
        <pc:spChg chg="add">
          <ac:chgData name="Spotts, Tyler D" userId="fe67611b-e886-4976-a74f-32f5d442ddd5" providerId="ADAL" clId="{A31CDC42-05B3-4342-821E-F5B67FD7AD23}" dt="2026-05-13T14:27:59.957" v="4678" actId="26606"/>
          <ac:spMkLst>
            <pc:docMk/>
            <pc:sldMk cId="3981739974" sldId="506"/>
            <ac:spMk id="42" creationId="{DD651B61-325E-4E73-8445-38B0DE8AAAB6}"/>
          </ac:spMkLst>
        </pc:spChg>
        <pc:spChg chg="add">
          <ac:chgData name="Spotts, Tyler D" userId="fe67611b-e886-4976-a74f-32f5d442ddd5" providerId="ADAL" clId="{A31CDC42-05B3-4342-821E-F5B67FD7AD23}" dt="2026-05-13T14:27:59.957" v="4678" actId="26606"/>
          <ac:spMkLst>
            <pc:docMk/>
            <pc:sldMk cId="3981739974" sldId="506"/>
            <ac:spMk id="44" creationId="{B42E5253-D3AC-4AC2-B766-8B34F13C2F5E}"/>
          </ac:spMkLst>
        </pc:spChg>
        <pc:spChg chg="add">
          <ac:chgData name="Spotts, Tyler D" userId="fe67611b-e886-4976-a74f-32f5d442ddd5" providerId="ADAL" clId="{A31CDC42-05B3-4342-821E-F5B67FD7AD23}" dt="2026-05-13T14:27:59.957" v="4678" actId="26606"/>
          <ac:spMkLst>
            <pc:docMk/>
            <pc:sldMk cId="3981739974" sldId="506"/>
            <ac:spMk id="46" creationId="{10AE8D57-436A-4073-9A75-15BB5949F8B4}"/>
          </ac:spMkLst>
        </pc:spChg>
        <pc:spChg chg="add">
          <ac:chgData name="Spotts, Tyler D" userId="fe67611b-e886-4976-a74f-32f5d442ddd5" providerId="ADAL" clId="{A31CDC42-05B3-4342-821E-F5B67FD7AD23}" dt="2026-05-13T14:27:59.957" v="4678" actId="26606"/>
          <ac:spMkLst>
            <pc:docMk/>
            <pc:sldMk cId="3981739974" sldId="506"/>
            <ac:spMk id="48" creationId="{E2852671-8EB6-4EAF-8AF8-65CF3FD66456}"/>
          </ac:spMkLst>
        </pc:spChg>
        <pc:spChg chg="add">
          <ac:chgData name="Spotts, Tyler D" userId="fe67611b-e886-4976-a74f-32f5d442ddd5" providerId="ADAL" clId="{A31CDC42-05B3-4342-821E-F5B67FD7AD23}" dt="2026-05-13T14:27:59.957" v="4678" actId="26606"/>
          <ac:spMkLst>
            <pc:docMk/>
            <pc:sldMk cId="3981739974" sldId="506"/>
            <ac:spMk id="50" creationId="{26B4480E-B7FF-4481-890E-043A69AE6FE2}"/>
          </ac:spMkLst>
        </pc:spChg>
        <pc:picChg chg="add mod">
          <ac:chgData name="Spotts, Tyler D" userId="fe67611b-e886-4976-a74f-32f5d442ddd5" providerId="ADAL" clId="{A31CDC42-05B3-4342-821E-F5B67FD7AD23}" dt="2026-05-13T14:27:58.987" v="4677" actId="14100"/>
          <ac:picMkLst>
            <pc:docMk/>
            <pc:sldMk cId="3981739974" sldId="506"/>
            <ac:picMk id="4" creationId="{F0B37B6E-F882-DF44-7D86-A88D385D1658}"/>
          </ac:picMkLst>
        </pc:picChg>
      </pc:sldChg>
      <pc:sldChg chg="add ord">
        <pc:chgData name="Spotts, Tyler D" userId="fe67611b-e886-4976-a74f-32f5d442ddd5" providerId="ADAL" clId="{A31CDC42-05B3-4342-821E-F5B67FD7AD23}" dt="2026-05-13T16:10:40.131" v="5205"/>
        <pc:sldMkLst>
          <pc:docMk/>
          <pc:sldMk cId="1992578678" sldId="507"/>
        </pc:sldMkLst>
      </pc:sldChg>
      <pc:sldChg chg="addSp delSp modSp add mod ord">
        <pc:chgData name="Spotts, Tyler D" userId="fe67611b-e886-4976-a74f-32f5d442ddd5" providerId="ADAL" clId="{A31CDC42-05B3-4342-821E-F5B67FD7AD23}" dt="2026-05-20T14:42:13.537" v="8229" actId="1076"/>
        <pc:sldMkLst>
          <pc:docMk/>
          <pc:sldMk cId="2857330933" sldId="508"/>
        </pc:sldMkLst>
        <pc:spChg chg="mod">
          <ac:chgData name="Spotts, Tyler D" userId="fe67611b-e886-4976-a74f-32f5d442ddd5" providerId="ADAL" clId="{A31CDC42-05B3-4342-821E-F5B67FD7AD23}" dt="2026-05-13T15:32:14.595" v="4822" actId="20577"/>
          <ac:spMkLst>
            <pc:docMk/>
            <pc:sldMk cId="2857330933" sldId="508"/>
            <ac:spMk id="2" creationId="{5F142305-D323-00AB-D1C7-A57FA367BE77}"/>
          </ac:spMkLst>
        </pc:spChg>
        <pc:graphicFrameChg chg="add mod">
          <ac:chgData name="Spotts, Tyler D" userId="fe67611b-e886-4976-a74f-32f5d442ddd5" providerId="ADAL" clId="{A31CDC42-05B3-4342-821E-F5B67FD7AD23}" dt="2026-05-20T14:38:58.988" v="8219" actId="1076"/>
          <ac:graphicFrameMkLst>
            <pc:docMk/>
            <pc:sldMk cId="2857330933" sldId="508"/>
            <ac:graphicFrameMk id="9" creationId="{4E015FAB-36A8-45C1-2A1C-D84F8B337070}"/>
          </ac:graphicFrameMkLst>
        </pc:graphicFrameChg>
        <pc:graphicFrameChg chg="add mod">
          <ac:chgData name="Spotts, Tyler D" userId="fe67611b-e886-4976-a74f-32f5d442ddd5" providerId="ADAL" clId="{A31CDC42-05B3-4342-821E-F5B67FD7AD23}" dt="2026-05-20T14:42:13.537" v="8229" actId="1076"/>
          <ac:graphicFrameMkLst>
            <pc:docMk/>
            <pc:sldMk cId="2857330933" sldId="508"/>
            <ac:graphicFrameMk id="13" creationId="{7136E5A1-99C5-DAB8-3887-B05E8B0DC577}"/>
          </ac:graphicFrameMkLst>
        </pc:graphicFrameChg>
        <pc:picChg chg="add mod">
          <ac:chgData name="Spotts, Tyler D" userId="fe67611b-e886-4976-a74f-32f5d442ddd5" providerId="ADAL" clId="{A31CDC42-05B3-4342-821E-F5B67FD7AD23}" dt="2026-05-20T14:37:40.155" v="8213" actId="14100"/>
          <ac:picMkLst>
            <pc:docMk/>
            <pc:sldMk cId="2857330933" sldId="508"/>
            <ac:picMk id="4" creationId="{0631CA53-994C-F512-DA53-A5C9E80BF640}"/>
          </ac:picMkLst>
        </pc:picChg>
        <pc:picChg chg="add mod">
          <ac:chgData name="Spotts, Tyler D" userId="fe67611b-e886-4976-a74f-32f5d442ddd5" providerId="ADAL" clId="{A31CDC42-05B3-4342-821E-F5B67FD7AD23}" dt="2026-05-20T14:39:42.309" v="8225" actId="1076"/>
          <ac:picMkLst>
            <pc:docMk/>
            <pc:sldMk cId="2857330933" sldId="508"/>
            <ac:picMk id="12" creationId="{8617FB92-D087-21FD-3321-48C51F67F451}"/>
          </ac:picMkLst>
        </pc:picChg>
      </pc:sldChg>
      <pc:sldChg chg="addSp delSp modSp add mod ord setBg setClrOvrMap">
        <pc:chgData name="Spotts, Tyler D" userId="fe67611b-e886-4976-a74f-32f5d442ddd5" providerId="ADAL" clId="{A31CDC42-05B3-4342-821E-F5B67FD7AD23}" dt="2026-05-20T17:20:47.661" v="8551" actId="255"/>
        <pc:sldMkLst>
          <pc:docMk/>
          <pc:sldMk cId="2699057346" sldId="510"/>
        </pc:sldMkLst>
        <pc:spChg chg="mod">
          <ac:chgData name="Spotts, Tyler D" userId="fe67611b-e886-4976-a74f-32f5d442ddd5" providerId="ADAL" clId="{A31CDC42-05B3-4342-821E-F5B67FD7AD23}" dt="2026-05-20T15:15:00.370" v="8246" actId="20577"/>
          <ac:spMkLst>
            <pc:docMk/>
            <pc:sldMk cId="2699057346" sldId="510"/>
            <ac:spMk id="2" creationId="{03413A6C-91AD-82FD-2016-29929870A82D}"/>
          </ac:spMkLst>
        </pc:spChg>
        <pc:spChg chg="mod">
          <ac:chgData name="Spotts, Tyler D" userId="fe67611b-e886-4976-a74f-32f5d442ddd5" providerId="ADAL" clId="{A31CDC42-05B3-4342-821E-F5B67FD7AD23}" dt="2026-05-20T14:45:47.282" v="8240" actId="1076"/>
          <ac:spMkLst>
            <pc:docMk/>
            <pc:sldMk cId="2699057346" sldId="510"/>
            <ac:spMk id="5" creationId="{41DA25EC-77D4-9DE7-F4D3-5BA750E3D9BB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17" creationId="{B448728E-2EDF-4F60-A97C-C0F08E06DB09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19" creationId="{78CBB40F-4E03-45AE-9020-C27B0AE7FD20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21" creationId="{A9F7CCD1-513F-4B7A-9497-7AA9144DB3B6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23" creationId="{F92989FB-1024-49B7-BDF1-B3CE27D48623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25" creationId="{2987D6F4-EC95-4EF1-A8AD-4B70386CEEC7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27" creationId="{F5F792DF-9D0A-4DB6-9A9E-7312F5A7E87D}"/>
          </ac:spMkLst>
        </pc:spChg>
        <pc:spChg chg="add">
          <ac:chgData name="Spotts, Tyler D" userId="fe67611b-e886-4976-a74f-32f5d442ddd5" providerId="ADAL" clId="{A31CDC42-05B3-4342-821E-F5B67FD7AD23}" dt="2026-05-20T15:14:50.930" v="8245" actId="26606"/>
          <ac:spMkLst>
            <pc:docMk/>
            <pc:sldMk cId="2699057346" sldId="510"/>
            <ac:spMk id="29" creationId="{7BC7EA7B-802E-41F4-8926-C4475287AA31}"/>
          </ac:spMkLst>
        </pc:spChg>
        <pc:graphicFrameChg chg="add mod">
          <ac:chgData name="Spotts, Tyler D" userId="fe67611b-e886-4976-a74f-32f5d442ddd5" providerId="ADAL" clId="{A31CDC42-05B3-4342-821E-F5B67FD7AD23}" dt="2026-05-20T17:20:47.661" v="8551" actId="255"/>
          <ac:graphicFrameMkLst>
            <pc:docMk/>
            <pc:sldMk cId="2699057346" sldId="510"/>
            <ac:graphicFrameMk id="13" creationId="{1D943D7F-314B-7A3D-CFBA-F4C8054948DE}"/>
          </ac:graphicFrameMkLst>
        </pc:graphicFrameChg>
      </pc:sldChg>
      <pc:sldChg chg="addSp delSp modSp add del mod ord">
        <pc:chgData name="Spotts, Tyler D" userId="fe67611b-e886-4976-a74f-32f5d442ddd5" providerId="ADAL" clId="{A31CDC42-05B3-4342-821E-F5B67FD7AD23}" dt="2026-06-02T21:13:54.590" v="9152" actId="2696"/>
        <pc:sldMkLst>
          <pc:docMk/>
          <pc:sldMk cId="106923861" sldId="511"/>
        </pc:sldMkLst>
      </pc:sldChg>
      <pc:sldChg chg="addSp delSp modSp add mod ord">
        <pc:chgData name="Spotts, Tyler D" userId="fe67611b-e886-4976-a74f-32f5d442ddd5" providerId="ADAL" clId="{A31CDC42-05B3-4342-821E-F5B67FD7AD23}" dt="2026-05-13T20:43:06.755" v="6417" actId="27636"/>
        <pc:sldMkLst>
          <pc:docMk/>
          <pc:sldMk cId="1834660868" sldId="512"/>
        </pc:sldMkLst>
        <pc:spChg chg="mod">
          <ac:chgData name="Spotts, Tyler D" userId="fe67611b-e886-4976-a74f-32f5d442ddd5" providerId="ADAL" clId="{A31CDC42-05B3-4342-821E-F5B67FD7AD23}" dt="2026-05-13T20:42:37.407" v="6399" actId="20577"/>
          <ac:spMkLst>
            <pc:docMk/>
            <pc:sldMk cId="1834660868" sldId="512"/>
            <ac:spMk id="6" creationId="{EDA23784-A9B1-4633-E249-A91437BE63B7}"/>
          </ac:spMkLst>
        </pc:spChg>
        <pc:spChg chg="mod">
          <ac:chgData name="Spotts, Tyler D" userId="fe67611b-e886-4976-a74f-32f5d442ddd5" providerId="ADAL" clId="{A31CDC42-05B3-4342-821E-F5B67FD7AD23}" dt="2026-05-13T20:43:06.755" v="6417" actId="27636"/>
          <ac:spMkLst>
            <pc:docMk/>
            <pc:sldMk cId="1834660868" sldId="512"/>
            <ac:spMk id="14" creationId="{159841E4-8F45-C44A-9201-97261E92FACA}"/>
          </ac:spMkLst>
        </pc:spChg>
        <pc:picChg chg="add mod">
          <ac:chgData name="Spotts, Tyler D" userId="fe67611b-e886-4976-a74f-32f5d442ddd5" providerId="ADAL" clId="{A31CDC42-05B3-4342-821E-F5B67FD7AD23}" dt="2026-05-13T20:42:08.804" v="6358" actId="1076"/>
          <ac:picMkLst>
            <pc:docMk/>
            <pc:sldMk cId="1834660868" sldId="512"/>
            <ac:picMk id="5" creationId="{D783B35C-F029-7BC6-CF37-194D7E2609F8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5-15T13:16:52.020" v="7087" actId="14100"/>
        <pc:sldMkLst>
          <pc:docMk/>
          <pc:sldMk cId="829834131" sldId="513"/>
        </pc:sldMkLst>
        <pc:spChg chg="mod">
          <ac:chgData name="Spotts, Tyler D" userId="fe67611b-e886-4976-a74f-32f5d442ddd5" providerId="ADAL" clId="{A31CDC42-05B3-4342-821E-F5B67FD7AD23}" dt="2026-05-15T12:31:57.199" v="7073" actId="20577"/>
          <ac:spMkLst>
            <pc:docMk/>
            <pc:sldMk cId="829834131" sldId="513"/>
            <ac:spMk id="2" creationId="{7929D95F-5461-0DE9-425D-FEA67B5D360F}"/>
          </ac:spMkLst>
        </pc:spChg>
        <pc:graphicFrameChg chg="add mod">
          <ac:chgData name="Spotts, Tyler D" userId="fe67611b-e886-4976-a74f-32f5d442ddd5" providerId="ADAL" clId="{A31CDC42-05B3-4342-821E-F5B67FD7AD23}" dt="2026-05-15T13:16:44.624" v="7084" actId="14100"/>
          <ac:graphicFrameMkLst>
            <pc:docMk/>
            <pc:sldMk cId="829834131" sldId="513"/>
            <ac:graphicFrameMk id="3" creationId="{4B6B4A81-96BC-0CDB-A34C-FB80A053275F}"/>
          </ac:graphicFrameMkLst>
        </pc:graphicFrameChg>
        <pc:graphicFrameChg chg="add mod">
          <ac:chgData name="Spotts, Tyler D" userId="fe67611b-e886-4976-a74f-32f5d442ddd5" providerId="ADAL" clId="{A31CDC42-05B3-4342-821E-F5B67FD7AD23}" dt="2026-05-15T13:16:49.969" v="7086" actId="14100"/>
          <ac:graphicFrameMkLst>
            <pc:docMk/>
            <pc:sldMk cId="829834131" sldId="513"/>
            <ac:graphicFrameMk id="15" creationId="{5A8EC51F-D4CA-4CE6-902F-5597241CB52F}"/>
          </ac:graphicFrameMkLst>
        </pc:graphicFrameChg>
        <pc:picChg chg="add mod">
          <ac:chgData name="Spotts, Tyler D" userId="fe67611b-e886-4976-a74f-32f5d442ddd5" providerId="ADAL" clId="{A31CDC42-05B3-4342-821E-F5B67FD7AD23}" dt="2026-05-15T13:16:46.982" v="7085" actId="14100"/>
          <ac:picMkLst>
            <pc:docMk/>
            <pc:sldMk cId="829834131" sldId="513"/>
            <ac:picMk id="12" creationId="{808761B3-A2A6-5A3E-AF43-C80474803002}"/>
          </ac:picMkLst>
        </pc:picChg>
        <pc:picChg chg="add mod">
          <ac:chgData name="Spotts, Tyler D" userId="fe67611b-e886-4976-a74f-32f5d442ddd5" providerId="ADAL" clId="{A31CDC42-05B3-4342-821E-F5B67FD7AD23}" dt="2026-05-15T13:16:52.020" v="7087" actId="14100"/>
          <ac:picMkLst>
            <pc:docMk/>
            <pc:sldMk cId="829834131" sldId="513"/>
            <ac:picMk id="14" creationId="{F6CBAEF7-C290-B483-802B-8D0CCB6F6878}"/>
          </ac:picMkLst>
        </pc:picChg>
      </pc:sldChg>
      <pc:sldChg chg="modSp add mod ord">
        <pc:chgData name="Spotts, Tyler D" userId="fe67611b-e886-4976-a74f-32f5d442ddd5" providerId="ADAL" clId="{A31CDC42-05B3-4342-821E-F5B67FD7AD23}" dt="2026-05-21T13:39:29.706" v="9048" actId="255"/>
        <pc:sldMkLst>
          <pc:docMk/>
          <pc:sldMk cId="2230960786" sldId="514"/>
        </pc:sldMkLst>
        <pc:spChg chg="mod">
          <ac:chgData name="Spotts, Tyler D" userId="fe67611b-e886-4976-a74f-32f5d442ddd5" providerId="ADAL" clId="{A31CDC42-05B3-4342-821E-F5B67FD7AD23}" dt="2026-05-21T13:39:29.706" v="9048" actId="255"/>
          <ac:spMkLst>
            <pc:docMk/>
            <pc:sldMk cId="2230960786" sldId="514"/>
            <ac:spMk id="2" creationId="{28336A8D-409B-4623-2086-F626CE47FCF3}"/>
          </ac:spMkLst>
        </pc:spChg>
      </pc:sldChg>
      <pc:sldChg chg="addSp delSp modSp add mod ord delAnim modAnim">
        <pc:chgData name="Spotts, Tyler D" userId="fe67611b-e886-4976-a74f-32f5d442ddd5" providerId="ADAL" clId="{A31CDC42-05B3-4342-821E-F5B67FD7AD23}" dt="2026-05-15T19:26:13.607" v="7183" actId="26606"/>
        <pc:sldMkLst>
          <pc:docMk/>
          <pc:sldMk cId="2192241593" sldId="515"/>
        </pc:sldMkLst>
        <pc:spChg chg="add">
          <ac:chgData name="Spotts, Tyler D" userId="fe67611b-e886-4976-a74f-32f5d442ddd5" providerId="ADAL" clId="{A31CDC42-05B3-4342-821E-F5B67FD7AD23}" dt="2026-05-15T19:26:13.607" v="7183" actId="26606"/>
          <ac:spMkLst>
            <pc:docMk/>
            <pc:sldMk cId="2192241593" sldId="515"/>
            <ac:spMk id="59" creationId="{DD651B61-325E-4E73-8445-38B0DE8AAAB6}"/>
          </ac:spMkLst>
        </pc:spChg>
        <pc:spChg chg="add">
          <ac:chgData name="Spotts, Tyler D" userId="fe67611b-e886-4976-a74f-32f5d442ddd5" providerId="ADAL" clId="{A31CDC42-05B3-4342-821E-F5B67FD7AD23}" dt="2026-05-15T19:26:13.607" v="7183" actId="26606"/>
          <ac:spMkLst>
            <pc:docMk/>
            <pc:sldMk cId="2192241593" sldId="515"/>
            <ac:spMk id="61" creationId="{B42E5253-D3AC-4AC2-B766-8B34F13C2F5E}"/>
          </ac:spMkLst>
        </pc:spChg>
        <pc:spChg chg="add">
          <ac:chgData name="Spotts, Tyler D" userId="fe67611b-e886-4976-a74f-32f5d442ddd5" providerId="ADAL" clId="{A31CDC42-05B3-4342-821E-F5B67FD7AD23}" dt="2026-05-15T19:26:13.607" v="7183" actId="26606"/>
          <ac:spMkLst>
            <pc:docMk/>
            <pc:sldMk cId="2192241593" sldId="515"/>
            <ac:spMk id="63" creationId="{10AE8D57-436A-4073-9A75-15BB5949F8B4}"/>
          </ac:spMkLst>
        </pc:spChg>
        <pc:spChg chg="add">
          <ac:chgData name="Spotts, Tyler D" userId="fe67611b-e886-4976-a74f-32f5d442ddd5" providerId="ADAL" clId="{A31CDC42-05B3-4342-821E-F5B67FD7AD23}" dt="2026-05-15T19:26:13.607" v="7183" actId="26606"/>
          <ac:spMkLst>
            <pc:docMk/>
            <pc:sldMk cId="2192241593" sldId="515"/>
            <ac:spMk id="65" creationId="{E2852671-8EB6-4EAF-8AF8-65CF3FD66456}"/>
          </ac:spMkLst>
        </pc:spChg>
        <pc:spChg chg="add">
          <ac:chgData name="Spotts, Tyler D" userId="fe67611b-e886-4976-a74f-32f5d442ddd5" providerId="ADAL" clId="{A31CDC42-05B3-4342-821E-F5B67FD7AD23}" dt="2026-05-15T19:26:13.607" v="7183" actId="26606"/>
          <ac:spMkLst>
            <pc:docMk/>
            <pc:sldMk cId="2192241593" sldId="515"/>
            <ac:spMk id="67" creationId="{26B4480E-B7FF-4481-890E-043A69AE6FE2}"/>
          </ac:spMkLst>
        </pc:spChg>
        <pc:picChg chg="add mod">
          <ac:chgData name="Spotts, Tyler D" userId="fe67611b-e886-4976-a74f-32f5d442ddd5" providerId="ADAL" clId="{A31CDC42-05B3-4342-821E-F5B67FD7AD23}" dt="2026-05-15T19:26:09.453" v="7182" actId="14100"/>
          <ac:picMkLst>
            <pc:docMk/>
            <pc:sldMk cId="2192241593" sldId="515"/>
            <ac:picMk id="3" creationId="{CF6671DB-0F69-355F-67CB-0F2E802320F2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5-15T19:54:01.050" v="7304" actId="20577"/>
        <pc:sldMkLst>
          <pc:docMk/>
          <pc:sldMk cId="276928060" sldId="516"/>
        </pc:sldMkLst>
        <pc:spChg chg="mod">
          <ac:chgData name="Spotts, Tyler D" userId="fe67611b-e886-4976-a74f-32f5d442ddd5" providerId="ADAL" clId="{A31CDC42-05B3-4342-821E-F5B67FD7AD23}" dt="2026-05-15T19:53:23.268" v="7237" actId="20577"/>
          <ac:spMkLst>
            <pc:docMk/>
            <pc:sldMk cId="276928060" sldId="516"/>
            <ac:spMk id="6" creationId="{06C1EC03-C892-E9D0-63A2-1A39DB01326A}"/>
          </ac:spMkLst>
        </pc:spChg>
        <pc:spChg chg="mod">
          <ac:chgData name="Spotts, Tyler D" userId="fe67611b-e886-4976-a74f-32f5d442ddd5" providerId="ADAL" clId="{A31CDC42-05B3-4342-821E-F5B67FD7AD23}" dt="2026-05-15T19:54:01.050" v="7304" actId="20577"/>
          <ac:spMkLst>
            <pc:docMk/>
            <pc:sldMk cId="276928060" sldId="516"/>
            <ac:spMk id="14" creationId="{3CFB1418-648E-037C-5D72-78D20A0C44B8}"/>
          </ac:spMkLst>
        </pc:spChg>
        <pc:picChg chg="add mod">
          <ac:chgData name="Spotts, Tyler D" userId="fe67611b-e886-4976-a74f-32f5d442ddd5" providerId="ADAL" clId="{A31CDC42-05B3-4342-821E-F5B67FD7AD23}" dt="2026-05-15T19:53:14.908" v="7189" actId="1076"/>
          <ac:picMkLst>
            <pc:docMk/>
            <pc:sldMk cId="276928060" sldId="516"/>
            <ac:picMk id="4" creationId="{38EA7383-599A-EE12-E834-A92C51095575}"/>
          </ac:picMkLst>
        </pc:picChg>
      </pc:sldChg>
      <pc:sldChg chg="addSp delSp modSp add mod ord">
        <pc:chgData name="Spotts, Tyler D" userId="fe67611b-e886-4976-a74f-32f5d442ddd5" providerId="ADAL" clId="{A31CDC42-05B3-4342-821E-F5B67FD7AD23}" dt="2026-05-15T20:42:09.230" v="7487" actId="14100"/>
        <pc:sldMkLst>
          <pc:docMk/>
          <pc:sldMk cId="1013988784" sldId="517"/>
        </pc:sldMkLst>
        <pc:spChg chg="mod">
          <ac:chgData name="Spotts, Tyler D" userId="fe67611b-e886-4976-a74f-32f5d442ddd5" providerId="ADAL" clId="{A31CDC42-05B3-4342-821E-F5B67FD7AD23}" dt="2026-05-15T20:41:42.316" v="7485" actId="20577"/>
          <ac:spMkLst>
            <pc:docMk/>
            <pc:sldMk cId="1013988784" sldId="517"/>
            <ac:spMk id="2" creationId="{C67214B8-4CA2-3F62-E64A-9912602E4C70}"/>
          </ac:spMkLst>
        </pc:spChg>
        <pc:spChg chg="add mod">
          <ac:chgData name="Spotts, Tyler D" userId="fe67611b-e886-4976-a74f-32f5d442ddd5" providerId="ADAL" clId="{A31CDC42-05B3-4342-821E-F5B67FD7AD23}" dt="2026-05-15T20:41:20.426" v="7425" actId="20577"/>
          <ac:spMkLst>
            <pc:docMk/>
            <pc:sldMk cId="1013988784" sldId="517"/>
            <ac:spMk id="11" creationId="{DEDBC9FF-C4B8-590C-1FF9-A19FBA870F73}"/>
          </ac:spMkLst>
        </pc:spChg>
        <pc:graphicFrameChg chg="add mod">
          <ac:chgData name="Spotts, Tyler D" userId="fe67611b-e886-4976-a74f-32f5d442ddd5" providerId="ADAL" clId="{A31CDC42-05B3-4342-821E-F5B67FD7AD23}" dt="2026-05-15T20:42:09.230" v="7487" actId="14100"/>
          <ac:graphicFrameMkLst>
            <pc:docMk/>
            <pc:sldMk cId="1013988784" sldId="517"/>
            <ac:graphicFrameMk id="8" creationId="{DB08855D-7779-CAFE-CD1C-003AEEECCF6E}"/>
          </ac:graphicFrameMkLst>
        </pc:graphicFrameChg>
        <pc:graphicFrameChg chg="add mod">
          <ac:chgData name="Spotts, Tyler D" userId="fe67611b-e886-4976-a74f-32f5d442ddd5" providerId="ADAL" clId="{A31CDC42-05B3-4342-821E-F5B67FD7AD23}" dt="2026-05-15T20:38:58.439" v="7338" actId="1076"/>
          <ac:graphicFrameMkLst>
            <pc:docMk/>
            <pc:sldMk cId="1013988784" sldId="517"/>
            <ac:graphicFrameMk id="9" creationId="{42E166A2-FFC0-DF08-4DE0-6E5EB1ACDFF2}"/>
          </ac:graphicFrameMkLst>
        </pc:graphicFrameChg>
        <pc:picChg chg="add mod">
          <ac:chgData name="Spotts, Tyler D" userId="fe67611b-e886-4976-a74f-32f5d442ddd5" providerId="ADAL" clId="{A31CDC42-05B3-4342-821E-F5B67FD7AD23}" dt="2026-05-15T20:35:51.465" v="7319" actId="14100"/>
          <ac:picMkLst>
            <pc:docMk/>
            <pc:sldMk cId="1013988784" sldId="517"/>
            <ac:picMk id="5" creationId="{12D8962A-18AB-09DC-AEB2-72B00973928D}"/>
          </ac:picMkLst>
        </pc:picChg>
        <pc:picChg chg="add mod">
          <ac:chgData name="Spotts, Tyler D" userId="fe67611b-e886-4976-a74f-32f5d442ddd5" providerId="ADAL" clId="{A31CDC42-05B3-4342-821E-F5B67FD7AD23}" dt="2026-05-15T20:36:06.260" v="7323" actId="14100"/>
          <ac:picMkLst>
            <pc:docMk/>
            <pc:sldMk cId="1013988784" sldId="517"/>
            <ac:picMk id="7" creationId="{BC592AAB-8269-A9EA-B6B3-DD325D50DD74}"/>
          </ac:picMkLst>
        </pc:picChg>
      </pc:sldChg>
      <pc:sldChg chg="addSp delSp modSp add del mod ord setBg setClrOvrMap">
        <pc:chgData name="Spotts, Tyler D" userId="fe67611b-e886-4976-a74f-32f5d442ddd5" providerId="ADAL" clId="{A31CDC42-05B3-4342-821E-F5B67FD7AD23}" dt="2026-05-20T19:18:37.098" v="8924" actId="14100"/>
        <pc:sldMkLst>
          <pc:docMk/>
          <pc:sldMk cId="3000072022" sldId="518"/>
        </pc:sldMkLst>
        <pc:spChg chg="add">
          <ac:chgData name="Spotts, Tyler D" userId="fe67611b-e886-4976-a74f-32f5d442ddd5" providerId="ADAL" clId="{A31CDC42-05B3-4342-821E-F5B67FD7AD23}" dt="2026-05-20T19:18:16.416" v="8917" actId="26606"/>
          <ac:spMkLst>
            <pc:docMk/>
            <pc:sldMk cId="3000072022" sldId="518"/>
            <ac:spMk id="79" creationId="{C05729A4-6F0F-4423-AD0C-EF27345E6187}"/>
          </ac:spMkLst>
        </pc:spChg>
        <pc:spChg chg="add">
          <ac:chgData name="Spotts, Tyler D" userId="fe67611b-e886-4976-a74f-32f5d442ddd5" providerId="ADAL" clId="{A31CDC42-05B3-4342-821E-F5B67FD7AD23}" dt="2026-05-20T19:18:16.416" v="8917" actId="26606"/>
          <ac:spMkLst>
            <pc:docMk/>
            <pc:sldMk cId="3000072022" sldId="518"/>
            <ac:spMk id="81" creationId="{204CB79E-F775-42E6-994C-D5FA8C176B65}"/>
          </ac:spMkLst>
        </pc:spChg>
        <pc:spChg chg="add">
          <ac:chgData name="Spotts, Tyler D" userId="fe67611b-e886-4976-a74f-32f5d442ddd5" providerId="ADAL" clId="{A31CDC42-05B3-4342-821E-F5B67FD7AD23}" dt="2026-05-20T19:18:16.416" v="8917" actId="26606"/>
          <ac:spMkLst>
            <pc:docMk/>
            <pc:sldMk cId="3000072022" sldId="518"/>
            <ac:spMk id="85" creationId="{5E22EDAF-5B6B-4EDA-874A-D2323A56311E}"/>
          </ac:spMkLst>
        </pc:spChg>
        <pc:spChg chg="add">
          <ac:chgData name="Spotts, Tyler D" userId="fe67611b-e886-4976-a74f-32f5d442ddd5" providerId="ADAL" clId="{A31CDC42-05B3-4342-821E-F5B67FD7AD23}" dt="2026-05-20T19:18:16.416" v="8917" actId="26606"/>
          <ac:spMkLst>
            <pc:docMk/>
            <pc:sldMk cId="3000072022" sldId="518"/>
            <ac:spMk id="87" creationId="{447093E9-0FF5-4C8A-87CA-1A77A8A8AAD6}"/>
          </ac:spMkLst>
        </pc:spChg>
        <pc:spChg chg="add">
          <ac:chgData name="Spotts, Tyler D" userId="fe67611b-e886-4976-a74f-32f5d442ddd5" providerId="ADAL" clId="{A31CDC42-05B3-4342-821E-F5B67FD7AD23}" dt="2026-05-20T19:18:16.416" v="8917" actId="26606"/>
          <ac:spMkLst>
            <pc:docMk/>
            <pc:sldMk cId="3000072022" sldId="518"/>
            <ac:spMk id="89" creationId="{1531B9EF-E1F9-40FE-9CC0-C4C5F70253C7}"/>
          </ac:spMkLst>
        </pc:spChg>
        <pc:picChg chg="add mod">
          <ac:chgData name="Spotts, Tyler D" userId="fe67611b-e886-4976-a74f-32f5d442ddd5" providerId="ADAL" clId="{A31CDC42-05B3-4342-821E-F5B67FD7AD23}" dt="2026-05-20T19:18:37.098" v="8924" actId="14100"/>
          <ac:picMkLst>
            <pc:docMk/>
            <pc:sldMk cId="3000072022" sldId="518"/>
            <ac:picMk id="20" creationId="{EFE0B1FD-95ED-7779-8122-93246C0F65B9}"/>
          </ac:picMkLst>
        </pc:picChg>
      </pc:sldChg>
      <pc:sldChg chg="addSp delSp modSp new mod ord">
        <pc:chgData name="Spotts, Tyler D" userId="fe67611b-e886-4976-a74f-32f5d442ddd5" providerId="ADAL" clId="{A31CDC42-05B3-4342-821E-F5B67FD7AD23}" dt="2026-05-20T17:27:29.122" v="8684"/>
        <pc:sldMkLst>
          <pc:docMk/>
          <pc:sldMk cId="4228935052" sldId="520"/>
        </pc:sldMkLst>
        <pc:picChg chg="add mod">
          <ac:chgData name="Spotts, Tyler D" userId="fe67611b-e886-4976-a74f-32f5d442ddd5" providerId="ADAL" clId="{A31CDC42-05B3-4342-821E-F5B67FD7AD23}" dt="2026-05-20T14:12:30.513" v="8208" actId="14100"/>
          <ac:picMkLst>
            <pc:docMk/>
            <pc:sldMk cId="4228935052" sldId="520"/>
            <ac:picMk id="8" creationId="{ED9661A7-7436-092D-D445-1F2DD241E6EA}"/>
          </ac:picMkLst>
        </pc:picChg>
      </pc:sldChg>
      <pc:sldChg chg="modSp add mod ord">
        <pc:chgData name="Spotts, Tyler D" userId="fe67611b-e886-4976-a74f-32f5d442ddd5" providerId="ADAL" clId="{A31CDC42-05B3-4342-821E-F5B67FD7AD23}" dt="2026-05-26T10:41:22.698" v="9148" actId="20577"/>
        <pc:sldMkLst>
          <pc:docMk/>
          <pc:sldMk cId="2048396965" sldId="521"/>
        </pc:sldMkLst>
        <pc:spChg chg="mod">
          <ac:chgData name="Spotts, Tyler D" userId="fe67611b-e886-4976-a74f-32f5d442ddd5" providerId="ADAL" clId="{A31CDC42-05B3-4342-821E-F5B67FD7AD23}" dt="2026-05-20T17:13:37.772" v="8387" actId="20577"/>
          <ac:spMkLst>
            <pc:docMk/>
            <pc:sldMk cId="2048396965" sldId="521"/>
            <ac:spMk id="2" creationId="{DF9B7969-9BE1-4161-CA42-0531F6C06FC1}"/>
          </ac:spMkLst>
        </pc:spChg>
        <pc:graphicFrameChg chg="mod modGraphic">
          <ac:chgData name="Spotts, Tyler D" userId="fe67611b-e886-4976-a74f-32f5d442ddd5" providerId="ADAL" clId="{A31CDC42-05B3-4342-821E-F5B67FD7AD23}" dt="2026-05-26T10:41:22.698" v="9148" actId="20577"/>
          <ac:graphicFrameMkLst>
            <pc:docMk/>
            <pc:sldMk cId="2048396965" sldId="521"/>
            <ac:graphicFrameMk id="13" creationId="{D6ED42DF-6601-8F8E-6774-750A6D5ABBC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potts2\Downloads\Export_Report_Cases_SC%20(8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ocketsutoledo-my.sharepoint.com/personal/tspotts2_rockets_utoledo_edu/Documents/Desktop/Pounce%20System/Procedural%20Analytic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rocketsutoledo-my.sharepoint.com/personal/tspotts2_rockets_utoledo_edu/Documents/Desktop/Pounce%20System/Procedural%20Analytic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(87).xlsx]Sheet1!PivotTable2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 SPLIT-SHARE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47-4601-8FC9-6F02DB1CE3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47-4601-8FC9-6F02DB1CE3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47-4601-8FC9-6F02DB1CE3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Sheet1!$A$4:$A$7</c:f>
              <c:strCache>
                <c:ptCount val="3"/>
                <c:pt idx="0">
                  <c:v>25210-REMOVAL OF WRIST BONE</c:v>
                </c:pt>
                <c:pt idx="1">
                  <c:v>25447-ARTHRP NTRCRP/CRP/MTCR NTRPS</c:v>
                </c:pt>
                <c:pt idx="2">
                  <c:v>25448-ARTHRP NTRCRPL/CRP/MTCRP SSP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3"/>
                <c:pt idx="0">
                  <c:v>5</c:v>
                </c:pt>
                <c:pt idx="1">
                  <c:v>24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47-4601-8FC9-6F02DB1CE3C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(87).xlsx]Sheet1!PivotTable2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CA-4A8C-8F76-9F8EE2DBC6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CA-4A8C-8F76-9F8EE2DBC6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CA-4A8C-8F76-9F8EE2DBC6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Sheet1!$A$4:$A$7</c:f>
              <c:strCache>
                <c:ptCount val="3"/>
                <c:pt idx="0">
                  <c:v>HAMILTON, RYAN</c:v>
                </c:pt>
                <c:pt idx="1">
                  <c:v>MUSTAPHA, ABDUL</c:v>
                </c:pt>
                <c:pt idx="2">
                  <c:v>SKIE, MARTIN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3"/>
                <c:pt idx="0">
                  <c:v>7</c:v>
                </c:pt>
                <c:pt idx="1">
                  <c:v>23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A-4A8C-8F76-9F8EE2DBC6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[Procedural Analytics Data.xlsx]Sheet1!PivotTable1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Physician</a:t>
            </a:r>
            <a:r>
              <a:rPr lang="en-US" baseline="0" dirty="0"/>
              <a:t> Split-share</a:t>
            </a:r>
            <a:endParaRPr lang="en-US" dirty="0"/>
          </a:p>
        </c:rich>
      </c:tx>
      <c:layout>
        <c:manualLayout>
          <c:xMode val="edge"/>
          <c:yMode val="edge"/>
          <c:x val="9.249257018562923E-2"/>
          <c:y val="6.8130460547057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34-4C6C-9D96-285F6A622E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34-4C6C-9D96-285F6A622E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34-4C6C-9D96-285F6A622E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34-4C6C-9D96-285F6A622E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Sheet1!$A$4:$A$8</c:f>
              <c:strCache>
                <c:ptCount val="4"/>
                <c:pt idx="0">
                  <c:v>CUDDY, DUANGNAPA</c:v>
                </c:pt>
                <c:pt idx="1">
                  <c:v>FARID, FRANKLIN</c:v>
                </c:pt>
                <c:pt idx="2">
                  <c:v>NAZZAL, MUNIER</c:v>
                </c:pt>
                <c:pt idx="3">
                  <c:v>VICENTE, DAVID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34-4C6C-9D96-285F6A622E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[Procedural Analytics Data.xlsx]Sheet2!PivotTable2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Procedure</a:t>
            </a:r>
            <a:r>
              <a:rPr lang="en-US" baseline="0" dirty="0"/>
              <a:t> Split-Share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BA-4518-89E9-989445ED60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BA-4518-89E9-989445ED60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BA-4518-89E9-989445ED60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BA-4518-89E9-989445ED60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BA-4518-89E9-989445ED60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ABA-4518-89E9-989445ED60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ABA-4518-89E9-989445ED60B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ABA-4518-89E9-989445ED60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Sheet2!$A$4:$A$12</c:f>
              <c:strCache>
                <c:ptCount val="8"/>
                <c:pt idx="0">
                  <c:v>04CH3ZZ-Extirpation of Matter from R Ext Iliac Art, Perc Approach</c:v>
                </c:pt>
                <c:pt idx="1">
                  <c:v>04CJ0ZZ-Extirpation of Matter from L Ext Iliac Art, Open Approach</c:v>
                </c:pt>
                <c:pt idx="2">
                  <c:v>04CK0ZZ-Extirpation of Matter from R Fem Art, Open Approach</c:v>
                </c:pt>
                <c:pt idx="3">
                  <c:v>04CK3ZZ-Extirpation of Matter from R Fem Art, Perc Approach</c:v>
                </c:pt>
                <c:pt idx="4">
                  <c:v>04CL3ZZ-Extirpation of Matter from L Fem Art, Perc Approach</c:v>
                </c:pt>
                <c:pt idx="5">
                  <c:v>04CM3ZZ-Extirpation of Matter from R Popl Art, Perc Approach</c:v>
                </c:pt>
                <c:pt idx="6">
                  <c:v>04CN0ZZ-Extirpation of Matter from L Popl Art, Open Approach</c:v>
                </c:pt>
                <c:pt idx="7">
                  <c:v>04CP3ZZ-Extirpation of Matter from R Ant Tib Art, Perc Approach</c:v>
                </c:pt>
              </c:strCache>
            </c:strRef>
          </c:cat>
          <c:val>
            <c:numRef>
              <c:f>Sheet2!$B$4:$B$12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BA-4518-89E9-989445ED60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System Split-Share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'System Breakout'!$B$14</c:f>
              <c:strCache>
                <c:ptCount val="1"/>
                <c:pt idx="0">
                  <c:v>Cases Utilized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8B-4A3D-9BB7-899930FB8E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8B-4A3D-9BB7-899930FB8E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8B-4A3D-9BB7-899930FB8E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8B-4A3D-9BB7-899930FB8E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68B-4A3D-9BB7-899930FB8E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68B-4A3D-9BB7-899930FB8E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'System Breakout'!$A$15:$A$20</c:f>
              <c:strCache>
                <c:ptCount val="6"/>
                <c:pt idx="0">
                  <c:v>Angiojet</c:v>
                </c:pt>
                <c:pt idx="1">
                  <c:v>Inari</c:v>
                </c:pt>
                <c:pt idx="2">
                  <c:v>Jetstream</c:v>
                </c:pt>
                <c:pt idx="3">
                  <c:v>Penumbra </c:v>
                </c:pt>
                <c:pt idx="4">
                  <c:v>Pounce</c:v>
                </c:pt>
                <c:pt idx="5">
                  <c:v>Symphony</c:v>
                </c:pt>
              </c:strCache>
            </c:strRef>
          </c:cat>
          <c:val>
            <c:numRef>
              <c:f>'System Breakout'!$B$15:$B$20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8B-4A3D-9BB7-899930FB8E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(76).xlsx]Sheet1!PivotTable1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81-4D48-8B76-F7556E55D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81-4D48-8B76-F7556E55D5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2"/>
                <c:pt idx="0">
                  <c:v>PETROS, FIRAS</c:v>
                </c:pt>
                <c:pt idx="1">
                  <c:v>SINDHWANI, PUNEET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2"/>
                <c:pt idx="0">
                  <c:v>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81-4D48-8B76-F7556E55D5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[Export_Report_Cases_SC (78).xlsx]Sheet1!PivotTable1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19-4D84-A985-2A2E8FE50F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19-4D84-A985-2A2E8FE50F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Sheet1!$A$4:$A$6</c:f>
              <c:strCache>
                <c:ptCount val="2"/>
                <c:pt idx="0">
                  <c:v>55873-CRYOABLATE PROSTATE</c:v>
                </c:pt>
                <c:pt idx="1">
                  <c:v>55880-Abltj mal prst8 tiss hifu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9-4D84-A985-2A2E8FE50F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[Primia Spine TOPS Spine System - Data.xlsx]Sheet2!PivotTable1</c:name>
    <c:fmtId val="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Procedure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8F-4284-95BB-01AF1063B5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Sheet2!$A$4:$A$5</c:f>
              <c:strCache>
                <c:ptCount val="1"/>
                <c:pt idx="0">
                  <c:v>Lumbar Fusion, Single Level, Posterior Approach</c:v>
                </c:pt>
              </c:strCache>
            </c:strRef>
          </c:cat>
          <c:val>
            <c:numRef>
              <c:f>Sheet2!$B$4:$B$5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F-4284-95BB-01AF1063B5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[Primia Spine TOPS Spine System - Data.xlsx]Sheet2!PivotTable1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PHYSICIAN</a:t>
            </a:r>
            <a:r>
              <a:rPr lang="en-US" baseline="0"/>
              <a:t> SPLIT-SHARE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317500" algn="ctr" rotWithShape="0">
              <a:prstClr val="black">
                <a:alpha val="25000"/>
              </a:prstClr>
            </a:outerShdw>
          </a:effectLst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62-4CC5-A683-9507DC425F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62-4CC5-A683-9507DC425F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62-4CC5-A683-9507DC425F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Sheet2!$A$4:$A$7</c:f>
              <c:strCache>
                <c:ptCount val="3"/>
                <c:pt idx="0">
                  <c:v>ELGAFY, HOSSEIN</c:v>
                </c:pt>
                <c:pt idx="1">
                  <c:v>HOYT, ALASTAIR</c:v>
                </c:pt>
                <c:pt idx="2">
                  <c:v>SCHROEDER, JASON</c:v>
                </c:pt>
              </c:strCache>
            </c:strRef>
          </c:cat>
          <c:val>
            <c:numRef>
              <c:f>Sheet2!$B$4:$B$7</c:f>
              <c:numCache>
                <c:formatCode>General</c:formatCode>
                <c:ptCount val="3"/>
                <c:pt idx="0">
                  <c:v>62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62-4CC5-A683-9507DC425F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F7D03-5717-4D58-9427-16CF6A868BB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351724-E0D8-4663-AA89-E45C28D27034}">
      <dgm:prSet custT="1"/>
      <dgm:spPr/>
      <dgm:t>
        <a:bodyPr/>
        <a:lstStyle/>
        <a:p>
          <a:r>
            <a:rPr lang="en-US" sz="3200" b="1" dirty="0"/>
            <a:t>Cup</a:t>
          </a:r>
          <a:r>
            <a:rPr lang="en-US" sz="3200" dirty="0"/>
            <a:t>: $3,239.00/EA</a:t>
          </a:r>
        </a:p>
      </dgm:t>
    </dgm:pt>
    <dgm:pt modelId="{4E917762-5180-454B-BCD0-739431A3711D}" type="parTrans" cxnId="{B70858AB-F17A-485C-8F57-8563322A7014}">
      <dgm:prSet/>
      <dgm:spPr/>
      <dgm:t>
        <a:bodyPr/>
        <a:lstStyle/>
        <a:p>
          <a:endParaRPr lang="en-US"/>
        </a:p>
      </dgm:t>
    </dgm:pt>
    <dgm:pt modelId="{C1EE8E64-6AD9-490D-836A-C64AA31EC8D1}" type="sibTrans" cxnId="{B70858AB-F17A-485C-8F57-8563322A7014}">
      <dgm:prSet/>
      <dgm:spPr/>
      <dgm:t>
        <a:bodyPr/>
        <a:lstStyle/>
        <a:p>
          <a:endParaRPr lang="en-US"/>
        </a:p>
      </dgm:t>
    </dgm:pt>
    <dgm:pt modelId="{10F1DA2C-B2C6-4D99-902A-60519DCD2BC2}">
      <dgm:prSet custT="1"/>
      <dgm:spPr/>
      <dgm:t>
        <a:bodyPr/>
        <a:lstStyle/>
        <a:p>
          <a:r>
            <a:rPr lang="en-US" sz="3200" b="1" dirty="0"/>
            <a:t>Stem</a:t>
          </a:r>
          <a:r>
            <a:rPr lang="en-US" sz="3200" dirty="0"/>
            <a:t>: $3,094.00/EA</a:t>
          </a:r>
        </a:p>
      </dgm:t>
    </dgm:pt>
    <dgm:pt modelId="{9A09C7D4-4E58-40CB-A645-66B5C2D40DD8}" type="parTrans" cxnId="{A34A1D62-2039-47C5-943A-3315CF0263F1}">
      <dgm:prSet/>
      <dgm:spPr/>
      <dgm:t>
        <a:bodyPr/>
        <a:lstStyle/>
        <a:p>
          <a:endParaRPr lang="en-US"/>
        </a:p>
      </dgm:t>
    </dgm:pt>
    <dgm:pt modelId="{2DE2AF5E-292C-4957-91E4-E7445481B2B9}" type="sibTrans" cxnId="{A34A1D62-2039-47C5-943A-3315CF0263F1}">
      <dgm:prSet/>
      <dgm:spPr/>
      <dgm:t>
        <a:bodyPr/>
        <a:lstStyle/>
        <a:p>
          <a:endParaRPr lang="en-US"/>
        </a:p>
      </dgm:t>
    </dgm:pt>
    <dgm:pt modelId="{579FF87E-D98F-4022-8898-1C1F24EE2241}">
      <dgm:prSet custT="1"/>
      <dgm:spPr/>
      <dgm:t>
        <a:bodyPr/>
        <a:lstStyle/>
        <a:p>
          <a:r>
            <a:rPr lang="en-US" sz="3200" b="1" dirty="0"/>
            <a:t>Neck/Liner</a:t>
          </a:r>
          <a:r>
            <a:rPr lang="en-US" sz="3200" dirty="0"/>
            <a:t>: $3,167/EA</a:t>
          </a:r>
        </a:p>
      </dgm:t>
    </dgm:pt>
    <dgm:pt modelId="{A9F22914-0BA6-40FA-90BE-73660279EC09}" type="parTrans" cxnId="{8FF19421-B034-4AB0-B1A1-FFD0276B9942}">
      <dgm:prSet/>
      <dgm:spPr/>
      <dgm:t>
        <a:bodyPr/>
        <a:lstStyle/>
        <a:p>
          <a:endParaRPr lang="en-US"/>
        </a:p>
      </dgm:t>
    </dgm:pt>
    <dgm:pt modelId="{EAE88CF1-CD13-40F1-ABCF-E7C153D46346}" type="sibTrans" cxnId="{8FF19421-B034-4AB0-B1A1-FFD0276B9942}">
      <dgm:prSet/>
      <dgm:spPr/>
      <dgm:t>
        <a:bodyPr/>
        <a:lstStyle/>
        <a:p>
          <a:endParaRPr lang="en-US"/>
        </a:p>
      </dgm:t>
    </dgm:pt>
    <dgm:pt modelId="{900B8B87-1650-4ACE-9E14-6087981FA519}">
      <dgm:prSet custT="1"/>
      <dgm:spPr/>
      <dgm:t>
        <a:bodyPr/>
        <a:lstStyle/>
        <a:p>
          <a:r>
            <a:rPr lang="en-US" sz="3200" dirty="0"/>
            <a:t>Total: $9,500.00</a:t>
          </a:r>
        </a:p>
      </dgm:t>
    </dgm:pt>
    <dgm:pt modelId="{8835A22A-F082-4A28-BE66-515B95DCB348}" type="parTrans" cxnId="{11F1E2BA-2443-448E-9B8C-DDCACE341496}">
      <dgm:prSet/>
      <dgm:spPr/>
      <dgm:t>
        <a:bodyPr/>
        <a:lstStyle/>
        <a:p>
          <a:endParaRPr lang="en-US"/>
        </a:p>
      </dgm:t>
    </dgm:pt>
    <dgm:pt modelId="{AB0B232B-BF79-46F4-8394-E14519E15D3C}" type="sibTrans" cxnId="{11F1E2BA-2443-448E-9B8C-DDCACE341496}">
      <dgm:prSet/>
      <dgm:spPr/>
      <dgm:t>
        <a:bodyPr/>
        <a:lstStyle/>
        <a:p>
          <a:endParaRPr lang="en-US"/>
        </a:p>
      </dgm:t>
    </dgm:pt>
    <dgm:pt modelId="{F943308E-2EC3-4D83-9167-EA6855F9EFB8}">
      <dgm:prSet custT="1"/>
      <dgm:spPr/>
      <dgm:t>
        <a:bodyPr/>
        <a:lstStyle/>
        <a:p>
          <a:r>
            <a:rPr lang="en-US" sz="3200" dirty="0"/>
            <a:t>Est. Medicare Reimb.: $11,760.68</a:t>
          </a:r>
        </a:p>
      </dgm:t>
    </dgm:pt>
    <dgm:pt modelId="{41EE094D-968B-4904-AC7A-32743BB2C15B}" type="parTrans" cxnId="{4AEB1C8B-D1E4-4E4A-9F92-BBD16087C090}">
      <dgm:prSet/>
      <dgm:spPr/>
      <dgm:t>
        <a:bodyPr/>
        <a:lstStyle/>
        <a:p>
          <a:endParaRPr lang="en-US"/>
        </a:p>
      </dgm:t>
    </dgm:pt>
    <dgm:pt modelId="{9FB32572-7BE0-4A34-B791-A6BD7F3749F1}" type="sibTrans" cxnId="{4AEB1C8B-D1E4-4E4A-9F92-BBD16087C090}">
      <dgm:prSet/>
      <dgm:spPr/>
      <dgm:t>
        <a:bodyPr/>
        <a:lstStyle/>
        <a:p>
          <a:endParaRPr lang="en-US"/>
        </a:p>
      </dgm:t>
    </dgm:pt>
    <dgm:pt modelId="{9C76F398-4414-48DC-AE4A-52DA554A194B}">
      <dgm:prSet custT="1"/>
      <dgm:spPr/>
      <dgm:t>
        <a:bodyPr/>
        <a:lstStyle/>
        <a:p>
          <a:r>
            <a:rPr lang="en-US" sz="3200" dirty="0"/>
            <a:t>Est. Contrib. Margin: $2,260.68</a:t>
          </a:r>
        </a:p>
      </dgm:t>
    </dgm:pt>
    <dgm:pt modelId="{A8931A79-C90D-4C71-BA90-3A40D8569DF3}" type="parTrans" cxnId="{8BE154D1-ED10-46F2-977F-519B4F71313D}">
      <dgm:prSet/>
      <dgm:spPr/>
      <dgm:t>
        <a:bodyPr/>
        <a:lstStyle/>
        <a:p>
          <a:endParaRPr lang="en-US"/>
        </a:p>
      </dgm:t>
    </dgm:pt>
    <dgm:pt modelId="{229AB1B2-44F6-432E-BD65-1B14A7F7144F}" type="sibTrans" cxnId="{8BE154D1-ED10-46F2-977F-519B4F71313D}">
      <dgm:prSet/>
      <dgm:spPr/>
      <dgm:t>
        <a:bodyPr/>
        <a:lstStyle/>
        <a:p>
          <a:endParaRPr lang="en-US"/>
        </a:p>
      </dgm:t>
    </dgm:pt>
    <dgm:pt modelId="{E6FF339E-CB89-4D03-8388-8F4208DAF29D}" type="pres">
      <dgm:prSet presAssocID="{000F7D03-5717-4D58-9427-16CF6A868BB3}" presName="vert0" presStyleCnt="0">
        <dgm:presLayoutVars>
          <dgm:dir/>
          <dgm:animOne val="branch"/>
          <dgm:animLvl val="lvl"/>
        </dgm:presLayoutVars>
      </dgm:prSet>
      <dgm:spPr/>
    </dgm:pt>
    <dgm:pt modelId="{57A03F38-D7F6-4599-BB44-69579B23B03D}" type="pres">
      <dgm:prSet presAssocID="{D3351724-E0D8-4663-AA89-E45C28D27034}" presName="thickLine" presStyleLbl="alignNode1" presStyleIdx="0" presStyleCnt="6"/>
      <dgm:spPr/>
    </dgm:pt>
    <dgm:pt modelId="{9BA6FAF4-842E-4B95-8233-21B3AE8D3A20}" type="pres">
      <dgm:prSet presAssocID="{D3351724-E0D8-4663-AA89-E45C28D27034}" presName="horz1" presStyleCnt="0"/>
      <dgm:spPr/>
    </dgm:pt>
    <dgm:pt modelId="{A26F818F-12A7-4C87-8005-F85B813CD8F4}" type="pres">
      <dgm:prSet presAssocID="{D3351724-E0D8-4663-AA89-E45C28D27034}" presName="tx1" presStyleLbl="revTx" presStyleIdx="0" presStyleCnt="6"/>
      <dgm:spPr/>
    </dgm:pt>
    <dgm:pt modelId="{F0AF8849-B5F4-42EA-854E-A0C3A94C8186}" type="pres">
      <dgm:prSet presAssocID="{D3351724-E0D8-4663-AA89-E45C28D27034}" presName="vert1" presStyleCnt="0"/>
      <dgm:spPr/>
    </dgm:pt>
    <dgm:pt modelId="{775D0E80-D68E-4386-994A-E01CFE83E29F}" type="pres">
      <dgm:prSet presAssocID="{10F1DA2C-B2C6-4D99-902A-60519DCD2BC2}" presName="thickLine" presStyleLbl="alignNode1" presStyleIdx="1" presStyleCnt="6"/>
      <dgm:spPr/>
    </dgm:pt>
    <dgm:pt modelId="{FD94D54E-F1E4-4A0A-9550-541A032D12A8}" type="pres">
      <dgm:prSet presAssocID="{10F1DA2C-B2C6-4D99-902A-60519DCD2BC2}" presName="horz1" presStyleCnt="0"/>
      <dgm:spPr/>
    </dgm:pt>
    <dgm:pt modelId="{8D025EBA-9A12-41BD-B976-950040C215A0}" type="pres">
      <dgm:prSet presAssocID="{10F1DA2C-B2C6-4D99-902A-60519DCD2BC2}" presName="tx1" presStyleLbl="revTx" presStyleIdx="1" presStyleCnt="6"/>
      <dgm:spPr/>
    </dgm:pt>
    <dgm:pt modelId="{9D9B5985-CFC5-40F8-8444-997E2CBBDC3C}" type="pres">
      <dgm:prSet presAssocID="{10F1DA2C-B2C6-4D99-902A-60519DCD2BC2}" presName="vert1" presStyleCnt="0"/>
      <dgm:spPr/>
    </dgm:pt>
    <dgm:pt modelId="{58BBC7A7-BAE8-4FCA-B358-C42C7433C438}" type="pres">
      <dgm:prSet presAssocID="{579FF87E-D98F-4022-8898-1C1F24EE2241}" presName="thickLine" presStyleLbl="alignNode1" presStyleIdx="2" presStyleCnt="6"/>
      <dgm:spPr/>
    </dgm:pt>
    <dgm:pt modelId="{3F9686D5-8D7A-4DEC-A698-1826A5634C53}" type="pres">
      <dgm:prSet presAssocID="{579FF87E-D98F-4022-8898-1C1F24EE2241}" presName="horz1" presStyleCnt="0"/>
      <dgm:spPr/>
    </dgm:pt>
    <dgm:pt modelId="{C0161FDF-E2A1-4EC6-B917-EE80EA262848}" type="pres">
      <dgm:prSet presAssocID="{579FF87E-D98F-4022-8898-1C1F24EE2241}" presName="tx1" presStyleLbl="revTx" presStyleIdx="2" presStyleCnt="6"/>
      <dgm:spPr/>
    </dgm:pt>
    <dgm:pt modelId="{8282E816-3203-427A-8A1E-A262BDEBBB74}" type="pres">
      <dgm:prSet presAssocID="{579FF87E-D98F-4022-8898-1C1F24EE2241}" presName="vert1" presStyleCnt="0"/>
      <dgm:spPr/>
    </dgm:pt>
    <dgm:pt modelId="{AA11629B-6A2C-4318-B180-58B51F482C3A}" type="pres">
      <dgm:prSet presAssocID="{900B8B87-1650-4ACE-9E14-6087981FA519}" presName="thickLine" presStyleLbl="alignNode1" presStyleIdx="3" presStyleCnt="6"/>
      <dgm:spPr/>
    </dgm:pt>
    <dgm:pt modelId="{D2B0FD9D-F9BA-40F7-ADBD-EA56F89F58A9}" type="pres">
      <dgm:prSet presAssocID="{900B8B87-1650-4ACE-9E14-6087981FA519}" presName="horz1" presStyleCnt="0"/>
      <dgm:spPr/>
    </dgm:pt>
    <dgm:pt modelId="{CC54B679-4C78-4A20-B600-878537D76C08}" type="pres">
      <dgm:prSet presAssocID="{900B8B87-1650-4ACE-9E14-6087981FA519}" presName="tx1" presStyleLbl="revTx" presStyleIdx="3" presStyleCnt="6"/>
      <dgm:spPr/>
    </dgm:pt>
    <dgm:pt modelId="{46E92B39-D536-4C30-845D-063291A9D05A}" type="pres">
      <dgm:prSet presAssocID="{900B8B87-1650-4ACE-9E14-6087981FA519}" presName="vert1" presStyleCnt="0"/>
      <dgm:spPr/>
    </dgm:pt>
    <dgm:pt modelId="{0C16CF37-FDBC-44D4-AA50-E51BB0C9749D}" type="pres">
      <dgm:prSet presAssocID="{F943308E-2EC3-4D83-9167-EA6855F9EFB8}" presName="thickLine" presStyleLbl="alignNode1" presStyleIdx="4" presStyleCnt="6"/>
      <dgm:spPr/>
    </dgm:pt>
    <dgm:pt modelId="{2DD0F18F-6CCA-45C0-8269-8D4177A43EE2}" type="pres">
      <dgm:prSet presAssocID="{F943308E-2EC3-4D83-9167-EA6855F9EFB8}" presName="horz1" presStyleCnt="0"/>
      <dgm:spPr/>
    </dgm:pt>
    <dgm:pt modelId="{2ED0A5C4-F5CA-45B3-8FFA-4D3011133725}" type="pres">
      <dgm:prSet presAssocID="{F943308E-2EC3-4D83-9167-EA6855F9EFB8}" presName="tx1" presStyleLbl="revTx" presStyleIdx="4" presStyleCnt="6"/>
      <dgm:spPr/>
    </dgm:pt>
    <dgm:pt modelId="{2D981736-2D82-48E0-AAF9-F153D611510F}" type="pres">
      <dgm:prSet presAssocID="{F943308E-2EC3-4D83-9167-EA6855F9EFB8}" presName="vert1" presStyleCnt="0"/>
      <dgm:spPr/>
    </dgm:pt>
    <dgm:pt modelId="{BCEEA811-9C75-473E-A90F-7851D6365895}" type="pres">
      <dgm:prSet presAssocID="{9C76F398-4414-48DC-AE4A-52DA554A194B}" presName="thickLine" presStyleLbl="alignNode1" presStyleIdx="5" presStyleCnt="6"/>
      <dgm:spPr/>
    </dgm:pt>
    <dgm:pt modelId="{E3B09737-BE56-4801-9F77-E3A14282E0D4}" type="pres">
      <dgm:prSet presAssocID="{9C76F398-4414-48DC-AE4A-52DA554A194B}" presName="horz1" presStyleCnt="0"/>
      <dgm:spPr/>
    </dgm:pt>
    <dgm:pt modelId="{015E74D0-4AD7-4423-B54F-C8A636D0D714}" type="pres">
      <dgm:prSet presAssocID="{9C76F398-4414-48DC-AE4A-52DA554A194B}" presName="tx1" presStyleLbl="revTx" presStyleIdx="5" presStyleCnt="6"/>
      <dgm:spPr/>
    </dgm:pt>
    <dgm:pt modelId="{B6FAC00D-7EE7-4F0F-951B-3C48B24CE28C}" type="pres">
      <dgm:prSet presAssocID="{9C76F398-4414-48DC-AE4A-52DA554A194B}" presName="vert1" presStyleCnt="0"/>
      <dgm:spPr/>
    </dgm:pt>
  </dgm:ptLst>
  <dgm:cxnLst>
    <dgm:cxn modelId="{AB1B6309-9E52-4961-9E74-53BC0C638B47}" type="presOf" srcId="{10F1DA2C-B2C6-4D99-902A-60519DCD2BC2}" destId="{8D025EBA-9A12-41BD-B976-950040C215A0}" srcOrd="0" destOrd="0" presId="urn:microsoft.com/office/officeart/2008/layout/LinedList"/>
    <dgm:cxn modelId="{AF972A18-A7B6-4F9B-8AD1-64A3B8DC956D}" type="presOf" srcId="{000F7D03-5717-4D58-9427-16CF6A868BB3}" destId="{E6FF339E-CB89-4D03-8388-8F4208DAF29D}" srcOrd="0" destOrd="0" presId="urn:microsoft.com/office/officeart/2008/layout/LinedList"/>
    <dgm:cxn modelId="{8FF19421-B034-4AB0-B1A1-FFD0276B9942}" srcId="{000F7D03-5717-4D58-9427-16CF6A868BB3}" destId="{579FF87E-D98F-4022-8898-1C1F24EE2241}" srcOrd="2" destOrd="0" parTransId="{A9F22914-0BA6-40FA-90BE-73660279EC09}" sibTransId="{EAE88CF1-CD13-40F1-ABCF-E7C153D46346}"/>
    <dgm:cxn modelId="{8870D360-02F2-4FAC-A0DD-C40320F071F0}" type="presOf" srcId="{F943308E-2EC3-4D83-9167-EA6855F9EFB8}" destId="{2ED0A5C4-F5CA-45B3-8FFA-4D3011133725}" srcOrd="0" destOrd="0" presId="urn:microsoft.com/office/officeart/2008/layout/LinedList"/>
    <dgm:cxn modelId="{A34A1D62-2039-47C5-943A-3315CF0263F1}" srcId="{000F7D03-5717-4D58-9427-16CF6A868BB3}" destId="{10F1DA2C-B2C6-4D99-902A-60519DCD2BC2}" srcOrd="1" destOrd="0" parTransId="{9A09C7D4-4E58-40CB-A645-66B5C2D40DD8}" sibTransId="{2DE2AF5E-292C-4957-91E4-E7445481B2B9}"/>
    <dgm:cxn modelId="{29A0594E-89DA-4388-B9F2-E2B9105A5A06}" type="presOf" srcId="{900B8B87-1650-4ACE-9E14-6087981FA519}" destId="{CC54B679-4C78-4A20-B600-878537D76C08}" srcOrd="0" destOrd="0" presId="urn:microsoft.com/office/officeart/2008/layout/LinedList"/>
    <dgm:cxn modelId="{BECA0E81-79BB-497D-AE2E-EF8491E91912}" type="presOf" srcId="{579FF87E-D98F-4022-8898-1C1F24EE2241}" destId="{C0161FDF-E2A1-4EC6-B917-EE80EA262848}" srcOrd="0" destOrd="0" presId="urn:microsoft.com/office/officeart/2008/layout/LinedList"/>
    <dgm:cxn modelId="{4AEB1C8B-D1E4-4E4A-9F92-BBD16087C090}" srcId="{000F7D03-5717-4D58-9427-16CF6A868BB3}" destId="{F943308E-2EC3-4D83-9167-EA6855F9EFB8}" srcOrd="4" destOrd="0" parTransId="{41EE094D-968B-4904-AC7A-32743BB2C15B}" sibTransId="{9FB32572-7BE0-4A34-B791-A6BD7F3749F1}"/>
    <dgm:cxn modelId="{CDE261A4-2240-4423-BDD9-0B4F7C0BC6D5}" type="presOf" srcId="{D3351724-E0D8-4663-AA89-E45C28D27034}" destId="{A26F818F-12A7-4C87-8005-F85B813CD8F4}" srcOrd="0" destOrd="0" presId="urn:microsoft.com/office/officeart/2008/layout/LinedList"/>
    <dgm:cxn modelId="{B70858AB-F17A-485C-8F57-8563322A7014}" srcId="{000F7D03-5717-4D58-9427-16CF6A868BB3}" destId="{D3351724-E0D8-4663-AA89-E45C28D27034}" srcOrd="0" destOrd="0" parTransId="{4E917762-5180-454B-BCD0-739431A3711D}" sibTransId="{C1EE8E64-6AD9-490D-836A-C64AA31EC8D1}"/>
    <dgm:cxn modelId="{11F1E2BA-2443-448E-9B8C-DDCACE341496}" srcId="{000F7D03-5717-4D58-9427-16CF6A868BB3}" destId="{900B8B87-1650-4ACE-9E14-6087981FA519}" srcOrd="3" destOrd="0" parTransId="{8835A22A-F082-4A28-BE66-515B95DCB348}" sibTransId="{AB0B232B-BF79-46F4-8394-E14519E15D3C}"/>
    <dgm:cxn modelId="{8BE154D1-ED10-46F2-977F-519B4F71313D}" srcId="{000F7D03-5717-4D58-9427-16CF6A868BB3}" destId="{9C76F398-4414-48DC-AE4A-52DA554A194B}" srcOrd="5" destOrd="0" parTransId="{A8931A79-C90D-4C71-BA90-3A40D8569DF3}" sibTransId="{229AB1B2-44F6-432E-BD65-1B14A7F7144F}"/>
    <dgm:cxn modelId="{8C986DFF-47F0-4912-978B-2493FF816D02}" type="presOf" srcId="{9C76F398-4414-48DC-AE4A-52DA554A194B}" destId="{015E74D0-4AD7-4423-B54F-C8A636D0D714}" srcOrd="0" destOrd="0" presId="urn:microsoft.com/office/officeart/2008/layout/LinedList"/>
    <dgm:cxn modelId="{A043BB35-D53E-4CDB-B517-2AFA0232794B}" type="presParOf" srcId="{E6FF339E-CB89-4D03-8388-8F4208DAF29D}" destId="{57A03F38-D7F6-4599-BB44-69579B23B03D}" srcOrd="0" destOrd="0" presId="urn:microsoft.com/office/officeart/2008/layout/LinedList"/>
    <dgm:cxn modelId="{AF542007-9016-45C1-BF8F-AC36EBB36D60}" type="presParOf" srcId="{E6FF339E-CB89-4D03-8388-8F4208DAF29D}" destId="{9BA6FAF4-842E-4B95-8233-21B3AE8D3A20}" srcOrd="1" destOrd="0" presId="urn:microsoft.com/office/officeart/2008/layout/LinedList"/>
    <dgm:cxn modelId="{27801B97-A9AF-429F-912E-73B57BA91DE6}" type="presParOf" srcId="{9BA6FAF4-842E-4B95-8233-21B3AE8D3A20}" destId="{A26F818F-12A7-4C87-8005-F85B813CD8F4}" srcOrd="0" destOrd="0" presId="urn:microsoft.com/office/officeart/2008/layout/LinedList"/>
    <dgm:cxn modelId="{22E827B7-2595-44D1-8F2E-0DD1D73AA8E0}" type="presParOf" srcId="{9BA6FAF4-842E-4B95-8233-21B3AE8D3A20}" destId="{F0AF8849-B5F4-42EA-854E-A0C3A94C8186}" srcOrd="1" destOrd="0" presId="urn:microsoft.com/office/officeart/2008/layout/LinedList"/>
    <dgm:cxn modelId="{53C29AE1-436B-4E0B-B5E8-4A2E0787768F}" type="presParOf" srcId="{E6FF339E-CB89-4D03-8388-8F4208DAF29D}" destId="{775D0E80-D68E-4386-994A-E01CFE83E29F}" srcOrd="2" destOrd="0" presId="urn:microsoft.com/office/officeart/2008/layout/LinedList"/>
    <dgm:cxn modelId="{545E531A-7BA4-4ECE-8CB8-5D563E54F080}" type="presParOf" srcId="{E6FF339E-CB89-4D03-8388-8F4208DAF29D}" destId="{FD94D54E-F1E4-4A0A-9550-541A032D12A8}" srcOrd="3" destOrd="0" presId="urn:microsoft.com/office/officeart/2008/layout/LinedList"/>
    <dgm:cxn modelId="{23D4C947-D366-4743-97EF-496F53A8F2B2}" type="presParOf" srcId="{FD94D54E-F1E4-4A0A-9550-541A032D12A8}" destId="{8D025EBA-9A12-41BD-B976-950040C215A0}" srcOrd="0" destOrd="0" presId="urn:microsoft.com/office/officeart/2008/layout/LinedList"/>
    <dgm:cxn modelId="{417703C5-22C4-4834-B9B0-58D89A6E353E}" type="presParOf" srcId="{FD94D54E-F1E4-4A0A-9550-541A032D12A8}" destId="{9D9B5985-CFC5-40F8-8444-997E2CBBDC3C}" srcOrd="1" destOrd="0" presId="urn:microsoft.com/office/officeart/2008/layout/LinedList"/>
    <dgm:cxn modelId="{E972685D-F0FF-47AD-8A9E-62FEC596606C}" type="presParOf" srcId="{E6FF339E-CB89-4D03-8388-8F4208DAF29D}" destId="{58BBC7A7-BAE8-4FCA-B358-C42C7433C438}" srcOrd="4" destOrd="0" presId="urn:microsoft.com/office/officeart/2008/layout/LinedList"/>
    <dgm:cxn modelId="{109227AC-5976-433A-A7C9-A38A4917FD3F}" type="presParOf" srcId="{E6FF339E-CB89-4D03-8388-8F4208DAF29D}" destId="{3F9686D5-8D7A-4DEC-A698-1826A5634C53}" srcOrd="5" destOrd="0" presId="urn:microsoft.com/office/officeart/2008/layout/LinedList"/>
    <dgm:cxn modelId="{72D5A7E3-AF81-49AF-851A-957513739038}" type="presParOf" srcId="{3F9686D5-8D7A-4DEC-A698-1826A5634C53}" destId="{C0161FDF-E2A1-4EC6-B917-EE80EA262848}" srcOrd="0" destOrd="0" presId="urn:microsoft.com/office/officeart/2008/layout/LinedList"/>
    <dgm:cxn modelId="{F0419BCD-D967-44BF-95F0-42D00FF46582}" type="presParOf" srcId="{3F9686D5-8D7A-4DEC-A698-1826A5634C53}" destId="{8282E816-3203-427A-8A1E-A262BDEBBB74}" srcOrd="1" destOrd="0" presId="urn:microsoft.com/office/officeart/2008/layout/LinedList"/>
    <dgm:cxn modelId="{FBE6C04C-E343-4194-9FA0-CB67A773B576}" type="presParOf" srcId="{E6FF339E-CB89-4D03-8388-8F4208DAF29D}" destId="{AA11629B-6A2C-4318-B180-58B51F482C3A}" srcOrd="6" destOrd="0" presId="urn:microsoft.com/office/officeart/2008/layout/LinedList"/>
    <dgm:cxn modelId="{B65C0B6B-F0B3-4F90-928B-D2BF630B5BA4}" type="presParOf" srcId="{E6FF339E-CB89-4D03-8388-8F4208DAF29D}" destId="{D2B0FD9D-F9BA-40F7-ADBD-EA56F89F58A9}" srcOrd="7" destOrd="0" presId="urn:microsoft.com/office/officeart/2008/layout/LinedList"/>
    <dgm:cxn modelId="{A8D3C14E-2549-4DE5-AD94-BEAA27F3B5FC}" type="presParOf" srcId="{D2B0FD9D-F9BA-40F7-ADBD-EA56F89F58A9}" destId="{CC54B679-4C78-4A20-B600-878537D76C08}" srcOrd="0" destOrd="0" presId="urn:microsoft.com/office/officeart/2008/layout/LinedList"/>
    <dgm:cxn modelId="{4FEE2647-9F14-4CAF-AD22-45C05EEAD322}" type="presParOf" srcId="{D2B0FD9D-F9BA-40F7-ADBD-EA56F89F58A9}" destId="{46E92B39-D536-4C30-845D-063291A9D05A}" srcOrd="1" destOrd="0" presId="urn:microsoft.com/office/officeart/2008/layout/LinedList"/>
    <dgm:cxn modelId="{C69B55D1-BE1A-4307-B879-6EF908273742}" type="presParOf" srcId="{E6FF339E-CB89-4D03-8388-8F4208DAF29D}" destId="{0C16CF37-FDBC-44D4-AA50-E51BB0C9749D}" srcOrd="8" destOrd="0" presId="urn:microsoft.com/office/officeart/2008/layout/LinedList"/>
    <dgm:cxn modelId="{5E86E36F-3A15-4337-BBD5-98DC27380C89}" type="presParOf" srcId="{E6FF339E-CB89-4D03-8388-8F4208DAF29D}" destId="{2DD0F18F-6CCA-45C0-8269-8D4177A43EE2}" srcOrd="9" destOrd="0" presId="urn:microsoft.com/office/officeart/2008/layout/LinedList"/>
    <dgm:cxn modelId="{FBB3734D-C945-4000-9810-0C7148D847BA}" type="presParOf" srcId="{2DD0F18F-6CCA-45C0-8269-8D4177A43EE2}" destId="{2ED0A5C4-F5CA-45B3-8FFA-4D3011133725}" srcOrd="0" destOrd="0" presId="urn:microsoft.com/office/officeart/2008/layout/LinedList"/>
    <dgm:cxn modelId="{30700576-1315-41AF-B0D6-0585FD77B751}" type="presParOf" srcId="{2DD0F18F-6CCA-45C0-8269-8D4177A43EE2}" destId="{2D981736-2D82-48E0-AAF9-F153D611510F}" srcOrd="1" destOrd="0" presId="urn:microsoft.com/office/officeart/2008/layout/LinedList"/>
    <dgm:cxn modelId="{334F59F5-FF52-4970-973E-CD2188C9E844}" type="presParOf" srcId="{E6FF339E-CB89-4D03-8388-8F4208DAF29D}" destId="{BCEEA811-9C75-473E-A90F-7851D6365895}" srcOrd="10" destOrd="0" presId="urn:microsoft.com/office/officeart/2008/layout/LinedList"/>
    <dgm:cxn modelId="{A1E24FA8-2D09-43EB-A081-4B21ABE42203}" type="presParOf" srcId="{E6FF339E-CB89-4D03-8388-8F4208DAF29D}" destId="{E3B09737-BE56-4801-9F77-E3A14282E0D4}" srcOrd="11" destOrd="0" presId="urn:microsoft.com/office/officeart/2008/layout/LinedList"/>
    <dgm:cxn modelId="{1D9D0745-639E-4DA8-AC3F-28925E5C61C4}" type="presParOf" srcId="{E3B09737-BE56-4801-9F77-E3A14282E0D4}" destId="{015E74D0-4AD7-4423-B54F-C8A636D0D714}" srcOrd="0" destOrd="0" presId="urn:microsoft.com/office/officeart/2008/layout/LinedList"/>
    <dgm:cxn modelId="{A5827C27-13AE-434D-9778-B03632CCC365}" type="presParOf" srcId="{E3B09737-BE56-4801-9F77-E3A14282E0D4}" destId="{B6FAC00D-7EE7-4F0F-951B-3C48B24CE2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F7D03-5717-4D58-9427-16CF6A868BB3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351724-E0D8-4663-AA89-E45C28D27034}">
      <dgm:prSet custT="1"/>
      <dgm:spPr/>
      <dgm:t>
        <a:bodyPr/>
        <a:lstStyle/>
        <a:p>
          <a:r>
            <a:rPr lang="en-US" sz="3200" dirty="0"/>
            <a:t>SCREWS(x4): $900/EA</a:t>
          </a:r>
        </a:p>
      </dgm:t>
    </dgm:pt>
    <dgm:pt modelId="{4E917762-5180-454B-BCD0-739431A3711D}" type="parTrans" cxnId="{B70858AB-F17A-485C-8F57-8563322A7014}">
      <dgm:prSet/>
      <dgm:spPr/>
      <dgm:t>
        <a:bodyPr/>
        <a:lstStyle/>
        <a:p>
          <a:endParaRPr lang="en-US"/>
        </a:p>
      </dgm:t>
    </dgm:pt>
    <dgm:pt modelId="{C1EE8E64-6AD9-490D-836A-C64AA31EC8D1}" type="sibTrans" cxnId="{B70858AB-F17A-485C-8F57-8563322A7014}">
      <dgm:prSet/>
      <dgm:spPr/>
      <dgm:t>
        <a:bodyPr/>
        <a:lstStyle/>
        <a:p>
          <a:endParaRPr lang="en-US"/>
        </a:p>
      </dgm:t>
    </dgm:pt>
    <dgm:pt modelId="{10F1DA2C-B2C6-4D99-902A-60519DCD2BC2}">
      <dgm:prSet custT="1"/>
      <dgm:spPr/>
      <dgm:t>
        <a:bodyPr/>
        <a:lstStyle/>
        <a:p>
          <a:r>
            <a:rPr lang="en-US" sz="3200" dirty="0"/>
            <a:t>IMPLANT(x1): $13,900.00/EA</a:t>
          </a:r>
        </a:p>
      </dgm:t>
    </dgm:pt>
    <dgm:pt modelId="{9A09C7D4-4E58-40CB-A645-66B5C2D40DD8}" type="parTrans" cxnId="{A34A1D62-2039-47C5-943A-3315CF0263F1}">
      <dgm:prSet/>
      <dgm:spPr/>
      <dgm:t>
        <a:bodyPr/>
        <a:lstStyle/>
        <a:p>
          <a:endParaRPr lang="en-US"/>
        </a:p>
      </dgm:t>
    </dgm:pt>
    <dgm:pt modelId="{2DE2AF5E-292C-4957-91E4-E7445481B2B9}" type="sibTrans" cxnId="{A34A1D62-2039-47C5-943A-3315CF0263F1}">
      <dgm:prSet/>
      <dgm:spPr/>
      <dgm:t>
        <a:bodyPr/>
        <a:lstStyle/>
        <a:p>
          <a:endParaRPr lang="en-US"/>
        </a:p>
      </dgm:t>
    </dgm:pt>
    <dgm:pt modelId="{579FF87E-D98F-4022-8898-1C1F24EE2241}">
      <dgm:prSet custT="1"/>
      <dgm:spPr/>
      <dgm:t>
        <a:bodyPr/>
        <a:lstStyle/>
        <a:p>
          <a:r>
            <a:rPr lang="en-US" sz="3200" dirty="0"/>
            <a:t>SET SCREWS(x4): $45/EA</a:t>
          </a:r>
        </a:p>
      </dgm:t>
    </dgm:pt>
    <dgm:pt modelId="{A9F22914-0BA6-40FA-90BE-73660279EC09}" type="parTrans" cxnId="{8FF19421-B034-4AB0-B1A1-FFD0276B9942}">
      <dgm:prSet/>
      <dgm:spPr/>
      <dgm:t>
        <a:bodyPr/>
        <a:lstStyle/>
        <a:p>
          <a:endParaRPr lang="en-US"/>
        </a:p>
      </dgm:t>
    </dgm:pt>
    <dgm:pt modelId="{EAE88CF1-CD13-40F1-ABCF-E7C153D46346}" type="sibTrans" cxnId="{8FF19421-B034-4AB0-B1A1-FFD0276B9942}">
      <dgm:prSet/>
      <dgm:spPr/>
      <dgm:t>
        <a:bodyPr/>
        <a:lstStyle/>
        <a:p>
          <a:endParaRPr lang="en-US"/>
        </a:p>
      </dgm:t>
    </dgm:pt>
    <dgm:pt modelId="{900B8B87-1650-4ACE-9E14-6087981FA519}">
      <dgm:prSet custT="1"/>
      <dgm:spPr/>
      <dgm:t>
        <a:bodyPr/>
        <a:lstStyle/>
        <a:p>
          <a:r>
            <a:rPr lang="en-US" sz="3200" dirty="0"/>
            <a:t>Total: $17,680.00</a:t>
          </a:r>
        </a:p>
      </dgm:t>
    </dgm:pt>
    <dgm:pt modelId="{8835A22A-F082-4A28-BE66-515B95DCB348}" type="parTrans" cxnId="{11F1E2BA-2443-448E-9B8C-DDCACE341496}">
      <dgm:prSet/>
      <dgm:spPr/>
      <dgm:t>
        <a:bodyPr/>
        <a:lstStyle/>
        <a:p>
          <a:endParaRPr lang="en-US"/>
        </a:p>
      </dgm:t>
    </dgm:pt>
    <dgm:pt modelId="{AB0B232B-BF79-46F4-8394-E14519E15D3C}" type="sibTrans" cxnId="{11F1E2BA-2443-448E-9B8C-DDCACE341496}">
      <dgm:prSet/>
      <dgm:spPr/>
      <dgm:t>
        <a:bodyPr/>
        <a:lstStyle/>
        <a:p>
          <a:endParaRPr lang="en-US"/>
        </a:p>
      </dgm:t>
    </dgm:pt>
    <dgm:pt modelId="{F943308E-2EC3-4D83-9167-EA6855F9EFB8}">
      <dgm:prSet custT="1"/>
      <dgm:spPr/>
      <dgm:t>
        <a:bodyPr/>
        <a:lstStyle/>
        <a:p>
          <a:r>
            <a:rPr lang="en-US" sz="3200" dirty="0"/>
            <a:t>Est. Medicare Reimb.: $31,097.65</a:t>
          </a:r>
        </a:p>
      </dgm:t>
    </dgm:pt>
    <dgm:pt modelId="{41EE094D-968B-4904-AC7A-32743BB2C15B}" type="parTrans" cxnId="{4AEB1C8B-D1E4-4E4A-9F92-BBD16087C090}">
      <dgm:prSet/>
      <dgm:spPr/>
      <dgm:t>
        <a:bodyPr/>
        <a:lstStyle/>
        <a:p>
          <a:endParaRPr lang="en-US"/>
        </a:p>
      </dgm:t>
    </dgm:pt>
    <dgm:pt modelId="{9FB32572-7BE0-4A34-B791-A6BD7F3749F1}" type="sibTrans" cxnId="{4AEB1C8B-D1E4-4E4A-9F92-BBD16087C090}">
      <dgm:prSet/>
      <dgm:spPr/>
      <dgm:t>
        <a:bodyPr/>
        <a:lstStyle/>
        <a:p>
          <a:endParaRPr lang="en-US"/>
        </a:p>
      </dgm:t>
    </dgm:pt>
    <dgm:pt modelId="{9C76F398-4414-48DC-AE4A-52DA554A194B}">
      <dgm:prSet custT="1"/>
      <dgm:spPr/>
      <dgm:t>
        <a:bodyPr/>
        <a:lstStyle/>
        <a:p>
          <a:r>
            <a:rPr lang="en-US" sz="3200" dirty="0"/>
            <a:t>Est. Contrib. Margin: $23,207.65</a:t>
          </a:r>
        </a:p>
      </dgm:t>
    </dgm:pt>
    <dgm:pt modelId="{A8931A79-C90D-4C71-BA90-3A40D8569DF3}" type="parTrans" cxnId="{8BE154D1-ED10-46F2-977F-519B4F71313D}">
      <dgm:prSet/>
      <dgm:spPr/>
      <dgm:t>
        <a:bodyPr/>
        <a:lstStyle/>
        <a:p>
          <a:endParaRPr lang="en-US"/>
        </a:p>
      </dgm:t>
    </dgm:pt>
    <dgm:pt modelId="{229AB1B2-44F6-432E-BD65-1B14A7F7144F}" type="sibTrans" cxnId="{8BE154D1-ED10-46F2-977F-519B4F71313D}">
      <dgm:prSet/>
      <dgm:spPr/>
      <dgm:t>
        <a:bodyPr/>
        <a:lstStyle/>
        <a:p>
          <a:endParaRPr lang="en-US"/>
        </a:p>
      </dgm:t>
    </dgm:pt>
    <dgm:pt modelId="{E6FF339E-CB89-4D03-8388-8F4208DAF29D}" type="pres">
      <dgm:prSet presAssocID="{000F7D03-5717-4D58-9427-16CF6A868BB3}" presName="vert0" presStyleCnt="0">
        <dgm:presLayoutVars>
          <dgm:dir/>
          <dgm:animOne val="branch"/>
          <dgm:animLvl val="lvl"/>
        </dgm:presLayoutVars>
      </dgm:prSet>
      <dgm:spPr/>
    </dgm:pt>
    <dgm:pt modelId="{57A03F38-D7F6-4599-BB44-69579B23B03D}" type="pres">
      <dgm:prSet presAssocID="{D3351724-E0D8-4663-AA89-E45C28D27034}" presName="thickLine" presStyleLbl="alignNode1" presStyleIdx="0" presStyleCnt="6"/>
      <dgm:spPr/>
    </dgm:pt>
    <dgm:pt modelId="{9BA6FAF4-842E-4B95-8233-21B3AE8D3A20}" type="pres">
      <dgm:prSet presAssocID="{D3351724-E0D8-4663-AA89-E45C28D27034}" presName="horz1" presStyleCnt="0"/>
      <dgm:spPr/>
    </dgm:pt>
    <dgm:pt modelId="{A26F818F-12A7-4C87-8005-F85B813CD8F4}" type="pres">
      <dgm:prSet presAssocID="{D3351724-E0D8-4663-AA89-E45C28D27034}" presName="tx1" presStyleLbl="revTx" presStyleIdx="0" presStyleCnt="6"/>
      <dgm:spPr/>
    </dgm:pt>
    <dgm:pt modelId="{F0AF8849-B5F4-42EA-854E-A0C3A94C8186}" type="pres">
      <dgm:prSet presAssocID="{D3351724-E0D8-4663-AA89-E45C28D27034}" presName="vert1" presStyleCnt="0"/>
      <dgm:spPr/>
    </dgm:pt>
    <dgm:pt modelId="{775D0E80-D68E-4386-994A-E01CFE83E29F}" type="pres">
      <dgm:prSet presAssocID="{10F1DA2C-B2C6-4D99-902A-60519DCD2BC2}" presName="thickLine" presStyleLbl="alignNode1" presStyleIdx="1" presStyleCnt="6"/>
      <dgm:spPr/>
    </dgm:pt>
    <dgm:pt modelId="{FD94D54E-F1E4-4A0A-9550-541A032D12A8}" type="pres">
      <dgm:prSet presAssocID="{10F1DA2C-B2C6-4D99-902A-60519DCD2BC2}" presName="horz1" presStyleCnt="0"/>
      <dgm:spPr/>
    </dgm:pt>
    <dgm:pt modelId="{8D025EBA-9A12-41BD-B976-950040C215A0}" type="pres">
      <dgm:prSet presAssocID="{10F1DA2C-B2C6-4D99-902A-60519DCD2BC2}" presName="tx1" presStyleLbl="revTx" presStyleIdx="1" presStyleCnt="6"/>
      <dgm:spPr/>
    </dgm:pt>
    <dgm:pt modelId="{9D9B5985-CFC5-40F8-8444-997E2CBBDC3C}" type="pres">
      <dgm:prSet presAssocID="{10F1DA2C-B2C6-4D99-902A-60519DCD2BC2}" presName="vert1" presStyleCnt="0"/>
      <dgm:spPr/>
    </dgm:pt>
    <dgm:pt modelId="{58BBC7A7-BAE8-4FCA-B358-C42C7433C438}" type="pres">
      <dgm:prSet presAssocID="{579FF87E-D98F-4022-8898-1C1F24EE2241}" presName="thickLine" presStyleLbl="alignNode1" presStyleIdx="2" presStyleCnt="6"/>
      <dgm:spPr/>
    </dgm:pt>
    <dgm:pt modelId="{3F9686D5-8D7A-4DEC-A698-1826A5634C53}" type="pres">
      <dgm:prSet presAssocID="{579FF87E-D98F-4022-8898-1C1F24EE2241}" presName="horz1" presStyleCnt="0"/>
      <dgm:spPr/>
    </dgm:pt>
    <dgm:pt modelId="{C0161FDF-E2A1-4EC6-B917-EE80EA262848}" type="pres">
      <dgm:prSet presAssocID="{579FF87E-D98F-4022-8898-1C1F24EE2241}" presName="tx1" presStyleLbl="revTx" presStyleIdx="2" presStyleCnt="6"/>
      <dgm:spPr/>
    </dgm:pt>
    <dgm:pt modelId="{8282E816-3203-427A-8A1E-A262BDEBBB74}" type="pres">
      <dgm:prSet presAssocID="{579FF87E-D98F-4022-8898-1C1F24EE2241}" presName="vert1" presStyleCnt="0"/>
      <dgm:spPr/>
    </dgm:pt>
    <dgm:pt modelId="{AA11629B-6A2C-4318-B180-58B51F482C3A}" type="pres">
      <dgm:prSet presAssocID="{900B8B87-1650-4ACE-9E14-6087981FA519}" presName="thickLine" presStyleLbl="alignNode1" presStyleIdx="3" presStyleCnt="6"/>
      <dgm:spPr/>
    </dgm:pt>
    <dgm:pt modelId="{D2B0FD9D-F9BA-40F7-ADBD-EA56F89F58A9}" type="pres">
      <dgm:prSet presAssocID="{900B8B87-1650-4ACE-9E14-6087981FA519}" presName="horz1" presStyleCnt="0"/>
      <dgm:spPr/>
    </dgm:pt>
    <dgm:pt modelId="{CC54B679-4C78-4A20-B600-878537D76C08}" type="pres">
      <dgm:prSet presAssocID="{900B8B87-1650-4ACE-9E14-6087981FA519}" presName="tx1" presStyleLbl="revTx" presStyleIdx="3" presStyleCnt="6"/>
      <dgm:spPr/>
    </dgm:pt>
    <dgm:pt modelId="{46E92B39-D536-4C30-845D-063291A9D05A}" type="pres">
      <dgm:prSet presAssocID="{900B8B87-1650-4ACE-9E14-6087981FA519}" presName="vert1" presStyleCnt="0"/>
      <dgm:spPr/>
    </dgm:pt>
    <dgm:pt modelId="{0C16CF37-FDBC-44D4-AA50-E51BB0C9749D}" type="pres">
      <dgm:prSet presAssocID="{F943308E-2EC3-4D83-9167-EA6855F9EFB8}" presName="thickLine" presStyleLbl="alignNode1" presStyleIdx="4" presStyleCnt="6"/>
      <dgm:spPr/>
    </dgm:pt>
    <dgm:pt modelId="{2DD0F18F-6CCA-45C0-8269-8D4177A43EE2}" type="pres">
      <dgm:prSet presAssocID="{F943308E-2EC3-4D83-9167-EA6855F9EFB8}" presName="horz1" presStyleCnt="0"/>
      <dgm:spPr/>
    </dgm:pt>
    <dgm:pt modelId="{2ED0A5C4-F5CA-45B3-8FFA-4D3011133725}" type="pres">
      <dgm:prSet presAssocID="{F943308E-2EC3-4D83-9167-EA6855F9EFB8}" presName="tx1" presStyleLbl="revTx" presStyleIdx="4" presStyleCnt="6"/>
      <dgm:spPr/>
    </dgm:pt>
    <dgm:pt modelId="{2D981736-2D82-48E0-AAF9-F153D611510F}" type="pres">
      <dgm:prSet presAssocID="{F943308E-2EC3-4D83-9167-EA6855F9EFB8}" presName="vert1" presStyleCnt="0"/>
      <dgm:spPr/>
    </dgm:pt>
    <dgm:pt modelId="{BCEEA811-9C75-473E-A90F-7851D6365895}" type="pres">
      <dgm:prSet presAssocID="{9C76F398-4414-48DC-AE4A-52DA554A194B}" presName="thickLine" presStyleLbl="alignNode1" presStyleIdx="5" presStyleCnt="6"/>
      <dgm:spPr/>
    </dgm:pt>
    <dgm:pt modelId="{E3B09737-BE56-4801-9F77-E3A14282E0D4}" type="pres">
      <dgm:prSet presAssocID="{9C76F398-4414-48DC-AE4A-52DA554A194B}" presName="horz1" presStyleCnt="0"/>
      <dgm:spPr/>
    </dgm:pt>
    <dgm:pt modelId="{015E74D0-4AD7-4423-B54F-C8A636D0D714}" type="pres">
      <dgm:prSet presAssocID="{9C76F398-4414-48DC-AE4A-52DA554A194B}" presName="tx1" presStyleLbl="revTx" presStyleIdx="5" presStyleCnt="6"/>
      <dgm:spPr/>
    </dgm:pt>
    <dgm:pt modelId="{B6FAC00D-7EE7-4F0F-951B-3C48B24CE28C}" type="pres">
      <dgm:prSet presAssocID="{9C76F398-4414-48DC-AE4A-52DA554A194B}" presName="vert1" presStyleCnt="0"/>
      <dgm:spPr/>
    </dgm:pt>
  </dgm:ptLst>
  <dgm:cxnLst>
    <dgm:cxn modelId="{AB1B6309-9E52-4961-9E74-53BC0C638B47}" type="presOf" srcId="{10F1DA2C-B2C6-4D99-902A-60519DCD2BC2}" destId="{8D025EBA-9A12-41BD-B976-950040C215A0}" srcOrd="0" destOrd="0" presId="urn:microsoft.com/office/officeart/2008/layout/LinedList"/>
    <dgm:cxn modelId="{AF972A18-A7B6-4F9B-8AD1-64A3B8DC956D}" type="presOf" srcId="{000F7D03-5717-4D58-9427-16CF6A868BB3}" destId="{E6FF339E-CB89-4D03-8388-8F4208DAF29D}" srcOrd="0" destOrd="0" presId="urn:microsoft.com/office/officeart/2008/layout/LinedList"/>
    <dgm:cxn modelId="{8FF19421-B034-4AB0-B1A1-FFD0276B9942}" srcId="{000F7D03-5717-4D58-9427-16CF6A868BB3}" destId="{579FF87E-D98F-4022-8898-1C1F24EE2241}" srcOrd="2" destOrd="0" parTransId="{A9F22914-0BA6-40FA-90BE-73660279EC09}" sibTransId="{EAE88CF1-CD13-40F1-ABCF-E7C153D46346}"/>
    <dgm:cxn modelId="{8870D360-02F2-4FAC-A0DD-C40320F071F0}" type="presOf" srcId="{F943308E-2EC3-4D83-9167-EA6855F9EFB8}" destId="{2ED0A5C4-F5CA-45B3-8FFA-4D3011133725}" srcOrd="0" destOrd="0" presId="urn:microsoft.com/office/officeart/2008/layout/LinedList"/>
    <dgm:cxn modelId="{A34A1D62-2039-47C5-943A-3315CF0263F1}" srcId="{000F7D03-5717-4D58-9427-16CF6A868BB3}" destId="{10F1DA2C-B2C6-4D99-902A-60519DCD2BC2}" srcOrd="1" destOrd="0" parTransId="{9A09C7D4-4E58-40CB-A645-66B5C2D40DD8}" sibTransId="{2DE2AF5E-292C-4957-91E4-E7445481B2B9}"/>
    <dgm:cxn modelId="{29A0594E-89DA-4388-B9F2-E2B9105A5A06}" type="presOf" srcId="{900B8B87-1650-4ACE-9E14-6087981FA519}" destId="{CC54B679-4C78-4A20-B600-878537D76C08}" srcOrd="0" destOrd="0" presId="urn:microsoft.com/office/officeart/2008/layout/LinedList"/>
    <dgm:cxn modelId="{BECA0E81-79BB-497D-AE2E-EF8491E91912}" type="presOf" srcId="{579FF87E-D98F-4022-8898-1C1F24EE2241}" destId="{C0161FDF-E2A1-4EC6-B917-EE80EA262848}" srcOrd="0" destOrd="0" presId="urn:microsoft.com/office/officeart/2008/layout/LinedList"/>
    <dgm:cxn modelId="{4AEB1C8B-D1E4-4E4A-9F92-BBD16087C090}" srcId="{000F7D03-5717-4D58-9427-16CF6A868BB3}" destId="{F943308E-2EC3-4D83-9167-EA6855F9EFB8}" srcOrd="4" destOrd="0" parTransId="{41EE094D-968B-4904-AC7A-32743BB2C15B}" sibTransId="{9FB32572-7BE0-4A34-B791-A6BD7F3749F1}"/>
    <dgm:cxn modelId="{CDE261A4-2240-4423-BDD9-0B4F7C0BC6D5}" type="presOf" srcId="{D3351724-E0D8-4663-AA89-E45C28D27034}" destId="{A26F818F-12A7-4C87-8005-F85B813CD8F4}" srcOrd="0" destOrd="0" presId="urn:microsoft.com/office/officeart/2008/layout/LinedList"/>
    <dgm:cxn modelId="{B70858AB-F17A-485C-8F57-8563322A7014}" srcId="{000F7D03-5717-4D58-9427-16CF6A868BB3}" destId="{D3351724-E0D8-4663-AA89-E45C28D27034}" srcOrd="0" destOrd="0" parTransId="{4E917762-5180-454B-BCD0-739431A3711D}" sibTransId="{C1EE8E64-6AD9-490D-836A-C64AA31EC8D1}"/>
    <dgm:cxn modelId="{11F1E2BA-2443-448E-9B8C-DDCACE341496}" srcId="{000F7D03-5717-4D58-9427-16CF6A868BB3}" destId="{900B8B87-1650-4ACE-9E14-6087981FA519}" srcOrd="3" destOrd="0" parTransId="{8835A22A-F082-4A28-BE66-515B95DCB348}" sibTransId="{AB0B232B-BF79-46F4-8394-E14519E15D3C}"/>
    <dgm:cxn modelId="{8BE154D1-ED10-46F2-977F-519B4F71313D}" srcId="{000F7D03-5717-4D58-9427-16CF6A868BB3}" destId="{9C76F398-4414-48DC-AE4A-52DA554A194B}" srcOrd="5" destOrd="0" parTransId="{A8931A79-C90D-4C71-BA90-3A40D8569DF3}" sibTransId="{229AB1B2-44F6-432E-BD65-1B14A7F7144F}"/>
    <dgm:cxn modelId="{8C986DFF-47F0-4912-978B-2493FF816D02}" type="presOf" srcId="{9C76F398-4414-48DC-AE4A-52DA554A194B}" destId="{015E74D0-4AD7-4423-B54F-C8A636D0D714}" srcOrd="0" destOrd="0" presId="urn:microsoft.com/office/officeart/2008/layout/LinedList"/>
    <dgm:cxn modelId="{A043BB35-D53E-4CDB-B517-2AFA0232794B}" type="presParOf" srcId="{E6FF339E-CB89-4D03-8388-8F4208DAF29D}" destId="{57A03F38-D7F6-4599-BB44-69579B23B03D}" srcOrd="0" destOrd="0" presId="urn:microsoft.com/office/officeart/2008/layout/LinedList"/>
    <dgm:cxn modelId="{AF542007-9016-45C1-BF8F-AC36EBB36D60}" type="presParOf" srcId="{E6FF339E-CB89-4D03-8388-8F4208DAF29D}" destId="{9BA6FAF4-842E-4B95-8233-21B3AE8D3A20}" srcOrd="1" destOrd="0" presId="urn:microsoft.com/office/officeart/2008/layout/LinedList"/>
    <dgm:cxn modelId="{27801B97-A9AF-429F-912E-73B57BA91DE6}" type="presParOf" srcId="{9BA6FAF4-842E-4B95-8233-21B3AE8D3A20}" destId="{A26F818F-12A7-4C87-8005-F85B813CD8F4}" srcOrd="0" destOrd="0" presId="urn:microsoft.com/office/officeart/2008/layout/LinedList"/>
    <dgm:cxn modelId="{22E827B7-2595-44D1-8F2E-0DD1D73AA8E0}" type="presParOf" srcId="{9BA6FAF4-842E-4B95-8233-21B3AE8D3A20}" destId="{F0AF8849-B5F4-42EA-854E-A0C3A94C8186}" srcOrd="1" destOrd="0" presId="urn:microsoft.com/office/officeart/2008/layout/LinedList"/>
    <dgm:cxn modelId="{53C29AE1-436B-4E0B-B5E8-4A2E0787768F}" type="presParOf" srcId="{E6FF339E-CB89-4D03-8388-8F4208DAF29D}" destId="{775D0E80-D68E-4386-994A-E01CFE83E29F}" srcOrd="2" destOrd="0" presId="urn:microsoft.com/office/officeart/2008/layout/LinedList"/>
    <dgm:cxn modelId="{545E531A-7BA4-4ECE-8CB8-5D563E54F080}" type="presParOf" srcId="{E6FF339E-CB89-4D03-8388-8F4208DAF29D}" destId="{FD94D54E-F1E4-4A0A-9550-541A032D12A8}" srcOrd="3" destOrd="0" presId="urn:microsoft.com/office/officeart/2008/layout/LinedList"/>
    <dgm:cxn modelId="{23D4C947-D366-4743-97EF-496F53A8F2B2}" type="presParOf" srcId="{FD94D54E-F1E4-4A0A-9550-541A032D12A8}" destId="{8D025EBA-9A12-41BD-B976-950040C215A0}" srcOrd="0" destOrd="0" presId="urn:microsoft.com/office/officeart/2008/layout/LinedList"/>
    <dgm:cxn modelId="{417703C5-22C4-4834-B9B0-58D89A6E353E}" type="presParOf" srcId="{FD94D54E-F1E4-4A0A-9550-541A032D12A8}" destId="{9D9B5985-CFC5-40F8-8444-997E2CBBDC3C}" srcOrd="1" destOrd="0" presId="urn:microsoft.com/office/officeart/2008/layout/LinedList"/>
    <dgm:cxn modelId="{E972685D-F0FF-47AD-8A9E-62FEC596606C}" type="presParOf" srcId="{E6FF339E-CB89-4D03-8388-8F4208DAF29D}" destId="{58BBC7A7-BAE8-4FCA-B358-C42C7433C438}" srcOrd="4" destOrd="0" presId="urn:microsoft.com/office/officeart/2008/layout/LinedList"/>
    <dgm:cxn modelId="{109227AC-5976-433A-A7C9-A38A4917FD3F}" type="presParOf" srcId="{E6FF339E-CB89-4D03-8388-8F4208DAF29D}" destId="{3F9686D5-8D7A-4DEC-A698-1826A5634C53}" srcOrd="5" destOrd="0" presId="urn:microsoft.com/office/officeart/2008/layout/LinedList"/>
    <dgm:cxn modelId="{72D5A7E3-AF81-49AF-851A-957513739038}" type="presParOf" srcId="{3F9686D5-8D7A-4DEC-A698-1826A5634C53}" destId="{C0161FDF-E2A1-4EC6-B917-EE80EA262848}" srcOrd="0" destOrd="0" presId="urn:microsoft.com/office/officeart/2008/layout/LinedList"/>
    <dgm:cxn modelId="{F0419BCD-D967-44BF-95F0-42D00FF46582}" type="presParOf" srcId="{3F9686D5-8D7A-4DEC-A698-1826A5634C53}" destId="{8282E816-3203-427A-8A1E-A262BDEBBB74}" srcOrd="1" destOrd="0" presId="urn:microsoft.com/office/officeart/2008/layout/LinedList"/>
    <dgm:cxn modelId="{FBE6C04C-E343-4194-9FA0-CB67A773B576}" type="presParOf" srcId="{E6FF339E-CB89-4D03-8388-8F4208DAF29D}" destId="{AA11629B-6A2C-4318-B180-58B51F482C3A}" srcOrd="6" destOrd="0" presId="urn:microsoft.com/office/officeart/2008/layout/LinedList"/>
    <dgm:cxn modelId="{B65C0B6B-F0B3-4F90-928B-D2BF630B5BA4}" type="presParOf" srcId="{E6FF339E-CB89-4D03-8388-8F4208DAF29D}" destId="{D2B0FD9D-F9BA-40F7-ADBD-EA56F89F58A9}" srcOrd="7" destOrd="0" presId="urn:microsoft.com/office/officeart/2008/layout/LinedList"/>
    <dgm:cxn modelId="{A8D3C14E-2549-4DE5-AD94-BEAA27F3B5FC}" type="presParOf" srcId="{D2B0FD9D-F9BA-40F7-ADBD-EA56F89F58A9}" destId="{CC54B679-4C78-4A20-B600-878537D76C08}" srcOrd="0" destOrd="0" presId="urn:microsoft.com/office/officeart/2008/layout/LinedList"/>
    <dgm:cxn modelId="{4FEE2647-9F14-4CAF-AD22-45C05EEAD322}" type="presParOf" srcId="{D2B0FD9D-F9BA-40F7-ADBD-EA56F89F58A9}" destId="{46E92B39-D536-4C30-845D-063291A9D05A}" srcOrd="1" destOrd="0" presId="urn:microsoft.com/office/officeart/2008/layout/LinedList"/>
    <dgm:cxn modelId="{C69B55D1-BE1A-4307-B879-6EF908273742}" type="presParOf" srcId="{E6FF339E-CB89-4D03-8388-8F4208DAF29D}" destId="{0C16CF37-FDBC-44D4-AA50-E51BB0C9749D}" srcOrd="8" destOrd="0" presId="urn:microsoft.com/office/officeart/2008/layout/LinedList"/>
    <dgm:cxn modelId="{5E86E36F-3A15-4337-BBD5-98DC27380C89}" type="presParOf" srcId="{E6FF339E-CB89-4D03-8388-8F4208DAF29D}" destId="{2DD0F18F-6CCA-45C0-8269-8D4177A43EE2}" srcOrd="9" destOrd="0" presId="urn:microsoft.com/office/officeart/2008/layout/LinedList"/>
    <dgm:cxn modelId="{FBB3734D-C945-4000-9810-0C7148D847BA}" type="presParOf" srcId="{2DD0F18F-6CCA-45C0-8269-8D4177A43EE2}" destId="{2ED0A5C4-F5CA-45B3-8FFA-4D3011133725}" srcOrd="0" destOrd="0" presId="urn:microsoft.com/office/officeart/2008/layout/LinedList"/>
    <dgm:cxn modelId="{30700576-1315-41AF-B0D6-0585FD77B751}" type="presParOf" srcId="{2DD0F18F-6CCA-45C0-8269-8D4177A43EE2}" destId="{2D981736-2D82-48E0-AAF9-F153D611510F}" srcOrd="1" destOrd="0" presId="urn:microsoft.com/office/officeart/2008/layout/LinedList"/>
    <dgm:cxn modelId="{334F59F5-FF52-4970-973E-CD2188C9E844}" type="presParOf" srcId="{E6FF339E-CB89-4D03-8388-8F4208DAF29D}" destId="{BCEEA811-9C75-473E-A90F-7851D6365895}" srcOrd="10" destOrd="0" presId="urn:microsoft.com/office/officeart/2008/layout/LinedList"/>
    <dgm:cxn modelId="{A1E24FA8-2D09-43EB-A081-4B21ABE42203}" type="presParOf" srcId="{E6FF339E-CB89-4D03-8388-8F4208DAF29D}" destId="{E3B09737-BE56-4801-9F77-E3A14282E0D4}" srcOrd="11" destOrd="0" presId="urn:microsoft.com/office/officeart/2008/layout/LinedList"/>
    <dgm:cxn modelId="{1D9D0745-639E-4DA8-AC3F-28925E5C61C4}" type="presParOf" srcId="{E3B09737-BE56-4801-9F77-E3A14282E0D4}" destId="{015E74D0-4AD7-4423-B54F-C8A636D0D714}" srcOrd="0" destOrd="0" presId="urn:microsoft.com/office/officeart/2008/layout/LinedList"/>
    <dgm:cxn modelId="{A5827C27-13AE-434D-9778-B03632CCC365}" type="presParOf" srcId="{E3B09737-BE56-4801-9F77-E3A14282E0D4}" destId="{B6FAC00D-7EE7-4F0F-951B-3C48B24CE2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03F38-D7F6-4599-BB44-69579B23B03D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F818F-12A7-4C87-8005-F85B813CD8F4}">
      <dsp:nvSpPr>
        <dsp:cNvPr id="0" name=""/>
        <dsp:cNvSpPr/>
      </dsp:nvSpPr>
      <dsp:spPr>
        <a:xfrm>
          <a:off x="0" y="2299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Cup</a:t>
          </a:r>
          <a:r>
            <a:rPr lang="en-US" sz="3200" kern="1200" dirty="0"/>
            <a:t>: $3,239.00/EA</a:t>
          </a:r>
        </a:p>
      </dsp:txBody>
      <dsp:txXfrm>
        <a:off x="0" y="2299"/>
        <a:ext cx="7012370" cy="784088"/>
      </dsp:txXfrm>
    </dsp:sp>
    <dsp:sp modelId="{775D0E80-D68E-4386-994A-E01CFE83E29F}">
      <dsp:nvSpPr>
        <dsp:cNvPr id="0" name=""/>
        <dsp:cNvSpPr/>
      </dsp:nvSpPr>
      <dsp:spPr>
        <a:xfrm>
          <a:off x="0" y="786388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025EBA-9A12-41BD-B976-950040C215A0}">
      <dsp:nvSpPr>
        <dsp:cNvPr id="0" name=""/>
        <dsp:cNvSpPr/>
      </dsp:nvSpPr>
      <dsp:spPr>
        <a:xfrm>
          <a:off x="0" y="786388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Stem</a:t>
          </a:r>
          <a:r>
            <a:rPr lang="en-US" sz="3200" kern="1200" dirty="0"/>
            <a:t>: $3,094.00/EA</a:t>
          </a:r>
        </a:p>
      </dsp:txBody>
      <dsp:txXfrm>
        <a:off x="0" y="786388"/>
        <a:ext cx="7012370" cy="784088"/>
      </dsp:txXfrm>
    </dsp:sp>
    <dsp:sp modelId="{58BBC7A7-BAE8-4FCA-B358-C42C7433C438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61FDF-E2A1-4EC6-B917-EE80EA262848}">
      <dsp:nvSpPr>
        <dsp:cNvPr id="0" name=""/>
        <dsp:cNvSpPr/>
      </dsp:nvSpPr>
      <dsp:spPr>
        <a:xfrm>
          <a:off x="0" y="1570476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Neck/Liner</a:t>
          </a:r>
          <a:r>
            <a:rPr lang="en-US" sz="3200" kern="1200" dirty="0"/>
            <a:t>: $3,167/EA</a:t>
          </a:r>
        </a:p>
      </dsp:txBody>
      <dsp:txXfrm>
        <a:off x="0" y="1570476"/>
        <a:ext cx="7012370" cy="784088"/>
      </dsp:txXfrm>
    </dsp:sp>
    <dsp:sp modelId="{AA11629B-6A2C-4318-B180-58B51F482C3A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4B679-4C78-4A20-B600-878537D76C08}">
      <dsp:nvSpPr>
        <dsp:cNvPr id="0" name=""/>
        <dsp:cNvSpPr/>
      </dsp:nvSpPr>
      <dsp:spPr>
        <a:xfrm>
          <a:off x="0" y="2354565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Total: $9,500.00</a:t>
          </a:r>
        </a:p>
      </dsp:txBody>
      <dsp:txXfrm>
        <a:off x="0" y="2354565"/>
        <a:ext cx="7012370" cy="784088"/>
      </dsp:txXfrm>
    </dsp:sp>
    <dsp:sp modelId="{0C16CF37-FDBC-44D4-AA50-E51BB0C9749D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0A5C4-F5CA-45B3-8FFA-4D3011133725}">
      <dsp:nvSpPr>
        <dsp:cNvPr id="0" name=""/>
        <dsp:cNvSpPr/>
      </dsp:nvSpPr>
      <dsp:spPr>
        <a:xfrm>
          <a:off x="0" y="3138654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Medicare Reimb.: $11,760.68</a:t>
          </a:r>
        </a:p>
      </dsp:txBody>
      <dsp:txXfrm>
        <a:off x="0" y="3138654"/>
        <a:ext cx="7012370" cy="784088"/>
      </dsp:txXfrm>
    </dsp:sp>
    <dsp:sp modelId="{BCEEA811-9C75-473E-A90F-7851D6365895}">
      <dsp:nvSpPr>
        <dsp:cNvPr id="0" name=""/>
        <dsp:cNvSpPr/>
      </dsp:nvSpPr>
      <dsp:spPr>
        <a:xfrm>
          <a:off x="0" y="392274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E74D0-4AD7-4423-B54F-C8A636D0D714}">
      <dsp:nvSpPr>
        <dsp:cNvPr id="0" name=""/>
        <dsp:cNvSpPr/>
      </dsp:nvSpPr>
      <dsp:spPr>
        <a:xfrm>
          <a:off x="0" y="3922742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Contrib. Margin: $2,260.68</a:t>
          </a:r>
        </a:p>
      </dsp:txBody>
      <dsp:txXfrm>
        <a:off x="0" y="3922742"/>
        <a:ext cx="7012370" cy="78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03F38-D7F6-4599-BB44-69579B23B03D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F818F-12A7-4C87-8005-F85B813CD8F4}">
      <dsp:nvSpPr>
        <dsp:cNvPr id="0" name=""/>
        <dsp:cNvSpPr/>
      </dsp:nvSpPr>
      <dsp:spPr>
        <a:xfrm>
          <a:off x="0" y="2299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SCREWS(x4): $900/EA</a:t>
          </a:r>
        </a:p>
      </dsp:txBody>
      <dsp:txXfrm>
        <a:off x="0" y="2299"/>
        <a:ext cx="7012370" cy="784088"/>
      </dsp:txXfrm>
    </dsp:sp>
    <dsp:sp modelId="{775D0E80-D68E-4386-994A-E01CFE83E29F}">
      <dsp:nvSpPr>
        <dsp:cNvPr id="0" name=""/>
        <dsp:cNvSpPr/>
      </dsp:nvSpPr>
      <dsp:spPr>
        <a:xfrm>
          <a:off x="0" y="786388"/>
          <a:ext cx="701237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025EBA-9A12-41BD-B976-950040C215A0}">
      <dsp:nvSpPr>
        <dsp:cNvPr id="0" name=""/>
        <dsp:cNvSpPr/>
      </dsp:nvSpPr>
      <dsp:spPr>
        <a:xfrm>
          <a:off x="0" y="786388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IMPLANT(x1): $13,900.00/EA</a:t>
          </a:r>
        </a:p>
      </dsp:txBody>
      <dsp:txXfrm>
        <a:off x="0" y="786388"/>
        <a:ext cx="7012370" cy="784088"/>
      </dsp:txXfrm>
    </dsp:sp>
    <dsp:sp modelId="{58BBC7A7-BAE8-4FCA-B358-C42C7433C438}">
      <dsp:nvSpPr>
        <dsp:cNvPr id="0" name=""/>
        <dsp:cNvSpPr/>
      </dsp:nvSpPr>
      <dsp:spPr>
        <a:xfrm>
          <a:off x="0" y="1570476"/>
          <a:ext cx="701237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161FDF-E2A1-4EC6-B917-EE80EA262848}">
      <dsp:nvSpPr>
        <dsp:cNvPr id="0" name=""/>
        <dsp:cNvSpPr/>
      </dsp:nvSpPr>
      <dsp:spPr>
        <a:xfrm>
          <a:off x="0" y="1570476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SET SCREWS(x4): $45/EA</a:t>
          </a:r>
        </a:p>
      </dsp:txBody>
      <dsp:txXfrm>
        <a:off x="0" y="1570476"/>
        <a:ext cx="7012370" cy="784088"/>
      </dsp:txXfrm>
    </dsp:sp>
    <dsp:sp modelId="{AA11629B-6A2C-4318-B180-58B51F482C3A}">
      <dsp:nvSpPr>
        <dsp:cNvPr id="0" name=""/>
        <dsp:cNvSpPr/>
      </dsp:nvSpPr>
      <dsp:spPr>
        <a:xfrm>
          <a:off x="0" y="2354565"/>
          <a:ext cx="701237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4B679-4C78-4A20-B600-878537D76C08}">
      <dsp:nvSpPr>
        <dsp:cNvPr id="0" name=""/>
        <dsp:cNvSpPr/>
      </dsp:nvSpPr>
      <dsp:spPr>
        <a:xfrm>
          <a:off x="0" y="2354565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Total: $17,680.00</a:t>
          </a:r>
        </a:p>
      </dsp:txBody>
      <dsp:txXfrm>
        <a:off x="0" y="2354565"/>
        <a:ext cx="7012370" cy="784088"/>
      </dsp:txXfrm>
    </dsp:sp>
    <dsp:sp modelId="{0C16CF37-FDBC-44D4-AA50-E51BB0C9749D}">
      <dsp:nvSpPr>
        <dsp:cNvPr id="0" name=""/>
        <dsp:cNvSpPr/>
      </dsp:nvSpPr>
      <dsp:spPr>
        <a:xfrm>
          <a:off x="0" y="3138654"/>
          <a:ext cx="701237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0A5C4-F5CA-45B3-8FFA-4D3011133725}">
      <dsp:nvSpPr>
        <dsp:cNvPr id="0" name=""/>
        <dsp:cNvSpPr/>
      </dsp:nvSpPr>
      <dsp:spPr>
        <a:xfrm>
          <a:off x="0" y="3138654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Medicare Reimb.: $31,097.65</a:t>
          </a:r>
        </a:p>
      </dsp:txBody>
      <dsp:txXfrm>
        <a:off x="0" y="3138654"/>
        <a:ext cx="7012370" cy="784088"/>
      </dsp:txXfrm>
    </dsp:sp>
    <dsp:sp modelId="{BCEEA811-9C75-473E-A90F-7851D6365895}">
      <dsp:nvSpPr>
        <dsp:cNvPr id="0" name=""/>
        <dsp:cNvSpPr/>
      </dsp:nvSpPr>
      <dsp:spPr>
        <a:xfrm>
          <a:off x="0" y="3922742"/>
          <a:ext cx="701237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5E74D0-4AD7-4423-B54F-C8A636D0D714}">
      <dsp:nvSpPr>
        <dsp:cNvPr id="0" name=""/>
        <dsp:cNvSpPr/>
      </dsp:nvSpPr>
      <dsp:spPr>
        <a:xfrm>
          <a:off x="0" y="3922742"/>
          <a:ext cx="7012370" cy="784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Est. Contrib. Margin: $23,207.65</a:t>
          </a:r>
        </a:p>
      </dsp:txBody>
      <dsp:txXfrm>
        <a:off x="0" y="3922742"/>
        <a:ext cx="7012370" cy="78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6/2/2026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6/2/2026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4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68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4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2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8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2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6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914" r:id="rId14"/>
    <p:sldLayoutId id="2147483915" r:id="rId15"/>
    <p:sldLayoutId id="2147483916" r:id="rId16"/>
    <p:sldLayoutId id="2147483948" r:id="rId17"/>
    <p:sldLayoutId id="2147483949" r:id="rId18"/>
    <p:sldLayoutId id="2147483950" r:id="rId19"/>
    <p:sldLayoutId id="2147483896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ZJofkHuRad8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ZbnXp3eRfM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rga9Fk9VHY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878188882?app_id=12296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703320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Procedural &amp; Surgical </a:t>
            </a:r>
            <a:r>
              <a:rPr lang="en-US" sz="3600" dirty="0" err="1">
                <a:solidFill>
                  <a:srgbClr val="FFFFFF"/>
                </a:solidFill>
              </a:rPr>
              <a:t>cva</a:t>
            </a:r>
            <a:r>
              <a:rPr lang="en-US" sz="3600" dirty="0">
                <a:solidFill>
                  <a:srgbClr val="FFFFFF"/>
                </a:solidFill>
              </a:rPr>
              <a:t> MAY 2026 meeting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9913" r="9913"/>
          <a:stretch>
            <a:fillRect/>
          </a:stretch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See how the Pounce™ Venous Thrombectomy System works">
            <a:hlinkClick r:id="" action="ppaction://media"/>
            <a:extLst>
              <a:ext uri="{FF2B5EF4-FFF2-40B4-BE49-F238E27FC236}">
                <a16:creationId xmlns:a16="http://schemas.microsoft.com/office/drawing/2014/main" id="{B0F8A2A8-BCE0-C2BA-4F66-8BD8CA4956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1FCF9-1438-4A66-D88D-2894D115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42DA-995D-991C-C0DE-A49EB669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51EEF3-B821-FBB4-FE7E-B673732FD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Peripheral vascular products &amp;</a:t>
            </a:r>
            <a:r>
              <a:rPr lang="en-US" sz="1800" cap="all" dirty="0">
                <a:solidFill>
                  <a:schemeClr val="accent1"/>
                </a:solidFill>
              </a:rPr>
              <a:t> accessories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BCDA8E9-2D67-C2C9-C73A-E764E40F3C1A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Multi-Vendor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3.8 Million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</a:p>
          <a:p>
            <a:r>
              <a:rPr lang="en-US" sz="1200" cap="al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AE46A-F4AF-649D-213F-63B290FB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2544119"/>
            <a:ext cx="6582694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7819-2707-CFD1-66B9-05377312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Advanced Mechanical Intervention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AD7B47-F816-28EE-1C0D-2CD767744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351078"/>
              </p:ext>
            </p:extLst>
          </p:nvPr>
        </p:nvGraphicFramePr>
        <p:xfrm>
          <a:off x="4329647" y="4683294"/>
          <a:ext cx="4008538" cy="2423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F80166-17FA-C311-C356-7C9F46E04279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DB5B11-541E-363F-265C-40FD9ED1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2406633"/>
            <a:ext cx="5752724" cy="2260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079A51-90A8-0D03-A07D-C231B2B9D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08" y="5138599"/>
            <a:ext cx="4290067" cy="1512682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3F047F9-9CCF-B220-7A0D-11CE0C5E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754211"/>
              </p:ext>
            </p:extLst>
          </p:nvPr>
        </p:nvGraphicFramePr>
        <p:xfrm>
          <a:off x="7099300" y="1484590"/>
          <a:ext cx="4969071" cy="516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188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9204-04E5-9F34-B50D-52526508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501F-8BED-EE64-1166-F3E1A46E4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39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System Utilization Today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FA59007-7223-4303-6E6F-7021C0CAABFA}"/>
              </a:ext>
            </a:extLst>
          </p:cNvPr>
          <p:cNvSpPr txBox="1">
            <a:spLocks/>
          </p:cNvSpPr>
          <p:nvPr/>
        </p:nvSpPr>
        <p:spPr>
          <a:xfrm>
            <a:off x="201114" y="1433612"/>
            <a:ext cx="5703201" cy="638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C84F45-EC88-3F24-AA62-79E59F19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4" y="2298930"/>
            <a:ext cx="4049646" cy="17710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95FCEC-13CB-E62E-857C-5F0F7BF5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1131"/>
            <a:ext cx="12192000" cy="1485969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F9E07D6-3DAF-8F60-DE3C-F50DD3D9D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00827"/>
              </p:ext>
            </p:extLst>
          </p:nvPr>
        </p:nvGraphicFramePr>
        <p:xfrm>
          <a:off x="4813300" y="1492982"/>
          <a:ext cx="4876800" cy="2968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4547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294E-A78E-505C-EEAD-0BE4D4F30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FC23-9EB3-2376-B215-B5D8CA6BA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65464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Advanced Mechanical intervention Cost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6F958-0BB9-DAB2-6CCE-7364A4F41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91" y="1501394"/>
            <a:ext cx="5378545" cy="377061"/>
          </a:xfrm>
        </p:spPr>
        <p:txBody>
          <a:bodyPr/>
          <a:lstStyle/>
          <a:p>
            <a:r>
              <a:rPr lang="en-US" sz="1800" u="sng" dirty="0"/>
              <a:t>Penumbra System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03119-F824-046F-A351-429C20994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3866" y="1466193"/>
            <a:ext cx="5194770" cy="409238"/>
          </a:xfrm>
        </p:spPr>
        <p:txBody>
          <a:bodyPr/>
          <a:lstStyle/>
          <a:p>
            <a:r>
              <a:rPr lang="en-US" sz="1800" u="sng" dirty="0"/>
              <a:t>Pounce Arterial System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BB2D0FC-ECF4-9391-3DA8-2EBB257F8B66}"/>
              </a:ext>
            </a:extLst>
          </p:cNvPr>
          <p:cNvSpPr txBox="1">
            <a:spLocks/>
          </p:cNvSpPr>
          <p:nvPr/>
        </p:nvSpPr>
        <p:spPr>
          <a:xfrm>
            <a:off x="6422766" y="2794390"/>
            <a:ext cx="3248664" cy="409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/>
              <a:t>Pounce Venous System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4BC701B-056A-DE1A-44F5-42C39CEE47A1}"/>
              </a:ext>
            </a:extLst>
          </p:cNvPr>
          <p:cNvSpPr txBox="1">
            <a:spLocks/>
          </p:cNvSpPr>
          <p:nvPr/>
        </p:nvSpPr>
        <p:spPr>
          <a:xfrm>
            <a:off x="6333865" y="3203629"/>
            <a:ext cx="4531361" cy="71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VTS-KITS-10001 (12F): $8,000</a:t>
            </a:r>
          </a:p>
          <a:p>
            <a:r>
              <a:rPr lang="en-US" sz="1400" dirty="0"/>
              <a:t>VTS-KITS-10002 (3.5-6mm): $8,000</a:t>
            </a:r>
          </a:p>
          <a:p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6F7EF53-324A-D1D7-EA2F-DA047A45F55D}"/>
              </a:ext>
            </a:extLst>
          </p:cNvPr>
          <p:cNvSpPr txBox="1">
            <a:spLocks/>
          </p:cNvSpPr>
          <p:nvPr/>
        </p:nvSpPr>
        <p:spPr>
          <a:xfrm>
            <a:off x="6333866" y="1863876"/>
            <a:ext cx="4531361" cy="1087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Pounce LP (2-4mm): $4,850</a:t>
            </a:r>
          </a:p>
          <a:p>
            <a:r>
              <a:rPr lang="en-US" sz="1400" dirty="0"/>
              <a:t>Pounce MP (3.5-6mm): $4,750</a:t>
            </a:r>
          </a:p>
          <a:p>
            <a:r>
              <a:rPr lang="en-US" sz="1400" dirty="0"/>
              <a:t>Pounce XL (5.5-10mm): $4,950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B0ABE3A-350C-0E48-3EB5-E799D30C1EE9}"/>
              </a:ext>
            </a:extLst>
          </p:cNvPr>
          <p:cNvSpPr txBox="1">
            <a:spLocks/>
          </p:cNvSpPr>
          <p:nvPr/>
        </p:nvSpPr>
        <p:spPr>
          <a:xfrm>
            <a:off x="479591" y="3852084"/>
            <a:ext cx="1171409" cy="31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sng" dirty="0" err="1"/>
              <a:t>AngioJet</a:t>
            </a:r>
            <a:endParaRPr lang="en-US" sz="1800" u="sng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0DA2AC6-73B6-066F-4888-77D1FB6806AC}"/>
              </a:ext>
            </a:extLst>
          </p:cNvPr>
          <p:cNvSpPr txBox="1">
            <a:spLocks/>
          </p:cNvSpPr>
          <p:nvPr/>
        </p:nvSpPr>
        <p:spPr>
          <a:xfrm>
            <a:off x="317265" y="1863876"/>
            <a:ext cx="4531361" cy="16887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Catheter,Aspiration,Lightn12: $6,690</a:t>
            </a:r>
          </a:p>
          <a:p>
            <a:r>
              <a:rPr lang="en-US" sz="1400" dirty="0"/>
              <a:t>Catheter,Aspiration,Lightn100: $9,650</a:t>
            </a:r>
          </a:p>
          <a:p>
            <a:r>
              <a:rPr lang="en-US" sz="1400" dirty="0"/>
              <a:t>Catheter,Aspiration,Lightn16F Flash: $9,650</a:t>
            </a:r>
          </a:p>
          <a:p>
            <a:r>
              <a:rPr lang="en-US" sz="1400" dirty="0"/>
              <a:t>Catheter,Aspiration,Lightn7: $7,940</a:t>
            </a:r>
          </a:p>
          <a:p>
            <a:r>
              <a:rPr lang="en-US" sz="1400" dirty="0" err="1"/>
              <a:t>Catheter,Aspiration,Lightn</a:t>
            </a:r>
            <a:r>
              <a:rPr lang="en-US" sz="1400" dirty="0"/>
              <a:t> 7FR: $9,650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5CA8EBE-0432-243F-CC0E-9B228A8A934C}"/>
              </a:ext>
            </a:extLst>
          </p:cNvPr>
          <p:cNvSpPr txBox="1">
            <a:spLocks/>
          </p:cNvSpPr>
          <p:nvPr/>
        </p:nvSpPr>
        <p:spPr>
          <a:xfrm>
            <a:off x="317265" y="4219811"/>
            <a:ext cx="2962107" cy="71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Set, Solent, Omni, 120CM: $5,040</a:t>
            </a:r>
          </a:p>
          <a:p>
            <a:r>
              <a:rPr lang="en-US" sz="1400" dirty="0"/>
              <a:t>Set, Solent, </a:t>
            </a:r>
            <a:r>
              <a:rPr lang="en-US" sz="1400" dirty="0" err="1"/>
              <a:t>Proxi</a:t>
            </a:r>
            <a:r>
              <a:rPr lang="en-US" sz="1400" dirty="0"/>
              <a:t>, 90CM: $4,405</a:t>
            </a:r>
          </a:p>
        </p:txBody>
      </p:sp>
    </p:spTree>
    <p:extLst>
      <p:ext uri="{BB962C8B-B14F-4D97-AF65-F5344CB8AC3E}">
        <p14:creationId xmlns:p14="http://schemas.microsoft.com/office/powerpoint/2010/main" val="387577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E2E7E-2E8E-6FED-FFF7-19D0DBE8A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006010-3F66-62A9-0AF4-654C69424C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8490"/>
          <a:stretch>
            <a:fillRect/>
          </a:stretch>
        </p:blipFill>
        <p:spPr>
          <a:xfrm>
            <a:off x="446532" y="599724"/>
            <a:ext cx="11292143" cy="520032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1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52FF1B8-145F-47AA-9F6F-7DA3201AA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BD3D9-E3D1-1198-378D-6E0C203C1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822" y="2255932"/>
            <a:ext cx="6798608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/>
              <a:t>NANOKNIFE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Sindhwani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el-zawahry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Angiodynamics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12-6-24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FE8A8C-8C1F-40A1-8A45-9D05B0DD8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1EF8C3-8F8A-447D-A5FF-C12426825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511BAF-6DC3-420A-8603-96945C66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3B46D051-B85E-2F5B-0B74-4C56D3D2E0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NanoKnife Features and Benefits Video">
            <a:hlinkClick r:id="" action="ppaction://media"/>
            <a:extLst>
              <a:ext uri="{FF2B5EF4-FFF2-40B4-BE49-F238E27FC236}">
                <a16:creationId xmlns:a16="http://schemas.microsoft.com/office/drawing/2014/main" id="{8F1C682F-B8D0-C2CB-E071-5F829A9B2D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A89A-3254-D889-E0D3-DC4BA20B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03954"/>
          </a:xfrm>
        </p:spPr>
        <p:txBody>
          <a:bodyPr/>
          <a:lstStyle/>
          <a:p>
            <a:pPr algn="ctr"/>
            <a:r>
              <a:rPr lang="en-US" b="1" dirty="0"/>
              <a:t>Existing product vs new product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083503-5AE3-5A37-A224-5B382D57ECB9}"/>
              </a:ext>
            </a:extLst>
          </p:cNvPr>
          <p:cNvSpPr txBox="1">
            <a:spLocks/>
          </p:cNvSpPr>
          <p:nvPr/>
        </p:nvSpPr>
        <p:spPr>
          <a:xfrm>
            <a:off x="787475" y="1638767"/>
            <a:ext cx="3108679" cy="703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CRYOABLATION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AA90DEF-6E73-2687-51BA-B8192EE631A9}"/>
              </a:ext>
            </a:extLst>
          </p:cNvPr>
          <p:cNvSpPr txBox="1">
            <a:spLocks/>
          </p:cNvSpPr>
          <p:nvPr/>
        </p:nvSpPr>
        <p:spPr>
          <a:xfrm>
            <a:off x="7266198" y="1638767"/>
            <a:ext cx="3494454" cy="583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IRREVERSIBLE ELECTROPORATION (IRE) </a:t>
            </a:r>
          </a:p>
          <a:p>
            <a:endParaRPr lang="en-US" dirty="0"/>
          </a:p>
        </p:txBody>
      </p:sp>
      <p:pic>
        <p:nvPicPr>
          <p:cNvPr id="1028" name="Picture 4" descr="Nanoknife - Atlantic Surgical Oncology - Atlantic Health System">
            <a:extLst>
              <a:ext uri="{FF2B5EF4-FFF2-40B4-BE49-F238E27FC236}">
                <a16:creationId xmlns:a16="http://schemas.microsoft.com/office/drawing/2014/main" id="{03F8A87B-AA03-B14A-0A93-B67F2069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01" y="2222343"/>
            <a:ext cx="3861452" cy="24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0702ED-0C2E-394B-8E65-35056D19FF54}"/>
              </a:ext>
            </a:extLst>
          </p:cNvPr>
          <p:cNvSpPr txBox="1">
            <a:spLocks/>
          </p:cNvSpPr>
          <p:nvPr/>
        </p:nvSpPr>
        <p:spPr>
          <a:xfrm>
            <a:off x="114389" y="4163302"/>
            <a:ext cx="5549811" cy="703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HIGH INTENSITY FREQUENCY ULTRASOUND (HIFU)</a:t>
            </a:r>
          </a:p>
          <a:p>
            <a:endParaRPr lang="en-US" dirty="0"/>
          </a:p>
        </p:txBody>
      </p:sp>
      <p:pic>
        <p:nvPicPr>
          <p:cNvPr id="1026" name="Picture 2" descr="Sonablate HIFU SDK40 probe and console, AI generated">
            <a:extLst>
              <a:ext uri="{FF2B5EF4-FFF2-40B4-BE49-F238E27FC236}">
                <a16:creationId xmlns:a16="http://schemas.microsoft.com/office/drawing/2014/main" id="{DAF58666-1F1D-47F1-2ECC-09C4D5B3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4" y="4671467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45ADBE-555E-C13F-0E71-0C350ABE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2222343"/>
            <a:ext cx="5308600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7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BF22-6ADD-16B3-1564-89C553B0E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5155-2CF5-CA63-C448-136C0424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A23784-A9B1-4633-E249-A91437BE6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INTERVENTIONAL UROLOGY PRODUCTS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59841E4-8F45-C44A-9201-97261E92FACA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Multi-Vendor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$325,000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</a:p>
          <a:p>
            <a:r>
              <a:rPr lang="en-US" sz="1200" cap="al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3B35C-F029-7BC6-CF37-194D7E26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24" y="2544119"/>
            <a:ext cx="6601746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6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E3F140-02CB-4BBC-ABC0-8BF046C9D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36050"/>
            <a:ext cx="0" cy="1645920"/>
          </a:xfrm>
          <a:prstGeom prst="line">
            <a:avLst/>
          </a:prstGeom>
          <a:ln w="19050">
            <a:solidFill>
              <a:srgbClr val="465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45" b="-3"/>
          <a:stretch>
            <a:fillRect/>
          </a:stretch>
        </p:blipFill>
        <p:spPr>
          <a:xfrm>
            <a:off x="6417735" y="541064"/>
            <a:ext cx="4453276" cy="3435892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1204A01-935B-383F-FFC7-25823652D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20989" y="1371600"/>
            <a:ext cx="4453276" cy="260535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March Recap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Touch CMC 1 Prosthesis – Dr. Skie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Pounce System– Dr. Cuddy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 err="1">
                <a:solidFill>
                  <a:schemeClr val="tx1"/>
                </a:solidFill>
              </a:rPr>
              <a:t>Nanoknife</a:t>
            </a:r>
            <a:r>
              <a:rPr lang="en-US" sz="1600" dirty="0">
                <a:solidFill>
                  <a:schemeClr val="tx1"/>
                </a:solidFill>
              </a:rPr>
              <a:t> System – Dr. Sindhwani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schemeClr val="tx1"/>
                </a:solidFill>
              </a:rPr>
              <a:t>TOPS Spine System – Dr. Schroeder &amp; Dr. Hoyt</a:t>
            </a:r>
            <a:endParaRPr lang="en-US" sz="1100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6D64D-5F33-1C78-2990-76F420B6680B}"/>
              </a:ext>
            </a:extLst>
          </p:cNvPr>
          <p:cNvSpPr txBox="1">
            <a:spLocks/>
          </p:cNvSpPr>
          <p:nvPr/>
        </p:nvSpPr>
        <p:spPr>
          <a:xfrm>
            <a:off x="1320989" y="594026"/>
            <a:ext cx="4453276" cy="4118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MAY AGENDA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6126-CC92-9226-6853-4C48E6FF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D95F-5461-0DE9-425D-FEA67B5D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existing prostate ablation cases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EAB25C5-80C2-5288-CE89-4A295C17804E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8761B3-A2A6-5A3E-AF43-C8047480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9" y="2178981"/>
            <a:ext cx="4126710" cy="1923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CBAEF7-C290-B483-802B-8D0CCB6F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4472065"/>
            <a:ext cx="4126710" cy="1870236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A8EC51F-D4CA-4CE6-902F-5597241CB5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68221"/>
              </p:ext>
            </p:extLst>
          </p:nvPr>
        </p:nvGraphicFramePr>
        <p:xfrm>
          <a:off x="6618806" y="4472065"/>
          <a:ext cx="3937000" cy="187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B6B4A81-96BC-0CDB-A34C-FB80A0532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291290"/>
              </p:ext>
            </p:extLst>
          </p:nvPr>
        </p:nvGraphicFramePr>
        <p:xfrm>
          <a:off x="6618806" y="2231864"/>
          <a:ext cx="3937000" cy="187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983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6F1F-0CB7-7987-3AFC-FA3E1829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77BC-F992-CACE-F64C-F149E9FE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pPr algn="ctr"/>
            <a:r>
              <a:rPr lang="en-US" dirty="0"/>
              <a:t>Procedural cost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A685E-FB16-6CBC-23A4-E3895B77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705" y="2113400"/>
            <a:ext cx="3307431" cy="830968"/>
          </a:xfrm>
        </p:spPr>
        <p:txBody>
          <a:bodyPr/>
          <a:lstStyle/>
          <a:p>
            <a:pPr algn="ctr"/>
            <a:r>
              <a:rPr lang="en-US" sz="2800" u="sng" dirty="0"/>
              <a:t>CRYOABLATION (ATRICURE)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8CB98-709E-0004-E3FB-F4A30F256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704" y="3059851"/>
            <a:ext cx="4523855" cy="1143709"/>
          </a:xfrm>
        </p:spPr>
        <p:txBody>
          <a:bodyPr>
            <a:normAutofit/>
          </a:bodyPr>
          <a:lstStyle/>
          <a:p>
            <a:r>
              <a:rPr lang="en-US" sz="2400" dirty="0"/>
              <a:t>Implant: $2,650/EA</a:t>
            </a:r>
          </a:p>
          <a:p>
            <a:r>
              <a:rPr lang="en-US" sz="1300" dirty="0">
                <a:solidFill>
                  <a:srgbClr val="FF0000"/>
                </a:solidFill>
              </a:rPr>
              <a:t>*** Unable to find cost of rental***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0DE7-B339-7BE6-93F5-9E9AC59EA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65865" y="1985793"/>
            <a:ext cx="2403309" cy="553373"/>
          </a:xfrm>
        </p:spPr>
        <p:txBody>
          <a:bodyPr/>
          <a:lstStyle/>
          <a:p>
            <a:pPr algn="ctr"/>
            <a:r>
              <a:rPr lang="en-US" sz="2800" u="sng" dirty="0"/>
              <a:t>NANOKNIFE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3E1D5-C322-5CBC-F553-B727E5D29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1" y="2683049"/>
            <a:ext cx="4836161" cy="1143709"/>
          </a:xfrm>
        </p:spPr>
        <p:txBody>
          <a:bodyPr>
            <a:normAutofit/>
          </a:bodyPr>
          <a:lstStyle/>
          <a:p>
            <a:r>
              <a:rPr lang="en-US" sz="2400" dirty="0"/>
              <a:t>Implant: $6,700/Per Pack of 5EA</a:t>
            </a:r>
          </a:p>
          <a:p>
            <a:r>
              <a:rPr lang="en-US" sz="2400" dirty="0"/>
              <a:t>$1,500 Rental Fee/Per day of use</a:t>
            </a: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3ECECF-97A5-996C-AB2B-ED184583BF09}"/>
              </a:ext>
            </a:extLst>
          </p:cNvPr>
          <p:cNvSpPr txBox="1">
            <a:spLocks/>
          </p:cNvSpPr>
          <p:nvPr/>
        </p:nvSpPr>
        <p:spPr>
          <a:xfrm>
            <a:off x="761705" y="4103445"/>
            <a:ext cx="3307430" cy="5533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/>
              <a:t>HIFU (SONABLATE)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4BFDCF-3B84-2F5A-361E-B8EED2AA6523}"/>
              </a:ext>
            </a:extLst>
          </p:cNvPr>
          <p:cNvSpPr txBox="1">
            <a:spLocks/>
          </p:cNvSpPr>
          <p:nvPr/>
        </p:nvSpPr>
        <p:spPr>
          <a:xfrm>
            <a:off x="761705" y="4656818"/>
            <a:ext cx="4460710" cy="553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$5,500/Per Procedure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FF3AEE-2227-24E0-ACF1-4F7D2FB3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599724"/>
            <a:ext cx="11296732" cy="520032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4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A04C0-ACEA-0E2B-556B-69559389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4D1AD9-9ACC-5637-2F82-3FFEDC4F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9DB474-4DB6-FAC3-4388-7331B4FDA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A0E970-FFC5-7792-8D45-C84C1F31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292301-7825-F41B-0130-78BB5EE0B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9DF5A65-4316-0EBC-8B61-67EB623B4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36A8D-409B-4623-2086-F626CE47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822" y="2255932"/>
            <a:ext cx="6798608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/>
              <a:t>Tops spine system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schroeder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hoyt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primia</a:t>
            </a:r>
            <a:r>
              <a:rPr lang="en-US" sz="2400" dirty="0"/>
              <a:t> spine (New Vendor)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7-15-23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B2701A-BB6F-0A95-FF67-646BBB12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4DF4C-C4ED-5941-03C8-FA32A5AB4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AFFD78-A059-0AD3-375F-FB16AD00B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AE0A9C63-D1A1-BC35-D5BF-DD0E8D19A7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6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3" name="Online Media 2" title="Premia Spine TOPS System | Alternative to Spinal Fusion">
            <a:hlinkClick r:id="" action="ppaction://media"/>
            <a:extLst>
              <a:ext uri="{FF2B5EF4-FFF2-40B4-BE49-F238E27FC236}">
                <a16:creationId xmlns:a16="http://schemas.microsoft.com/office/drawing/2014/main" id="{CF6671DB-0F69-355F-67CB-0F2E802320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06071"/>
            <a:ext cx="6764864" cy="38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84103-B386-2D57-01B2-C21C2A7B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7E0E-1852-2F01-37FC-C9F19E9A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C1EC03-C892-E9D0-63A2-1A39DB01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</a:t>
            </a:r>
            <a:r>
              <a:rPr lang="en-US" sz="1800" cap="all" dirty="0">
                <a:solidFill>
                  <a:schemeClr val="accent1"/>
                </a:solidFill>
              </a:rPr>
              <a:t>implants - spinal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CFB1418-648E-037C-5D72-78D20A0C44B8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Dual 80/20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$1.5 million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</a:p>
          <a:p>
            <a:r>
              <a:rPr lang="en-US" sz="1200" cap="all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A7383-599A-EE12-E834-A92C5109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2548882"/>
            <a:ext cx="6611273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6104-295D-3C57-CD7C-C3BF4FA7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14B8-4CA2-3F62-E64A-9912602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Physician utilization mix – lumbar fusion, single level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AE1F3D9-1A2A-FB0E-C605-0B920332DC04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8962A-18AB-09DC-AEB2-72B00973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9" y="2231864"/>
            <a:ext cx="4715232" cy="1108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92AAB-8269-A9EA-B6B3-DD325D50D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99" y="4800600"/>
            <a:ext cx="4715232" cy="1541702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08855D-7779-CAFE-CD1C-003AEEECC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483465"/>
              </p:ext>
            </p:extLst>
          </p:nvPr>
        </p:nvGraphicFramePr>
        <p:xfrm>
          <a:off x="6872806" y="2082799"/>
          <a:ext cx="3937000" cy="187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E166A2-FFC0-DF08-4DE0-6E5EB1ACD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40480"/>
              </p:ext>
            </p:extLst>
          </p:nvPr>
        </p:nvGraphicFramePr>
        <p:xfrm>
          <a:off x="6872806" y="4166996"/>
          <a:ext cx="3937000" cy="217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DBC9FF-C4B8-590C-1FF9-A19FBA870F73}"/>
              </a:ext>
            </a:extLst>
          </p:cNvPr>
          <p:cNvSpPr txBox="1"/>
          <p:nvPr/>
        </p:nvSpPr>
        <p:spPr>
          <a:xfrm>
            <a:off x="278499" y="3392983"/>
            <a:ext cx="454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***Internal est. of 1/3 of patients may qualify</a:t>
            </a:r>
          </a:p>
        </p:txBody>
      </p:sp>
    </p:spTree>
    <p:extLst>
      <p:ext uri="{BB962C8B-B14F-4D97-AF65-F5344CB8AC3E}">
        <p14:creationId xmlns:p14="http://schemas.microsoft.com/office/powerpoint/2010/main" val="101398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95DB7-24C2-25C3-F7DA-5912142DC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94A12D-D0CF-50E0-14F7-06C6C3349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7705AF-0406-745D-AB5D-F2C8628E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315B3D-8A1B-EF74-10AC-5B554E6D0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6A05DE-D553-1B7B-261D-73E81AE47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7969-9BE1-4161-CA42-0531F6C0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TOPS SPINE SYSTEM</a:t>
            </a:r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Cost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7C304-6052-C9CD-246E-4F4530F2E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007E83-B4EC-0500-D671-D61030AC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E0A0F4-FA26-4E6B-4191-09510613B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40165-F3CB-640B-A75B-2F07C2962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39096" y="1477014"/>
            <a:ext cx="5194770" cy="409238"/>
          </a:xfrm>
        </p:spPr>
        <p:txBody>
          <a:bodyPr/>
          <a:lstStyle/>
          <a:p>
            <a:r>
              <a:rPr lang="en-US" sz="1800" u="sng" dirty="0"/>
              <a:t>TOUCH CMC 1 PROSTHESIS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D6ED42DF-6601-8F8E-6774-750A6D5AB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56974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396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A2BC0-2605-6E34-E137-9145200BB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E22EDAF-5B6B-4EDA-874A-D2323A563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7093E9-0FF5-4C8A-87CA-1A77A8A8A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531B9EF-E1F9-40FE-9CC0-C4C5F7025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8457049-EBE6-4D4A-9603-74419DBBE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54EC586-DBC6-420F-A910-59AC50ABF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E0B1FD-95ED-7779-8122-93246C0F6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" y="548640"/>
            <a:ext cx="1129673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7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852D8-8D0C-C55A-CB13-ADFB96896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6214-D177-B135-F28D-518F9080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pPr algn="ctr"/>
            <a:r>
              <a:rPr lang="en-US" dirty="0"/>
              <a:t>JUNE requests for review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D54B-81F1-612D-9335-87F8DD233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378545" cy="557784"/>
          </a:xfrm>
        </p:spPr>
        <p:txBody>
          <a:bodyPr/>
          <a:lstStyle/>
          <a:p>
            <a:r>
              <a:rPr lang="en-US" sz="1800" dirty="0"/>
              <a:t>SUBMISSIONS APPROVED FOR JUNE REVIEW: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BE091-9F3A-2198-AA6B-0CA82D0D2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926052"/>
            <a:ext cx="6772106" cy="293499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TBD (FULL LIST OF SUBMITTED REQUESTS BELOW)</a:t>
            </a:r>
          </a:p>
          <a:p>
            <a:r>
              <a:rPr lang="en-US" dirty="0">
                <a:solidFill>
                  <a:schemeClr val="tx1"/>
                </a:solidFill>
              </a:rPr>
              <a:t>Galaxy Robotic Bronchoscopy – Dr. Turner</a:t>
            </a:r>
          </a:p>
          <a:p>
            <a:r>
              <a:rPr lang="en-US" dirty="0" err="1">
                <a:solidFill>
                  <a:schemeClr val="tx1"/>
                </a:solidFill>
              </a:rPr>
              <a:t>Coralwell</a:t>
            </a:r>
            <a:r>
              <a:rPr lang="en-US" dirty="0">
                <a:solidFill>
                  <a:schemeClr val="tx1"/>
                </a:solidFill>
              </a:rPr>
              <a:t> Ureteral Access Sheath – Dr. Ekwenna</a:t>
            </a:r>
          </a:p>
          <a:p>
            <a:r>
              <a:rPr lang="en-US" dirty="0">
                <a:solidFill>
                  <a:schemeClr val="tx1"/>
                </a:solidFill>
              </a:rPr>
              <a:t>Echelon </a:t>
            </a:r>
            <a:r>
              <a:rPr lang="en-US" dirty="0" err="1">
                <a:solidFill>
                  <a:schemeClr val="tx1"/>
                </a:solidFill>
              </a:rPr>
              <a:t>Endopath</a:t>
            </a:r>
            <a:r>
              <a:rPr lang="en-US" dirty="0">
                <a:solidFill>
                  <a:schemeClr val="tx1"/>
                </a:solidFill>
              </a:rPr>
              <a:t> – Dr. Hsu</a:t>
            </a:r>
          </a:p>
          <a:p>
            <a:r>
              <a:rPr lang="en-US" dirty="0" err="1">
                <a:solidFill>
                  <a:schemeClr val="tx1"/>
                </a:solidFill>
              </a:rPr>
              <a:t>Celleraterx</a:t>
            </a:r>
            <a:r>
              <a:rPr lang="en-US" dirty="0">
                <a:solidFill>
                  <a:schemeClr val="tx1"/>
                </a:solidFill>
              </a:rPr>
              <a:t> Hydrolyzed Collagen Powder – Dr. Hanna</a:t>
            </a:r>
          </a:p>
          <a:p>
            <a:r>
              <a:rPr lang="en-US" dirty="0" err="1">
                <a:solidFill>
                  <a:schemeClr val="tx1"/>
                </a:solidFill>
              </a:rPr>
              <a:t>MatriDerm</a:t>
            </a:r>
            <a:r>
              <a:rPr lang="en-US" dirty="0">
                <a:solidFill>
                  <a:schemeClr val="tx1"/>
                </a:solidFill>
              </a:rPr>
              <a:t> – Dr. Nazzal</a:t>
            </a:r>
          </a:p>
          <a:p>
            <a:r>
              <a:rPr lang="en-US" dirty="0">
                <a:solidFill>
                  <a:schemeClr val="tx1"/>
                </a:solidFill>
              </a:rPr>
              <a:t>Turbett Instrument Pod – Christina Powlesland</a:t>
            </a:r>
          </a:p>
          <a:p>
            <a:r>
              <a:rPr lang="en-US" dirty="0">
                <a:solidFill>
                  <a:schemeClr val="tx1"/>
                </a:solidFill>
              </a:rPr>
              <a:t>Aortic Endograft – Dr. Farid</a:t>
            </a:r>
          </a:p>
          <a:p>
            <a:r>
              <a:rPr lang="en-US" dirty="0" err="1">
                <a:solidFill>
                  <a:schemeClr val="tx1"/>
                </a:solidFill>
              </a:rPr>
              <a:t>Symvess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aCellular</a:t>
            </a:r>
            <a:r>
              <a:rPr lang="en-US" dirty="0">
                <a:solidFill>
                  <a:schemeClr val="tx1"/>
                </a:solidFill>
              </a:rPr>
              <a:t> Tissue Engineered Vessel – Dr. Nazzal</a:t>
            </a:r>
          </a:p>
          <a:p>
            <a:r>
              <a:rPr lang="en-US" dirty="0">
                <a:solidFill>
                  <a:schemeClr val="tx1"/>
                </a:solidFill>
              </a:rPr>
              <a:t>Paradise Ultrasound Renal </a:t>
            </a:r>
            <a:r>
              <a:rPr lang="en-US" dirty="0" err="1">
                <a:solidFill>
                  <a:schemeClr val="tx1"/>
                </a:solidFill>
              </a:rPr>
              <a:t>Denvervation</a:t>
            </a:r>
            <a:r>
              <a:rPr lang="en-US" dirty="0">
                <a:solidFill>
                  <a:schemeClr val="tx1"/>
                </a:solidFill>
              </a:rPr>
              <a:t> System – Dr. Cooper</a:t>
            </a:r>
          </a:p>
          <a:p>
            <a:r>
              <a:rPr lang="en-US" dirty="0">
                <a:solidFill>
                  <a:schemeClr val="tx1"/>
                </a:solidFill>
              </a:rPr>
              <a:t>Poem – Dr. Hart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0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F68BB-6874-8E2B-9B18-96033BDB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B467F20-DBEC-29C4-8FCC-49573AF4C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7A461B-4406-EFB7-812B-11D6A9C8C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351517-EFD0-9B9D-BA59-C2CDC412C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FAB12B-8077-ED64-DF3C-D7BB723C5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2C347D-7997-37F4-13DB-4CDD02472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358F0-AD66-6B29-8BAE-5642A055D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2822" y="2255932"/>
            <a:ext cx="6798608" cy="2366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700" b="1" dirty="0"/>
              <a:t>TOUCH </a:t>
            </a:r>
            <a:r>
              <a:rPr lang="en-US" sz="3700" b="1" dirty="0" err="1"/>
              <a:t>cmc</a:t>
            </a:r>
            <a:r>
              <a:rPr lang="en-US" sz="3700" b="1" dirty="0"/>
              <a:t> 1 PROSTHESIS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Skie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Kerimedical</a:t>
            </a:r>
            <a:r>
              <a:rPr lang="en-US" sz="2400" dirty="0"/>
              <a:t> (</a:t>
            </a:r>
            <a:r>
              <a:rPr lang="en-US" sz="2400" dirty="0" err="1"/>
              <a:t>Medartis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7-10-25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trial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422397-C564-BAA5-AB15-16F11F92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718590-5E13-FC7F-BC58-6006DA17D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559169-FF27-4E36-81A7-BC1C85946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77D5C4B6-B561-1A2C-73CF-6C477E0976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6B898-4F33-E56F-B545-8FAAABFA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F62546-596C-8A7B-72E5-BD50178A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Product overview </a:t>
            </a:r>
          </a:p>
        </p:txBody>
      </p:sp>
      <p:pic>
        <p:nvPicPr>
          <p:cNvPr id="4" name="Online Media 3" title="TOUCH® - Dual mobility trapeziometacarpal prosthesis">
            <a:hlinkClick r:id="" action="ppaction://media"/>
            <a:extLst>
              <a:ext uri="{FF2B5EF4-FFF2-40B4-BE49-F238E27FC236}">
                <a16:creationId xmlns:a16="http://schemas.microsoft.com/office/drawing/2014/main" id="{F0B37B6E-F882-DF44-7D86-A88D385D16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5053" y="1514527"/>
            <a:ext cx="6764864" cy="38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661A7-7436-092D-D445-1F2DD241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4" y="667890"/>
            <a:ext cx="11321266" cy="60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44E35-8D22-5079-0866-60038B6F8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2F6C-6B13-1156-766F-1E1D1E61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40658"/>
            <a:ext cx="10993549" cy="9982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Supply Chain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03AF71-DC68-1040-CD81-3A709F32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2172965"/>
            <a:ext cx="10993546" cy="525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Product Segment: </a:t>
            </a:r>
            <a:r>
              <a:rPr lang="en-US" sz="1800" cap="all" dirty="0">
                <a:solidFill>
                  <a:schemeClr val="accent1"/>
                </a:solidFill>
              </a:rPr>
              <a:t>small joints</a:t>
            </a:r>
            <a:endParaRPr lang="en-US" sz="180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37B5646-2C92-4CF2-2CD8-66AC3F3E2F04}"/>
              </a:ext>
            </a:extLst>
          </p:cNvPr>
          <p:cNvSpPr txBox="1">
            <a:spLocks/>
          </p:cNvSpPr>
          <p:nvPr/>
        </p:nvSpPr>
        <p:spPr>
          <a:xfrm>
            <a:off x="7186411" y="2778394"/>
            <a:ext cx="4272251" cy="1651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Dual 80/20 vendor Space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 $295,000 Spend (Annual)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1800" cap="all" dirty="0">
                <a:solidFill>
                  <a:schemeClr val="accent1"/>
                </a:solidFill>
              </a:rPr>
              <a:t>No contract breach risks</a:t>
            </a:r>
            <a:endParaRPr lang="en-US" sz="1200" cap="all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2B51F-BBA3-DF1D-EA3D-883B4F98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60" y="2698530"/>
            <a:ext cx="6573167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652FA-0794-6005-3757-E7556407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2305-D323-00AB-D1C7-A57FA367B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4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Physician utilization mix – Traditional </a:t>
            </a:r>
            <a:r>
              <a:rPr lang="en-US" dirty="0" err="1"/>
              <a:t>cmc</a:t>
            </a:r>
            <a:r>
              <a:rPr lang="en-US" dirty="0"/>
              <a:t> joint stabilization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694F64-6337-6E0D-39E5-C04B8C36E3E7}"/>
              </a:ext>
            </a:extLst>
          </p:cNvPr>
          <p:cNvSpPr txBox="1">
            <a:spLocks/>
          </p:cNvSpPr>
          <p:nvPr/>
        </p:nvSpPr>
        <p:spPr>
          <a:xfrm>
            <a:off x="278499" y="1424049"/>
            <a:ext cx="6175207" cy="754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dirty="0"/>
              <a:t>Data Pull (April/2025 – March/2026)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1CA53-994C-F512-DA53-A5C9E80B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5" y="2279030"/>
            <a:ext cx="4887670" cy="136587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E015FAB-36A8-45C1-2A1C-D84F8B337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641554"/>
              </p:ext>
            </p:extLst>
          </p:nvPr>
        </p:nvGraphicFramePr>
        <p:xfrm>
          <a:off x="6547417" y="14845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617FB92-D087-21FD-3321-48C51F67F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154" y="4621522"/>
            <a:ext cx="4098526" cy="1503776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136E5A1-99C5-DAB8-3887-B05E8B0DC5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9926"/>
              </p:ext>
            </p:extLst>
          </p:nvPr>
        </p:nvGraphicFramePr>
        <p:xfrm>
          <a:off x="685315" y="3848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733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57B66-E78F-1A5B-0238-CAB3F045B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48728E-2EDF-4F60-A97C-C0F08E06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CBB40F-4E03-45AE-9020-C27B0AE7F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F7CCD1-513F-4B7A-9497-7AA9144DB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13A6C-91AD-82FD-2016-29929870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touch </a:t>
            </a:r>
            <a:r>
              <a:rPr lang="en-US" b="0" kern="1200" cap="all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cmc</a:t>
            </a:r>
            <a:r>
              <a:rPr lang="en-US" b="0" kern="1200" cap="all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1PROSTHESIS Cost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A25EC-77D4-9DE7-F4D3-5BA750E3D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39096" y="1477014"/>
            <a:ext cx="5194770" cy="409238"/>
          </a:xfrm>
        </p:spPr>
        <p:txBody>
          <a:bodyPr/>
          <a:lstStyle/>
          <a:p>
            <a:r>
              <a:rPr lang="en-US" sz="1800" u="sng" dirty="0"/>
              <a:t>TOUCH CMC 1 PROSTHESIS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1D943D7F-314B-7A3D-CFBA-F4C805494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067786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9057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7E8FB-A296-650A-39D0-2452CAB6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46104E-68A0-BF48-27E6-6267678F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9C384A-86EB-9E28-EA0B-6DB9BBDD9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D544C5-72AA-B909-DDB5-188075D88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69A6B0-7D9A-D6F8-7181-F6A12BBF7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D795566-C220-A3EF-BEC9-59E058275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154FB-EA40-A9EA-C9F6-275CA3984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5287" y="2255932"/>
            <a:ext cx="7366143" cy="2346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b="1" dirty="0"/>
              <a:t>POUNCE  THROMBECTOMY SYSTEM</a:t>
            </a:r>
            <a:br>
              <a:rPr lang="en-US" sz="3700" dirty="0"/>
            </a:br>
            <a:br>
              <a:rPr lang="en-US" sz="3700" dirty="0"/>
            </a:br>
            <a:r>
              <a:rPr lang="en-US" sz="2400" dirty="0"/>
              <a:t>clinical champion(s):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cUDDY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- dr. </a:t>
            </a:r>
            <a:r>
              <a:rPr lang="en-US" sz="2400" dirty="0" err="1"/>
              <a:t>nAZZAL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vendor: </a:t>
            </a:r>
            <a:r>
              <a:rPr lang="en-US" sz="2400" dirty="0" err="1"/>
              <a:t>Surmodics</a:t>
            </a:r>
            <a:r>
              <a:rPr lang="en-US" sz="2400" dirty="0"/>
              <a:t>, Inc. (New Vendor)</a:t>
            </a:r>
            <a:br>
              <a:rPr lang="en-US" sz="2400" dirty="0"/>
            </a:br>
            <a:r>
              <a:rPr lang="en-US" sz="2000" dirty="0">
                <a:solidFill>
                  <a:srgbClr val="00B050"/>
                </a:solidFill>
              </a:rPr>
              <a:t>FDA Approval: 9-11-24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request: approval for permanent placement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010DCBD-F541-4495-034E-53DFD02D6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CD75C6-798E-2BB5-BE83-782ED621F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A77C98-103E-ED3A-C52C-D53111039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Graphic 21" descr="Stethoscope">
            <a:extLst>
              <a:ext uri="{FF2B5EF4-FFF2-40B4-BE49-F238E27FC236}">
                <a16:creationId xmlns:a16="http://schemas.microsoft.com/office/drawing/2014/main" id="{1BBDDAC5-01DA-2BDE-B533-0FAC65E3C1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772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230e9df3-be65-4c73-a93b-d1236ebd677e"/>
    <ds:schemaRef ds:uri="71af3243-3dd4-4a8d-8c0d-dd76da1f02a5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10851</TotalTime>
  <Words>789</Words>
  <Application>Microsoft Office PowerPoint</Application>
  <PresentationFormat>Widescreen</PresentationFormat>
  <Paragraphs>129</Paragraphs>
  <Slides>29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Gill Sans MT</vt:lpstr>
      <vt:lpstr>Wingdings</vt:lpstr>
      <vt:lpstr>Wingdings 2</vt:lpstr>
      <vt:lpstr>DividendVTI</vt:lpstr>
      <vt:lpstr>Procedural &amp; Surgical cva MAY 2026 meeting</vt:lpstr>
      <vt:lpstr>PowerPoint Presentation</vt:lpstr>
      <vt:lpstr>TOUCH cmc 1 PROSTHESIS  clinical champion(s):  - dr. Skie  vendor: Kerimedical (Medartis) FDA Approval: 7-10-25  The Request: approval for trial</vt:lpstr>
      <vt:lpstr>Product overview </vt:lpstr>
      <vt:lpstr>PowerPoint Presentation</vt:lpstr>
      <vt:lpstr>Supply Chain Information</vt:lpstr>
      <vt:lpstr>Physician utilization mix – Traditional cmc joint stabilization </vt:lpstr>
      <vt:lpstr>touch cmc 1PROSTHESIS Cost</vt:lpstr>
      <vt:lpstr>POUNCE  THROMBECTOMY SYSTEM  clinical champion(s):  - dr. cUDDY  - dr. nAZZAL  vendor: Surmodics, Inc. (New Vendor) FDA Approval: 9-11-24  The request: approval for permanent placement</vt:lpstr>
      <vt:lpstr>Product overview </vt:lpstr>
      <vt:lpstr>Supply Chain Information</vt:lpstr>
      <vt:lpstr>Physician utilization mix – Advanced Mechanical Intervention </vt:lpstr>
      <vt:lpstr>System Utilization Today </vt:lpstr>
      <vt:lpstr>Advanced Mechanical intervention Cost Comparison</vt:lpstr>
      <vt:lpstr>PowerPoint Presentation</vt:lpstr>
      <vt:lpstr>NANOKNIFE  clinical champion(s):  - dr. Sindhwani  - dr. el-zawahry  vendor: Angiodynamics FDA Approval: 12-6-24  The Request: approval for trial</vt:lpstr>
      <vt:lpstr>Product overview </vt:lpstr>
      <vt:lpstr>Existing product vs new product</vt:lpstr>
      <vt:lpstr>Supply Chain Information</vt:lpstr>
      <vt:lpstr>Physician utilization mix – existing prostate ablation cases </vt:lpstr>
      <vt:lpstr>Procedural cost COMPARISON</vt:lpstr>
      <vt:lpstr>PowerPoint Presentation</vt:lpstr>
      <vt:lpstr>Tops spine system  clinical champion(s):  - dr. schroeder  - dr. hoyt  vendor: primia spine (New Vendor) FDA Approval: 7-15-23  the request: approval for trial</vt:lpstr>
      <vt:lpstr>Product overview </vt:lpstr>
      <vt:lpstr>Supply Chain Information</vt:lpstr>
      <vt:lpstr>Physician utilization mix – lumbar fusion, single level </vt:lpstr>
      <vt:lpstr>TOPS SPINE SYSTEM Cost</vt:lpstr>
      <vt:lpstr>PowerPoint Presentation</vt:lpstr>
      <vt:lpstr>JUNE requests for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Spotts, Tyler D</dc:creator>
  <cp:lastModifiedBy>Spotts, Tyler D</cp:lastModifiedBy>
  <cp:revision>4</cp:revision>
  <cp:lastPrinted>2026-01-26T17:31:40Z</cp:lastPrinted>
  <dcterms:created xsi:type="dcterms:W3CDTF">2025-07-25T20:48:48Z</dcterms:created>
  <dcterms:modified xsi:type="dcterms:W3CDTF">2026-06-02T21:14:03Z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