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27"/>
  </p:notesMasterIdLst>
  <p:handoutMasterIdLst>
    <p:handoutMasterId r:id="rId28"/>
  </p:handoutMasterIdLst>
  <p:sldIdLst>
    <p:sldId id="256" r:id="rId5"/>
    <p:sldId id="314" r:id="rId6"/>
    <p:sldId id="292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62" r:id="rId17"/>
    <p:sldId id="363" r:id="rId18"/>
    <p:sldId id="364" r:id="rId19"/>
    <p:sldId id="365" r:id="rId20"/>
    <p:sldId id="366" r:id="rId21"/>
    <p:sldId id="367" r:id="rId22"/>
    <p:sldId id="333" r:id="rId23"/>
    <p:sldId id="316" r:id="rId24"/>
    <p:sldId id="335" r:id="rId25"/>
    <p:sldId id="35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FA7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37EB13-6627-4336-8C68-74BB13212821}" v="4" dt="2025-09-09T18:16:15.315"/>
    <p1510:client id="{ADBC28AF-A520-4863-C2BD-D1D2D0B9385F}" v="12" dt="2025-09-10T19:37:31.235"/>
  </p1510:revLst>
</p1510:revInfo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6" autoAdjust="0"/>
    <p:restoredTop sz="95388" autoAdjust="0"/>
  </p:normalViewPr>
  <p:slideViewPr>
    <p:cSldViewPr snapToGrid="0" showGuides="1">
      <p:cViewPr varScale="1">
        <p:scale>
          <a:sx n="73" d="100"/>
          <a:sy n="73" d="100"/>
        </p:scale>
        <p:origin x="72" y="522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otts, Tyler D" userId="fe67611b-e886-4976-a74f-32f5d442ddd5" providerId="ADAL" clId="{A31CDC42-05B3-4342-821E-F5B67FD7AD23}"/>
    <pc:docChg chg="undo custSel addSld delSld modSld sldOrd">
      <pc:chgData name="Spotts, Tyler D" userId="fe67611b-e886-4976-a74f-32f5d442ddd5" providerId="ADAL" clId="{A31CDC42-05B3-4342-821E-F5B67FD7AD23}" dt="2025-09-09T18:16:21.841" v="514" actId="2696"/>
      <pc:docMkLst>
        <pc:docMk/>
      </pc:docMkLst>
      <pc:sldChg chg="add">
        <pc:chgData name="Spotts, Tyler D" userId="fe67611b-e886-4976-a74f-32f5d442ddd5" providerId="ADAL" clId="{A31CDC42-05B3-4342-821E-F5B67FD7AD23}" dt="2025-09-09T18:16:15.315" v="513"/>
        <pc:sldMkLst>
          <pc:docMk/>
          <pc:sldMk cId="4202884231" sldId="356"/>
        </pc:sldMkLst>
      </pc:sldChg>
      <pc:sldChg chg="modSp mod">
        <pc:chgData name="Spotts, Tyler D" userId="fe67611b-e886-4976-a74f-32f5d442ddd5" providerId="ADAL" clId="{A31CDC42-05B3-4342-821E-F5B67FD7AD23}" dt="2025-09-09T14:31:16.010" v="7" actId="20577"/>
        <pc:sldMkLst>
          <pc:docMk/>
          <pc:sldMk cId="1138763618" sldId="371"/>
        </pc:sldMkLst>
        <pc:spChg chg="mod">
          <ac:chgData name="Spotts, Tyler D" userId="fe67611b-e886-4976-a74f-32f5d442ddd5" providerId="ADAL" clId="{A31CDC42-05B3-4342-821E-F5B67FD7AD23}" dt="2025-09-09T14:31:16.010" v="7" actId="20577"/>
          <ac:spMkLst>
            <pc:docMk/>
            <pc:sldMk cId="1138763618" sldId="371"/>
            <ac:spMk id="3" creationId="{F214F18F-B369-3223-FCF1-2B9CF59C43D3}"/>
          </ac:spMkLst>
        </pc:spChg>
      </pc:sldChg>
      <pc:sldChg chg="modSp mod">
        <pc:chgData name="Spotts, Tyler D" userId="fe67611b-e886-4976-a74f-32f5d442ddd5" providerId="ADAL" clId="{A31CDC42-05B3-4342-821E-F5B67FD7AD23}" dt="2025-09-09T14:34:08.089" v="86" actId="20577"/>
        <pc:sldMkLst>
          <pc:docMk/>
          <pc:sldMk cId="2073120520" sldId="372"/>
        </pc:sldMkLst>
        <pc:spChg chg="mod">
          <ac:chgData name="Spotts, Tyler D" userId="fe67611b-e886-4976-a74f-32f5d442ddd5" providerId="ADAL" clId="{A31CDC42-05B3-4342-821E-F5B67FD7AD23}" dt="2025-09-09T14:34:08.089" v="86" actId="20577"/>
          <ac:spMkLst>
            <pc:docMk/>
            <pc:sldMk cId="2073120520" sldId="372"/>
            <ac:spMk id="3" creationId="{814786BD-3200-BBF5-9E07-C7D53ED24465}"/>
          </ac:spMkLst>
        </pc:spChg>
      </pc:sldChg>
      <pc:sldChg chg="modSp mod">
        <pc:chgData name="Spotts, Tyler D" userId="fe67611b-e886-4976-a74f-32f5d442ddd5" providerId="ADAL" clId="{A31CDC42-05B3-4342-821E-F5B67FD7AD23}" dt="2025-09-09T14:45:51.411" v="256" actId="20577"/>
        <pc:sldMkLst>
          <pc:docMk/>
          <pc:sldMk cId="1872823813" sldId="376"/>
        </pc:sldMkLst>
        <pc:spChg chg="mod">
          <ac:chgData name="Spotts, Tyler D" userId="fe67611b-e886-4976-a74f-32f5d442ddd5" providerId="ADAL" clId="{A31CDC42-05B3-4342-821E-F5B67FD7AD23}" dt="2025-09-09T14:45:51.411" v="256" actId="20577"/>
          <ac:spMkLst>
            <pc:docMk/>
            <pc:sldMk cId="1872823813" sldId="376"/>
            <ac:spMk id="3" creationId="{0B7AD133-DBC3-6400-405A-DAC59140DD1D}"/>
          </ac:spMkLst>
        </pc:spChg>
      </pc:sldChg>
      <pc:sldChg chg="modSp mod">
        <pc:chgData name="Spotts, Tyler D" userId="fe67611b-e886-4976-a74f-32f5d442ddd5" providerId="ADAL" clId="{A31CDC42-05B3-4342-821E-F5B67FD7AD23}" dt="2025-09-09T14:49:09.364" v="509" actId="20577"/>
        <pc:sldMkLst>
          <pc:docMk/>
          <pc:sldMk cId="1783904090" sldId="378"/>
        </pc:sldMkLst>
        <pc:spChg chg="mod">
          <ac:chgData name="Spotts, Tyler D" userId="fe67611b-e886-4976-a74f-32f5d442ddd5" providerId="ADAL" clId="{A31CDC42-05B3-4342-821E-F5B67FD7AD23}" dt="2025-09-09T14:49:09.364" v="509" actId="20577"/>
          <ac:spMkLst>
            <pc:docMk/>
            <pc:sldMk cId="1783904090" sldId="378"/>
            <ac:spMk id="3" creationId="{E605C9B2-B83D-072A-5B16-1988CED0084E}"/>
          </ac:spMkLst>
        </pc:spChg>
      </pc:sldChg>
      <pc:sldChg chg="new del ord">
        <pc:chgData name="Spotts, Tyler D" userId="fe67611b-e886-4976-a74f-32f5d442ddd5" providerId="ADAL" clId="{A31CDC42-05B3-4342-821E-F5B67FD7AD23}" dt="2025-09-09T18:16:21.841" v="514" actId="2696"/>
        <pc:sldMkLst>
          <pc:docMk/>
          <pc:sldMk cId="1449160023" sldId="389"/>
        </pc:sldMkLst>
      </pc:sldChg>
    </pc:docChg>
  </pc:docChgLst>
  <pc:docChgLst>
    <pc:chgData name="Spotts, Tyler D" userId="fe67611b-e886-4976-a74f-32f5d442ddd5" providerId="ADAL" clId="{F7FDE998-4CAE-40F8-8BB4-5E1FF18BE0F5}"/>
    <pc:docChg chg="undo custSel addSld delSld modSld sldOrd delMainMaster">
      <pc:chgData name="Spotts, Tyler D" userId="fe67611b-e886-4976-a74f-32f5d442ddd5" providerId="ADAL" clId="{F7FDE998-4CAE-40F8-8BB4-5E1FF18BE0F5}" dt="2025-09-04T20:50:30.655" v="8574" actId="14100"/>
      <pc:docMkLst>
        <pc:docMk/>
      </pc:docMkLst>
      <pc:sldChg chg="modSp mod">
        <pc:chgData name="Spotts, Tyler D" userId="fe67611b-e886-4976-a74f-32f5d442ddd5" providerId="ADAL" clId="{F7FDE998-4CAE-40F8-8BB4-5E1FF18BE0F5}" dt="2025-08-12T14:18:39.742" v="1448" actId="20577"/>
        <pc:sldMkLst>
          <pc:docMk/>
          <pc:sldMk cId="1039759085" sldId="256"/>
        </pc:sldMkLst>
        <pc:spChg chg="mod">
          <ac:chgData name="Spotts, Tyler D" userId="fe67611b-e886-4976-a74f-32f5d442ddd5" providerId="ADAL" clId="{F7FDE998-4CAE-40F8-8BB4-5E1FF18BE0F5}" dt="2025-08-12T14:18:39.742" v="1448" actId="20577"/>
          <ac:spMkLst>
            <pc:docMk/>
            <pc:sldMk cId="1039759085" sldId="256"/>
            <ac:spMk id="8" creationId="{479F0267-9D1C-BDA9-A152-B01CD379FC92}"/>
          </ac:spMkLst>
        </pc:spChg>
      </pc:sldChg>
      <pc:sldChg chg="del">
        <pc:chgData name="Spotts, Tyler D" userId="fe67611b-e886-4976-a74f-32f5d442ddd5" providerId="ADAL" clId="{F7FDE998-4CAE-40F8-8BB4-5E1FF18BE0F5}" dt="2025-08-12T14:15:32.526" v="1024" actId="47"/>
        <pc:sldMkLst>
          <pc:docMk/>
          <pc:sldMk cId="837402205" sldId="264"/>
        </pc:sldMkLst>
      </pc:sldChg>
      <pc:sldChg chg="addSp delSp modSp add del mod ord">
        <pc:chgData name="Spotts, Tyler D" userId="fe67611b-e886-4976-a74f-32f5d442ddd5" providerId="ADAL" clId="{F7FDE998-4CAE-40F8-8BB4-5E1FF18BE0F5}" dt="2025-08-12T14:15:25.908" v="1014" actId="47"/>
        <pc:sldMkLst>
          <pc:docMk/>
          <pc:sldMk cId="1721841647" sldId="266"/>
        </pc:sldMkLst>
      </pc:sldChg>
      <pc:sldChg chg="del">
        <pc:chgData name="Spotts, Tyler D" userId="fe67611b-e886-4976-a74f-32f5d442ddd5" providerId="ADAL" clId="{F7FDE998-4CAE-40F8-8BB4-5E1FF18BE0F5}" dt="2025-08-12T14:15:34.410" v="1028" actId="47"/>
        <pc:sldMkLst>
          <pc:docMk/>
          <pc:sldMk cId="4259977132" sldId="268"/>
        </pc:sldMkLst>
      </pc:sldChg>
      <pc:sldChg chg="del">
        <pc:chgData name="Spotts, Tyler D" userId="fe67611b-e886-4976-a74f-32f5d442ddd5" providerId="ADAL" clId="{F7FDE998-4CAE-40F8-8BB4-5E1FF18BE0F5}" dt="2025-08-12T14:15:32.093" v="1023" actId="47"/>
        <pc:sldMkLst>
          <pc:docMk/>
          <pc:sldMk cId="435195399" sldId="283"/>
        </pc:sldMkLst>
      </pc:sldChg>
      <pc:sldChg chg="del">
        <pc:chgData name="Spotts, Tyler D" userId="fe67611b-e886-4976-a74f-32f5d442ddd5" providerId="ADAL" clId="{F7FDE998-4CAE-40F8-8BB4-5E1FF18BE0F5}" dt="2025-08-01T16:45:08.619" v="0" actId="2696"/>
        <pc:sldMkLst>
          <pc:docMk/>
          <pc:sldMk cId="3604630649" sldId="285"/>
        </pc:sldMkLst>
      </pc:sldChg>
      <pc:sldChg chg="del">
        <pc:chgData name="Spotts, Tyler D" userId="fe67611b-e886-4976-a74f-32f5d442ddd5" providerId="ADAL" clId="{F7FDE998-4CAE-40F8-8BB4-5E1FF18BE0F5}" dt="2025-08-12T14:15:33.444" v="1026" actId="47"/>
        <pc:sldMkLst>
          <pc:docMk/>
          <pc:sldMk cId="3854442470" sldId="287"/>
        </pc:sldMkLst>
      </pc:sldChg>
      <pc:sldChg chg="del">
        <pc:chgData name="Spotts, Tyler D" userId="fe67611b-e886-4976-a74f-32f5d442ddd5" providerId="ADAL" clId="{F7FDE998-4CAE-40F8-8BB4-5E1FF18BE0F5}" dt="2025-08-12T14:15:32.902" v="1025" actId="47"/>
        <pc:sldMkLst>
          <pc:docMk/>
          <pc:sldMk cId="2676905442" sldId="289"/>
        </pc:sldMkLst>
      </pc:sldChg>
      <pc:sldChg chg="modSp mod">
        <pc:chgData name="Spotts, Tyler D" userId="fe67611b-e886-4976-a74f-32f5d442ddd5" providerId="ADAL" clId="{F7FDE998-4CAE-40F8-8BB4-5E1FF18BE0F5}" dt="2025-09-04T19:49:11.552" v="8327" actId="20577"/>
        <pc:sldMkLst>
          <pc:docMk/>
          <pc:sldMk cId="2201125929" sldId="292"/>
        </pc:sldMkLst>
        <pc:spChg chg="mod">
          <ac:chgData name="Spotts, Tyler D" userId="fe67611b-e886-4976-a74f-32f5d442ddd5" providerId="ADAL" clId="{F7FDE998-4CAE-40F8-8BB4-5E1FF18BE0F5}" dt="2025-09-04T19:49:11.552" v="8327" actId="20577"/>
          <ac:spMkLst>
            <pc:docMk/>
            <pc:sldMk cId="2201125929" sldId="292"/>
            <ac:spMk id="8" creationId="{1A667A9A-3428-68BE-D555-0DE1859FDF8A}"/>
          </ac:spMkLst>
        </pc:spChg>
        <pc:picChg chg="mod">
          <ac:chgData name="Spotts, Tyler D" userId="fe67611b-e886-4976-a74f-32f5d442ddd5" providerId="ADAL" clId="{F7FDE998-4CAE-40F8-8BB4-5E1FF18BE0F5}" dt="2025-09-04T16:19:09.231" v="1861" actId="14100"/>
          <ac:picMkLst>
            <pc:docMk/>
            <pc:sldMk cId="2201125929" sldId="292"/>
            <ac:picMk id="34" creationId="{63F55FD3-B051-BD22-347E-065B72C87E1C}"/>
          </ac:picMkLst>
        </pc:picChg>
      </pc:sldChg>
      <pc:sldChg chg="add del ord">
        <pc:chgData name="Spotts, Tyler D" userId="fe67611b-e886-4976-a74f-32f5d442ddd5" providerId="ADAL" clId="{F7FDE998-4CAE-40F8-8BB4-5E1FF18BE0F5}" dt="2025-08-12T14:15:29.903" v="1019" actId="47"/>
        <pc:sldMkLst>
          <pc:docMk/>
          <pc:sldMk cId="3695820081" sldId="293"/>
        </pc:sldMkLst>
      </pc:sldChg>
      <pc:sldChg chg="del">
        <pc:chgData name="Spotts, Tyler D" userId="fe67611b-e886-4976-a74f-32f5d442ddd5" providerId="ADAL" clId="{F7FDE998-4CAE-40F8-8BB4-5E1FF18BE0F5}" dt="2025-08-01T16:45:08.619" v="0" actId="2696"/>
        <pc:sldMkLst>
          <pc:docMk/>
          <pc:sldMk cId="2770959368" sldId="294"/>
        </pc:sldMkLst>
      </pc:sldChg>
      <pc:sldChg chg="addSp delSp modSp del mod ord">
        <pc:chgData name="Spotts, Tyler D" userId="fe67611b-e886-4976-a74f-32f5d442ddd5" providerId="ADAL" clId="{F7FDE998-4CAE-40F8-8BB4-5E1FF18BE0F5}" dt="2025-08-12T14:15:26.894" v="1015" actId="47"/>
        <pc:sldMkLst>
          <pc:docMk/>
          <pc:sldMk cId="1605306264" sldId="295"/>
        </pc:sldMkLst>
      </pc:sldChg>
      <pc:sldChg chg="del">
        <pc:chgData name="Spotts, Tyler D" userId="fe67611b-e886-4976-a74f-32f5d442ddd5" providerId="ADAL" clId="{F7FDE998-4CAE-40F8-8BB4-5E1FF18BE0F5}" dt="2025-08-01T16:45:08.619" v="0" actId="2696"/>
        <pc:sldMkLst>
          <pc:docMk/>
          <pc:sldMk cId="370479512" sldId="296"/>
        </pc:sldMkLst>
      </pc:sldChg>
      <pc:sldChg chg="del">
        <pc:chgData name="Spotts, Tyler D" userId="fe67611b-e886-4976-a74f-32f5d442ddd5" providerId="ADAL" clId="{F7FDE998-4CAE-40F8-8BB4-5E1FF18BE0F5}" dt="2025-08-12T14:15:33.719" v="1027" actId="47"/>
        <pc:sldMkLst>
          <pc:docMk/>
          <pc:sldMk cId="3485573831" sldId="297"/>
        </pc:sldMkLst>
      </pc:sldChg>
      <pc:sldChg chg="add del">
        <pc:chgData name="Spotts, Tyler D" userId="fe67611b-e886-4976-a74f-32f5d442ddd5" providerId="ADAL" clId="{F7FDE998-4CAE-40F8-8BB4-5E1FF18BE0F5}" dt="2025-08-12T14:15:30.538" v="1020" actId="47"/>
        <pc:sldMkLst>
          <pc:docMk/>
          <pc:sldMk cId="331797741" sldId="298"/>
        </pc:sldMkLst>
      </pc:sldChg>
      <pc:sldChg chg="del">
        <pc:chgData name="Spotts, Tyler D" userId="fe67611b-e886-4976-a74f-32f5d442ddd5" providerId="ADAL" clId="{F7FDE998-4CAE-40F8-8BB4-5E1FF18BE0F5}" dt="2025-08-12T14:15:31.057" v="1021" actId="47"/>
        <pc:sldMkLst>
          <pc:docMk/>
          <pc:sldMk cId="410582077" sldId="299"/>
        </pc:sldMkLst>
      </pc:sldChg>
      <pc:sldChg chg="del">
        <pc:chgData name="Spotts, Tyler D" userId="fe67611b-e886-4976-a74f-32f5d442ddd5" providerId="ADAL" clId="{F7FDE998-4CAE-40F8-8BB4-5E1FF18BE0F5}" dt="2025-08-12T14:15:31.543" v="1022" actId="47"/>
        <pc:sldMkLst>
          <pc:docMk/>
          <pc:sldMk cId="630281703" sldId="300"/>
        </pc:sldMkLst>
      </pc:sldChg>
      <pc:sldChg chg="del">
        <pc:chgData name="Spotts, Tyler D" userId="fe67611b-e886-4976-a74f-32f5d442ddd5" providerId="ADAL" clId="{F7FDE998-4CAE-40F8-8BB4-5E1FF18BE0F5}" dt="2025-08-01T16:45:08.619" v="0" actId="2696"/>
        <pc:sldMkLst>
          <pc:docMk/>
          <pc:sldMk cId="1698565723" sldId="301"/>
        </pc:sldMkLst>
      </pc:sldChg>
      <pc:sldChg chg="del">
        <pc:chgData name="Spotts, Tyler D" userId="fe67611b-e886-4976-a74f-32f5d442ddd5" providerId="ADAL" clId="{F7FDE998-4CAE-40F8-8BB4-5E1FF18BE0F5}" dt="2025-08-01T16:45:08.619" v="0" actId="2696"/>
        <pc:sldMkLst>
          <pc:docMk/>
          <pc:sldMk cId="2370764257" sldId="302"/>
        </pc:sldMkLst>
      </pc:sldChg>
      <pc:sldChg chg="del">
        <pc:chgData name="Spotts, Tyler D" userId="fe67611b-e886-4976-a74f-32f5d442ddd5" providerId="ADAL" clId="{F7FDE998-4CAE-40F8-8BB4-5E1FF18BE0F5}" dt="2025-08-01T16:45:08.619" v="0" actId="2696"/>
        <pc:sldMkLst>
          <pc:docMk/>
          <pc:sldMk cId="1946824622" sldId="303"/>
        </pc:sldMkLst>
      </pc:sldChg>
      <pc:sldChg chg="del">
        <pc:chgData name="Spotts, Tyler D" userId="fe67611b-e886-4976-a74f-32f5d442ddd5" providerId="ADAL" clId="{F7FDE998-4CAE-40F8-8BB4-5E1FF18BE0F5}" dt="2025-08-01T16:45:08.619" v="0" actId="2696"/>
        <pc:sldMkLst>
          <pc:docMk/>
          <pc:sldMk cId="2792602477" sldId="305"/>
        </pc:sldMkLst>
      </pc:sldChg>
      <pc:sldChg chg="del">
        <pc:chgData name="Spotts, Tyler D" userId="fe67611b-e886-4976-a74f-32f5d442ddd5" providerId="ADAL" clId="{F7FDE998-4CAE-40F8-8BB4-5E1FF18BE0F5}" dt="2025-08-01T16:45:08.619" v="0" actId="2696"/>
        <pc:sldMkLst>
          <pc:docMk/>
          <pc:sldMk cId="360278589" sldId="307"/>
        </pc:sldMkLst>
      </pc:sldChg>
      <pc:sldChg chg="del">
        <pc:chgData name="Spotts, Tyler D" userId="fe67611b-e886-4976-a74f-32f5d442ddd5" providerId="ADAL" clId="{F7FDE998-4CAE-40F8-8BB4-5E1FF18BE0F5}" dt="2025-08-01T16:45:08.619" v="0" actId="2696"/>
        <pc:sldMkLst>
          <pc:docMk/>
          <pc:sldMk cId="3013422261" sldId="308"/>
        </pc:sldMkLst>
      </pc:sldChg>
      <pc:sldChg chg="del">
        <pc:chgData name="Spotts, Tyler D" userId="fe67611b-e886-4976-a74f-32f5d442ddd5" providerId="ADAL" clId="{F7FDE998-4CAE-40F8-8BB4-5E1FF18BE0F5}" dt="2025-08-01T16:45:08.619" v="0" actId="2696"/>
        <pc:sldMkLst>
          <pc:docMk/>
          <pc:sldMk cId="4112763274" sldId="309"/>
        </pc:sldMkLst>
      </pc:sldChg>
      <pc:sldChg chg="del">
        <pc:chgData name="Spotts, Tyler D" userId="fe67611b-e886-4976-a74f-32f5d442ddd5" providerId="ADAL" clId="{F7FDE998-4CAE-40F8-8BB4-5E1FF18BE0F5}" dt="2025-08-01T16:45:08.619" v="0" actId="2696"/>
        <pc:sldMkLst>
          <pc:docMk/>
          <pc:sldMk cId="4143856548" sldId="310"/>
        </pc:sldMkLst>
      </pc:sldChg>
      <pc:sldChg chg="del">
        <pc:chgData name="Spotts, Tyler D" userId="fe67611b-e886-4976-a74f-32f5d442ddd5" providerId="ADAL" clId="{F7FDE998-4CAE-40F8-8BB4-5E1FF18BE0F5}" dt="2025-08-01T16:45:08.619" v="0" actId="2696"/>
        <pc:sldMkLst>
          <pc:docMk/>
          <pc:sldMk cId="3810338763" sldId="311"/>
        </pc:sldMkLst>
      </pc:sldChg>
      <pc:sldChg chg="modSp mod">
        <pc:chgData name="Spotts, Tyler D" userId="fe67611b-e886-4976-a74f-32f5d442ddd5" providerId="ADAL" clId="{F7FDE998-4CAE-40F8-8BB4-5E1FF18BE0F5}" dt="2025-09-04T19:28:51.323" v="8070" actId="20577"/>
        <pc:sldMkLst>
          <pc:docMk/>
          <pc:sldMk cId="4142095865" sldId="314"/>
        </pc:sldMkLst>
        <pc:spChg chg="mod">
          <ac:chgData name="Spotts, Tyler D" userId="fe67611b-e886-4976-a74f-32f5d442ddd5" providerId="ADAL" clId="{F7FDE998-4CAE-40F8-8BB4-5E1FF18BE0F5}" dt="2025-09-04T19:28:51.323" v="8070" actId="20577"/>
          <ac:spMkLst>
            <pc:docMk/>
            <pc:sldMk cId="4142095865" sldId="314"/>
            <ac:spMk id="8" creationId="{873A201B-00CC-4324-B928-3766C9E0C4E4}"/>
          </ac:spMkLst>
        </pc:spChg>
        <pc:spChg chg="mod">
          <ac:chgData name="Spotts, Tyler D" userId="fe67611b-e886-4976-a74f-32f5d442ddd5" providerId="ADAL" clId="{F7FDE998-4CAE-40F8-8BB4-5E1FF18BE0F5}" dt="2025-08-28T20:28:05.353" v="1649" actId="20577"/>
          <ac:spMkLst>
            <pc:docMk/>
            <pc:sldMk cId="4142095865" sldId="314"/>
            <ac:spMk id="13" creationId="{7E0A980A-C795-DD0A-BE61-661524CC442E}"/>
          </ac:spMkLst>
        </pc:spChg>
        <pc:picChg chg="mod">
          <ac:chgData name="Spotts, Tyler D" userId="fe67611b-e886-4976-a74f-32f5d442ddd5" providerId="ADAL" clId="{F7FDE998-4CAE-40F8-8BB4-5E1FF18BE0F5}" dt="2025-08-28T20:26:27.265" v="1571" actId="14100"/>
          <ac:picMkLst>
            <pc:docMk/>
            <pc:sldMk cId="4142095865" sldId="314"/>
            <ac:picMk id="34" creationId="{D73CF9E6-89ED-11C0-1622-9CCD85D2A4E6}"/>
          </ac:picMkLst>
        </pc:picChg>
      </pc:sldChg>
      <pc:sldChg chg="addSp delSp modSp add del mod ord">
        <pc:chgData name="Spotts, Tyler D" userId="fe67611b-e886-4976-a74f-32f5d442ddd5" providerId="ADAL" clId="{F7FDE998-4CAE-40F8-8BB4-5E1FF18BE0F5}" dt="2025-08-12T14:15:34.690" v="1029" actId="47"/>
        <pc:sldMkLst>
          <pc:docMk/>
          <pc:sldMk cId="3581505575" sldId="315"/>
        </pc:sldMkLst>
      </pc:sldChg>
      <pc:sldChg chg="add">
        <pc:chgData name="Spotts, Tyler D" userId="fe67611b-e886-4976-a74f-32f5d442ddd5" providerId="ADAL" clId="{F7FDE998-4CAE-40F8-8BB4-5E1FF18BE0F5}" dt="2025-08-12T14:21:23.563" v="1453"/>
        <pc:sldMkLst>
          <pc:docMk/>
          <pc:sldMk cId="1431000560" sldId="316"/>
        </pc:sldMkLst>
      </pc:sldChg>
      <pc:sldChg chg="modSp add del mod ord">
        <pc:chgData name="Spotts, Tyler D" userId="fe67611b-e886-4976-a74f-32f5d442ddd5" providerId="ADAL" clId="{F7FDE998-4CAE-40F8-8BB4-5E1FF18BE0F5}" dt="2025-08-12T14:15:34.861" v="1030" actId="47"/>
        <pc:sldMkLst>
          <pc:docMk/>
          <pc:sldMk cId="2094864153" sldId="316"/>
        </pc:sldMkLst>
      </pc:sldChg>
      <pc:sldChg chg="addSp delSp modSp add del mod ord">
        <pc:chgData name="Spotts, Tyler D" userId="fe67611b-e886-4976-a74f-32f5d442ddd5" providerId="ADAL" clId="{F7FDE998-4CAE-40F8-8BB4-5E1FF18BE0F5}" dt="2025-08-12T14:15:35.035" v="1031" actId="47"/>
        <pc:sldMkLst>
          <pc:docMk/>
          <pc:sldMk cId="1083809567" sldId="317"/>
        </pc:sldMkLst>
      </pc:sldChg>
      <pc:sldChg chg="addSp delSp modSp add del mod ord">
        <pc:chgData name="Spotts, Tyler D" userId="fe67611b-e886-4976-a74f-32f5d442ddd5" providerId="ADAL" clId="{F7FDE998-4CAE-40F8-8BB4-5E1FF18BE0F5}" dt="2025-08-12T14:15:35.188" v="1032" actId="47"/>
        <pc:sldMkLst>
          <pc:docMk/>
          <pc:sldMk cId="547356831" sldId="318"/>
        </pc:sldMkLst>
      </pc:sldChg>
      <pc:sldChg chg="modSp add del mod ord">
        <pc:chgData name="Spotts, Tyler D" userId="fe67611b-e886-4976-a74f-32f5d442ddd5" providerId="ADAL" clId="{F7FDE998-4CAE-40F8-8BB4-5E1FF18BE0F5}" dt="2025-08-12T14:15:35.345" v="1033" actId="47"/>
        <pc:sldMkLst>
          <pc:docMk/>
          <pc:sldMk cId="753474863" sldId="319"/>
        </pc:sldMkLst>
      </pc:sldChg>
      <pc:sldChg chg="addSp delSp modSp add del mod ord">
        <pc:chgData name="Spotts, Tyler D" userId="fe67611b-e886-4976-a74f-32f5d442ddd5" providerId="ADAL" clId="{F7FDE998-4CAE-40F8-8BB4-5E1FF18BE0F5}" dt="2025-08-12T14:15:35.545" v="1034" actId="47"/>
        <pc:sldMkLst>
          <pc:docMk/>
          <pc:sldMk cId="548797865" sldId="320"/>
        </pc:sldMkLst>
      </pc:sldChg>
      <pc:sldChg chg="addSp delSp modSp add del mod ord">
        <pc:chgData name="Spotts, Tyler D" userId="fe67611b-e886-4976-a74f-32f5d442ddd5" providerId="ADAL" clId="{F7FDE998-4CAE-40F8-8BB4-5E1FF18BE0F5}" dt="2025-08-12T14:15:35.666" v="1035" actId="47"/>
        <pc:sldMkLst>
          <pc:docMk/>
          <pc:sldMk cId="1476848177" sldId="321"/>
        </pc:sldMkLst>
      </pc:sldChg>
      <pc:sldChg chg="modSp add del mod ord">
        <pc:chgData name="Spotts, Tyler D" userId="fe67611b-e886-4976-a74f-32f5d442ddd5" providerId="ADAL" clId="{F7FDE998-4CAE-40F8-8BB4-5E1FF18BE0F5}" dt="2025-08-12T14:15:35.793" v="1036" actId="47"/>
        <pc:sldMkLst>
          <pc:docMk/>
          <pc:sldMk cId="1195356758" sldId="322"/>
        </pc:sldMkLst>
      </pc:sldChg>
      <pc:sldChg chg="addSp delSp modSp add del mod ord">
        <pc:chgData name="Spotts, Tyler D" userId="fe67611b-e886-4976-a74f-32f5d442ddd5" providerId="ADAL" clId="{F7FDE998-4CAE-40F8-8BB4-5E1FF18BE0F5}" dt="2025-08-12T14:15:35.960" v="1037" actId="47"/>
        <pc:sldMkLst>
          <pc:docMk/>
          <pc:sldMk cId="2035588731" sldId="323"/>
        </pc:sldMkLst>
      </pc:sldChg>
      <pc:sldChg chg="addSp delSp modSp add del mod ord">
        <pc:chgData name="Spotts, Tyler D" userId="fe67611b-e886-4976-a74f-32f5d442ddd5" providerId="ADAL" clId="{F7FDE998-4CAE-40F8-8BB4-5E1FF18BE0F5}" dt="2025-08-12T14:15:36.091" v="1038" actId="47"/>
        <pc:sldMkLst>
          <pc:docMk/>
          <pc:sldMk cId="1664545743" sldId="324"/>
        </pc:sldMkLst>
      </pc:sldChg>
      <pc:sldChg chg="addSp delSp modSp add del mod ord">
        <pc:chgData name="Spotts, Tyler D" userId="fe67611b-e886-4976-a74f-32f5d442ddd5" providerId="ADAL" clId="{F7FDE998-4CAE-40F8-8BB4-5E1FF18BE0F5}" dt="2025-08-12T14:15:36.208" v="1039" actId="47"/>
        <pc:sldMkLst>
          <pc:docMk/>
          <pc:sldMk cId="137521831" sldId="325"/>
        </pc:sldMkLst>
      </pc:sldChg>
      <pc:sldChg chg="addSp delSp modSp add del mod ord">
        <pc:chgData name="Spotts, Tyler D" userId="fe67611b-e886-4976-a74f-32f5d442ddd5" providerId="ADAL" clId="{F7FDE998-4CAE-40F8-8BB4-5E1FF18BE0F5}" dt="2025-08-12T14:15:37.938" v="1040" actId="47"/>
        <pc:sldMkLst>
          <pc:docMk/>
          <pc:sldMk cId="4135043213" sldId="326"/>
        </pc:sldMkLst>
      </pc:sldChg>
      <pc:sldChg chg="delSp add del mod ord">
        <pc:chgData name="Spotts, Tyler D" userId="fe67611b-e886-4976-a74f-32f5d442ddd5" providerId="ADAL" clId="{F7FDE998-4CAE-40F8-8BB4-5E1FF18BE0F5}" dt="2025-08-12T14:15:38.569" v="1041" actId="47"/>
        <pc:sldMkLst>
          <pc:docMk/>
          <pc:sldMk cId="935022811" sldId="327"/>
        </pc:sldMkLst>
      </pc:sldChg>
      <pc:sldChg chg="modSp add del mod ord">
        <pc:chgData name="Spotts, Tyler D" userId="fe67611b-e886-4976-a74f-32f5d442ddd5" providerId="ADAL" clId="{F7FDE998-4CAE-40F8-8BB4-5E1FF18BE0F5}" dt="2025-08-12T14:15:39.213" v="1042" actId="47"/>
        <pc:sldMkLst>
          <pc:docMk/>
          <pc:sldMk cId="3708959694" sldId="328"/>
        </pc:sldMkLst>
      </pc:sldChg>
      <pc:sldChg chg="delSp add del mod ord">
        <pc:chgData name="Spotts, Tyler D" userId="fe67611b-e886-4976-a74f-32f5d442ddd5" providerId="ADAL" clId="{F7FDE998-4CAE-40F8-8BB4-5E1FF18BE0F5}" dt="2025-08-12T14:15:39.795" v="1043" actId="47"/>
        <pc:sldMkLst>
          <pc:docMk/>
          <pc:sldMk cId="3806248349" sldId="329"/>
        </pc:sldMkLst>
      </pc:sldChg>
      <pc:sldChg chg="add del">
        <pc:chgData name="Spotts, Tyler D" userId="fe67611b-e886-4976-a74f-32f5d442ddd5" providerId="ADAL" clId="{F7FDE998-4CAE-40F8-8BB4-5E1FF18BE0F5}" dt="2025-08-12T14:15:28.417" v="1017" actId="47"/>
        <pc:sldMkLst>
          <pc:docMk/>
          <pc:sldMk cId="2625733611" sldId="330"/>
        </pc:sldMkLst>
      </pc:sldChg>
      <pc:sldChg chg="new del">
        <pc:chgData name="Spotts, Tyler D" userId="fe67611b-e886-4976-a74f-32f5d442ddd5" providerId="ADAL" clId="{F7FDE998-4CAE-40F8-8BB4-5E1FF18BE0F5}" dt="2025-08-01T19:02:20.360" v="623" actId="680"/>
        <pc:sldMkLst>
          <pc:docMk/>
          <pc:sldMk cId="4162323292" sldId="330"/>
        </pc:sldMkLst>
      </pc:sldChg>
      <pc:sldChg chg="add del ord">
        <pc:chgData name="Spotts, Tyler D" userId="fe67611b-e886-4976-a74f-32f5d442ddd5" providerId="ADAL" clId="{F7FDE998-4CAE-40F8-8BB4-5E1FF18BE0F5}" dt="2025-08-12T14:15:29.192" v="1018" actId="47"/>
        <pc:sldMkLst>
          <pc:docMk/>
          <pc:sldMk cId="547172068" sldId="331"/>
        </pc:sldMkLst>
      </pc:sldChg>
      <pc:sldChg chg="addSp delSp modSp add del mod ord">
        <pc:chgData name="Spotts, Tyler D" userId="fe67611b-e886-4976-a74f-32f5d442ddd5" providerId="ADAL" clId="{F7FDE998-4CAE-40F8-8BB4-5E1FF18BE0F5}" dt="2025-08-12T14:15:27.692" v="1016" actId="47"/>
        <pc:sldMkLst>
          <pc:docMk/>
          <pc:sldMk cId="3561752729" sldId="332"/>
        </pc:sldMkLst>
      </pc:sldChg>
      <pc:sldChg chg="add">
        <pc:chgData name="Spotts, Tyler D" userId="fe67611b-e886-4976-a74f-32f5d442ddd5" providerId="ADAL" clId="{F7FDE998-4CAE-40F8-8BB4-5E1FF18BE0F5}" dt="2025-08-12T14:21:23.563" v="1453"/>
        <pc:sldMkLst>
          <pc:docMk/>
          <pc:sldMk cId="582781307" sldId="333"/>
        </pc:sldMkLst>
      </pc:sldChg>
      <pc:sldChg chg="add">
        <pc:chgData name="Spotts, Tyler D" userId="fe67611b-e886-4976-a74f-32f5d442ddd5" providerId="ADAL" clId="{F7FDE998-4CAE-40F8-8BB4-5E1FF18BE0F5}" dt="2025-08-12T14:21:23.563" v="1453"/>
        <pc:sldMkLst>
          <pc:docMk/>
          <pc:sldMk cId="2206249032" sldId="335"/>
        </pc:sldMkLst>
      </pc:sldChg>
      <pc:sldChg chg="addSp modSp add mod">
        <pc:chgData name="Spotts, Tyler D" userId="fe67611b-e886-4976-a74f-32f5d442ddd5" providerId="ADAL" clId="{F7FDE998-4CAE-40F8-8BB4-5E1FF18BE0F5}" dt="2025-09-04T20:41:59.206" v="8372" actId="14100"/>
        <pc:sldMkLst>
          <pc:docMk/>
          <pc:sldMk cId="1237339321" sldId="362"/>
        </pc:sldMkLst>
        <pc:picChg chg="add mod">
          <ac:chgData name="Spotts, Tyler D" userId="fe67611b-e886-4976-a74f-32f5d442ddd5" providerId="ADAL" clId="{F7FDE998-4CAE-40F8-8BB4-5E1FF18BE0F5}" dt="2025-09-04T20:41:59.206" v="8372" actId="14100"/>
          <ac:picMkLst>
            <pc:docMk/>
            <pc:sldMk cId="1237339321" sldId="362"/>
            <ac:picMk id="3" creationId="{D1CF3A6D-C03A-FB9F-B6E5-E0EDB6457CF0}"/>
          </ac:picMkLst>
        </pc:picChg>
        <pc:picChg chg="mod">
          <ac:chgData name="Spotts, Tyler D" userId="fe67611b-e886-4976-a74f-32f5d442ddd5" providerId="ADAL" clId="{F7FDE998-4CAE-40F8-8BB4-5E1FF18BE0F5}" dt="2025-09-04T20:41:14.751" v="8369" actId="14100"/>
          <ac:picMkLst>
            <pc:docMk/>
            <pc:sldMk cId="1237339321" sldId="362"/>
            <ac:picMk id="8" creationId="{8C0EB78C-DACA-360A-1653-4A1A7280DA85}"/>
          </ac:picMkLst>
        </pc:picChg>
      </pc:sldChg>
      <pc:sldChg chg="modSp add mod">
        <pc:chgData name="Spotts, Tyler D" userId="fe67611b-e886-4976-a74f-32f5d442ddd5" providerId="ADAL" clId="{F7FDE998-4CAE-40F8-8BB4-5E1FF18BE0F5}" dt="2025-09-04T20:46:58.128" v="8464" actId="20577"/>
        <pc:sldMkLst>
          <pc:docMk/>
          <pc:sldMk cId="1204910501" sldId="363"/>
        </pc:sldMkLst>
        <pc:spChg chg="mod">
          <ac:chgData name="Spotts, Tyler D" userId="fe67611b-e886-4976-a74f-32f5d442ddd5" providerId="ADAL" clId="{F7FDE998-4CAE-40F8-8BB4-5E1FF18BE0F5}" dt="2025-09-04T18:38:15.007" v="7714" actId="20577"/>
          <ac:spMkLst>
            <pc:docMk/>
            <pc:sldMk cId="1204910501" sldId="363"/>
            <ac:spMk id="4" creationId="{75C1325D-17A1-37CA-0019-7A68F3FFEC96}"/>
          </ac:spMkLst>
        </pc:spChg>
        <pc:spChg chg="mod">
          <ac:chgData name="Spotts, Tyler D" userId="fe67611b-e886-4976-a74f-32f5d442ddd5" providerId="ADAL" clId="{F7FDE998-4CAE-40F8-8BB4-5E1FF18BE0F5}" dt="2025-09-04T20:46:58.128" v="8464" actId="20577"/>
          <ac:spMkLst>
            <pc:docMk/>
            <pc:sldMk cId="1204910501" sldId="363"/>
            <ac:spMk id="5" creationId="{5018DC3E-2233-0D05-5EEA-8D4B06A553F3}"/>
          </ac:spMkLst>
        </pc:spChg>
      </pc:sldChg>
      <pc:sldChg chg="add">
        <pc:chgData name="Spotts, Tyler D" userId="fe67611b-e886-4976-a74f-32f5d442ddd5" providerId="ADAL" clId="{F7FDE998-4CAE-40F8-8BB4-5E1FF18BE0F5}" dt="2025-08-12T14:20:33.053" v="1450"/>
        <pc:sldMkLst>
          <pc:docMk/>
          <pc:sldMk cId="801239668" sldId="364"/>
        </pc:sldMkLst>
      </pc:sldChg>
      <pc:sldChg chg="addSp modSp add mod">
        <pc:chgData name="Spotts, Tyler D" userId="fe67611b-e886-4976-a74f-32f5d442ddd5" providerId="ADAL" clId="{F7FDE998-4CAE-40F8-8BB4-5E1FF18BE0F5}" dt="2025-09-04T20:50:30.655" v="8574" actId="14100"/>
        <pc:sldMkLst>
          <pc:docMk/>
          <pc:sldMk cId="2298983606" sldId="365"/>
        </pc:sldMkLst>
        <pc:picChg chg="mod">
          <ac:chgData name="Spotts, Tyler D" userId="fe67611b-e886-4976-a74f-32f5d442ddd5" providerId="ADAL" clId="{F7FDE998-4CAE-40F8-8BB4-5E1FF18BE0F5}" dt="2025-09-04T20:50:21.591" v="8573" actId="1076"/>
          <ac:picMkLst>
            <pc:docMk/>
            <pc:sldMk cId="2298983606" sldId="365"/>
            <ac:picMk id="3" creationId="{0F9800EC-5FD5-05C3-1AF7-6868519A0224}"/>
          </ac:picMkLst>
        </pc:picChg>
        <pc:picChg chg="add mod">
          <ac:chgData name="Spotts, Tyler D" userId="fe67611b-e886-4976-a74f-32f5d442ddd5" providerId="ADAL" clId="{F7FDE998-4CAE-40F8-8BB4-5E1FF18BE0F5}" dt="2025-09-04T20:50:18.444" v="8572" actId="14100"/>
          <ac:picMkLst>
            <pc:docMk/>
            <pc:sldMk cId="2298983606" sldId="365"/>
            <ac:picMk id="4" creationId="{354829BD-80E1-7B42-F318-415A5588C0CB}"/>
          </ac:picMkLst>
        </pc:picChg>
        <pc:picChg chg="mod">
          <ac:chgData name="Spotts, Tyler D" userId="fe67611b-e886-4976-a74f-32f5d442ddd5" providerId="ADAL" clId="{F7FDE998-4CAE-40F8-8BB4-5E1FF18BE0F5}" dt="2025-09-04T20:50:30.655" v="8574" actId="14100"/>
          <ac:picMkLst>
            <pc:docMk/>
            <pc:sldMk cId="2298983606" sldId="365"/>
            <ac:picMk id="6" creationId="{AE38A3D8-A7E3-258E-04EF-A81904D94E3B}"/>
          </ac:picMkLst>
        </pc:picChg>
      </pc:sldChg>
      <pc:sldChg chg="modSp add mod">
        <pc:chgData name="Spotts, Tyler D" userId="fe67611b-e886-4976-a74f-32f5d442ddd5" providerId="ADAL" clId="{F7FDE998-4CAE-40F8-8BB4-5E1FF18BE0F5}" dt="2025-09-04T20:49:25.043" v="8566" actId="20577"/>
        <pc:sldMkLst>
          <pc:docMk/>
          <pc:sldMk cId="2599300245" sldId="366"/>
        </pc:sldMkLst>
        <pc:spChg chg="mod">
          <ac:chgData name="Spotts, Tyler D" userId="fe67611b-e886-4976-a74f-32f5d442ddd5" providerId="ADAL" clId="{F7FDE998-4CAE-40F8-8BB4-5E1FF18BE0F5}" dt="2025-09-04T18:38:20.135" v="7716" actId="20577"/>
          <ac:spMkLst>
            <pc:docMk/>
            <pc:sldMk cId="2599300245" sldId="366"/>
            <ac:spMk id="4" creationId="{4E32BD91-0C28-DD84-C446-BE83395279FA}"/>
          </ac:spMkLst>
        </pc:spChg>
        <pc:spChg chg="mod">
          <ac:chgData name="Spotts, Tyler D" userId="fe67611b-e886-4976-a74f-32f5d442ddd5" providerId="ADAL" clId="{F7FDE998-4CAE-40F8-8BB4-5E1FF18BE0F5}" dt="2025-09-04T20:49:25.043" v="8566" actId="20577"/>
          <ac:spMkLst>
            <pc:docMk/>
            <pc:sldMk cId="2599300245" sldId="366"/>
            <ac:spMk id="5" creationId="{4C4F0D02-FB63-9F64-2C37-9E31FCCBE607}"/>
          </ac:spMkLst>
        </pc:spChg>
      </pc:sldChg>
      <pc:sldChg chg="add">
        <pc:chgData name="Spotts, Tyler D" userId="fe67611b-e886-4976-a74f-32f5d442ddd5" providerId="ADAL" clId="{F7FDE998-4CAE-40F8-8BB4-5E1FF18BE0F5}" dt="2025-08-12T14:20:46.026" v="1451"/>
        <pc:sldMkLst>
          <pc:docMk/>
          <pc:sldMk cId="2604846370" sldId="367"/>
        </pc:sldMkLst>
      </pc:sldChg>
      <pc:sldChg chg="new del">
        <pc:chgData name="Spotts, Tyler D" userId="fe67611b-e886-4976-a74f-32f5d442ddd5" providerId="ADAL" clId="{F7FDE998-4CAE-40F8-8BB4-5E1FF18BE0F5}" dt="2025-09-04T16:30:01.319" v="1978" actId="2696"/>
        <pc:sldMkLst>
          <pc:docMk/>
          <pc:sldMk cId="186823177" sldId="368"/>
        </pc:sldMkLst>
      </pc:sldChg>
      <pc:sldChg chg="add del">
        <pc:chgData name="Spotts, Tyler D" userId="fe67611b-e886-4976-a74f-32f5d442ddd5" providerId="ADAL" clId="{F7FDE998-4CAE-40F8-8BB4-5E1FF18BE0F5}" dt="2025-08-12T14:21:50.673" v="1454" actId="47"/>
        <pc:sldMkLst>
          <pc:docMk/>
          <pc:sldMk cId="1725025733" sldId="368"/>
        </pc:sldMkLst>
      </pc:sldChg>
      <pc:sldChg chg="modSp new mod">
        <pc:chgData name="Spotts, Tyler D" userId="fe67611b-e886-4976-a74f-32f5d442ddd5" providerId="ADAL" clId="{F7FDE998-4CAE-40F8-8BB4-5E1FF18BE0F5}" dt="2025-09-04T16:32:40.871" v="2328" actId="5793"/>
        <pc:sldMkLst>
          <pc:docMk/>
          <pc:sldMk cId="2228643694" sldId="368"/>
        </pc:sldMkLst>
      </pc:sldChg>
      <pc:sldChg chg="add del">
        <pc:chgData name="Spotts, Tyler D" userId="fe67611b-e886-4976-a74f-32f5d442ddd5" providerId="ADAL" clId="{F7FDE998-4CAE-40F8-8BB4-5E1FF18BE0F5}" dt="2025-08-12T14:21:51.316" v="1455" actId="47"/>
        <pc:sldMkLst>
          <pc:docMk/>
          <pc:sldMk cId="1764865228" sldId="369"/>
        </pc:sldMkLst>
      </pc:sldChg>
      <pc:sldChg chg="modSp add mod">
        <pc:chgData name="Spotts, Tyler D" userId="fe67611b-e886-4976-a74f-32f5d442ddd5" providerId="ADAL" clId="{F7FDE998-4CAE-40F8-8BB4-5E1FF18BE0F5}" dt="2025-09-04T16:35:10.923" v="2626" actId="27636"/>
        <pc:sldMkLst>
          <pc:docMk/>
          <pc:sldMk cId="3779023378" sldId="369"/>
        </pc:sldMkLst>
      </pc:sldChg>
      <pc:sldChg chg="add del">
        <pc:chgData name="Spotts, Tyler D" userId="fe67611b-e886-4976-a74f-32f5d442ddd5" providerId="ADAL" clId="{F7FDE998-4CAE-40F8-8BB4-5E1FF18BE0F5}" dt="2025-08-12T14:21:51.751" v="1456" actId="47"/>
        <pc:sldMkLst>
          <pc:docMk/>
          <pc:sldMk cId="2643661052" sldId="370"/>
        </pc:sldMkLst>
      </pc:sldChg>
      <pc:sldChg chg="modSp new mod ord">
        <pc:chgData name="Spotts, Tyler D" userId="fe67611b-e886-4976-a74f-32f5d442ddd5" providerId="ADAL" clId="{F7FDE998-4CAE-40F8-8BB4-5E1FF18BE0F5}" dt="2025-09-04T19:58:59.694" v="8368" actId="20577"/>
        <pc:sldMkLst>
          <pc:docMk/>
          <pc:sldMk cId="3723990859" sldId="370"/>
        </pc:sldMkLst>
      </pc:sldChg>
      <pc:sldChg chg="modSp new mod">
        <pc:chgData name="Spotts, Tyler D" userId="fe67611b-e886-4976-a74f-32f5d442ddd5" providerId="ADAL" clId="{F7FDE998-4CAE-40F8-8BB4-5E1FF18BE0F5}" dt="2025-09-04T16:48:26.113" v="3938" actId="20577"/>
        <pc:sldMkLst>
          <pc:docMk/>
          <pc:sldMk cId="1138763618" sldId="371"/>
        </pc:sldMkLst>
      </pc:sldChg>
      <pc:sldChg chg="modSp new mod">
        <pc:chgData name="Spotts, Tyler D" userId="fe67611b-e886-4976-a74f-32f5d442ddd5" providerId="ADAL" clId="{F7FDE998-4CAE-40F8-8BB4-5E1FF18BE0F5}" dt="2025-09-04T17:34:20.034" v="4652" actId="20578"/>
        <pc:sldMkLst>
          <pc:docMk/>
          <pc:sldMk cId="2073120520" sldId="372"/>
        </pc:sldMkLst>
      </pc:sldChg>
      <pc:sldChg chg="modSp new mod">
        <pc:chgData name="Spotts, Tyler D" userId="fe67611b-e886-4976-a74f-32f5d442ddd5" providerId="ADAL" clId="{F7FDE998-4CAE-40F8-8BB4-5E1FF18BE0F5}" dt="2025-09-04T17:59:52.710" v="4859" actId="20577"/>
        <pc:sldMkLst>
          <pc:docMk/>
          <pc:sldMk cId="565034191" sldId="373"/>
        </pc:sldMkLst>
      </pc:sldChg>
      <pc:sldChg chg="modSp new mod">
        <pc:chgData name="Spotts, Tyler D" userId="fe67611b-e886-4976-a74f-32f5d442ddd5" providerId="ADAL" clId="{F7FDE998-4CAE-40F8-8BB4-5E1FF18BE0F5}" dt="2025-09-04T18:06:11.470" v="5053" actId="15"/>
        <pc:sldMkLst>
          <pc:docMk/>
          <pc:sldMk cId="3226513433" sldId="374"/>
        </pc:sldMkLst>
      </pc:sldChg>
      <pc:sldChg chg="modSp new mod">
        <pc:chgData name="Spotts, Tyler D" userId="fe67611b-e886-4976-a74f-32f5d442ddd5" providerId="ADAL" clId="{F7FDE998-4CAE-40F8-8BB4-5E1FF18BE0F5}" dt="2025-09-04T18:15:40.086" v="6281" actId="20577"/>
        <pc:sldMkLst>
          <pc:docMk/>
          <pc:sldMk cId="1953822603" sldId="375"/>
        </pc:sldMkLst>
      </pc:sldChg>
      <pc:sldChg chg="modSp new mod">
        <pc:chgData name="Spotts, Tyler D" userId="fe67611b-e886-4976-a74f-32f5d442ddd5" providerId="ADAL" clId="{F7FDE998-4CAE-40F8-8BB4-5E1FF18BE0F5}" dt="2025-09-04T18:10:03.164" v="5719" actId="20577"/>
        <pc:sldMkLst>
          <pc:docMk/>
          <pc:sldMk cId="1872823813" sldId="376"/>
        </pc:sldMkLst>
      </pc:sldChg>
      <pc:sldChg chg="modSp new mod">
        <pc:chgData name="Spotts, Tyler D" userId="fe67611b-e886-4976-a74f-32f5d442ddd5" providerId="ADAL" clId="{F7FDE998-4CAE-40F8-8BB4-5E1FF18BE0F5}" dt="2025-09-04T18:15:44.818" v="6282" actId="20577"/>
        <pc:sldMkLst>
          <pc:docMk/>
          <pc:sldMk cId="2776573766" sldId="377"/>
        </pc:sldMkLst>
      </pc:sldChg>
      <pc:sldChg chg="modSp new mod">
        <pc:chgData name="Spotts, Tyler D" userId="fe67611b-e886-4976-a74f-32f5d442ddd5" providerId="ADAL" clId="{F7FDE998-4CAE-40F8-8BB4-5E1FF18BE0F5}" dt="2025-09-04T18:25:49.947" v="7570" actId="20577"/>
        <pc:sldMkLst>
          <pc:docMk/>
          <pc:sldMk cId="1783904090" sldId="378"/>
        </pc:sldMkLst>
      </pc:sldChg>
      <pc:sldChg chg="modSp new mod">
        <pc:chgData name="Spotts, Tyler D" userId="fe67611b-e886-4976-a74f-32f5d442ddd5" providerId="ADAL" clId="{F7FDE998-4CAE-40F8-8BB4-5E1FF18BE0F5}" dt="2025-09-04T18:24:37.154" v="7563" actId="255"/>
        <pc:sldMkLst>
          <pc:docMk/>
          <pc:sldMk cId="1610087417" sldId="379"/>
        </pc:sldMkLst>
      </pc:sldChg>
      <pc:sldChg chg="addSp delSp modSp add mod ord">
        <pc:chgData name="Spotts, Tyler D" userId="fe67611b-e886-4976-a74f-32f5d442ddd5" providerId="ADAL" clId="{F7FDE998-4CAE-40F8-8BB4-5E1FF18BE0F5}" dt="2025-09-04T18:48:23.463" v="7731" actId="14100"/>
        <pc:sldMkLst>
          <pc:docMk/>
          <pc:sldMk cId="235909942" sldId="380"/>
        </pc:sldMkLst>
        <pc:picChg chg="add mod">
          <ac:chgData name="Spotts, Tyler D" userId="fe67611b-e886-4976-a74f-32f5d442ddd5" providerId="ADAL" clId="{F7FDE998-4CAE-40F8-8BB4-5E1FF18BE0F5}" dt="2025-09-04T18:48:23.463" v="7731" actId="14100"/>
          <ac:picMkLst>
            <pc:docMk/>
            <pc:sldMk cId="235909942" sldId="380"/>
            <ac:picMk id="3" creationId="{A538C22F-37AB-F3B7-A940-02E34384108F}"/>
          </ac:picMkLst>
        </pc:picChg>
        <pc:picChg chg="add mod">
          <ac:chgData name="Spotts, Tyler D" userId="fe67611b-e886-4976-a74f-32f5d442ddd5" providerId="ADAL" clId="{F7FDE998-4CAE-40F8-8BB4-5E1FF18BE0F5}" dt="2025-09-04T18:48:20.508" v="7730" actId="14100"/>
          <ac:picMkLst>
            <pc:docMk/>
            <pc:sldMk cId="235909942" sldId="380"/>
            <ac:picMk id="6" creationId="{A7601515-EED3-E4B4-67AB-9562A2F2DD29}"/>
          </ac:picMkLst>
        </pc:picChg>
      </pc:sldChg>
      <pc:sldChg chg="new del ord">
        <pc:chgData name="Spotts, Tyler D" userId="fe67611b-e886-4976-a74f-32f5d442ddd5" providerId="ADAL" clId="{F7FDE998-4CAE-40F8-8BB4-5E1FF18BE0F5}" dt="2025-09-04T18:37:09.988" v="7622" actId="2696"/>
        <pc:sldMkLst>
          <pc:docMk/>
          <pc:sldMk cId="2920748807" sldId="380"/>
        </pc:sldMkLst>
      </pc:sldChg>
      <pc:sldChg chg="addSp delSp modSp add mod ord">
        <pc:chgData name="Spotts, Tyler D" userId="fe67611b-e886-4976-a74f-32f5d442ddd5" providerId="ADAL" clId="{F7FDE998-4CAE-40F8-8BB4-5E1FF18BE0F5}" dt="2025-09-04T18:58:14.135" v="7872" actId="20577"/>
        <pc:sldMkLst>
          <pc:docMk/>
          <pc:sldMk cId="307949742" sldId="381"/>
        </pc:sldMkLst>
        <pc:spChg chg="mod">
          <ac:chgData name="Spotts, Tyler D" userId="fe67611b-e886-4976-a74f-32f5d442ddd5" providerId="ADAL" clId="{F7FDE998-4CAE-40F8-8BB4-5E1FF18BE0F5}" dt="2025-09-04T18:54:07.856" v="7757" actId="20577"/>
          <ac:spMkLst>
            <pc:docMk/>
            <pc:sldMk cId="307949742" sldId="381"/>
            <ac:spMk id="3" creationId="{BED268D3-8CCD-6716-4D1B-511310E157C6}"/>
          </ac:spMkLst>
        </pc:spChg>
        <pc:spChg chg="add del mod">
          <ac:chgData name="Spotts, Tyler D" userId="fe67611b-e886-4976-a74f-32f5d442ddd5" providerId="ADAL" clId="{F7FDE998-4CAE-40F8-8BB4-5E1FF18BE0F5}" dt="2025-09-04T18:55:49.761" v="7844" actId="20577"/>
          <ac:spMkLst>
            <pc:docMk/>
            <pc:sldMk cId="307949742" sldId="381"/>
            <ac:spMk id="4" creationId="{07B832B7-73E8-BDEC-4A23-C2665B35AFDD}"/>
          </ac:spMkLst>
        </pc:spChg>
        <pc:spChg chg="mod">
          <ac:chgData name="Spotts, Tyler D" userId="fe67611b-e886-4976-a74f-32f5d442ddd5" providerId="ADAL" clId="{F7FDE998-4CAE-40F8-8BB4-5E1FF18BE0F5}" dt="2025-09-04T18:58:14.135" v="7872" actId="20577"/>
          <ac:spMkLst>
            <pc:docMk/>
            <pc:sldMk cId="307949742" sldId="381"/>
            <ac:spMk id="5" creationId="{A12014C1-1D3C-2BE9-9245-896C8C631FC7}"/>
          </ac:spMkLst>
        </pc:spChg>
      </pc:sldChg>
      <pc:sldChg chg="addSp delSp modSp add mod ord">
        <pc:chgData name="Spotts, Tyler D" userId="fe67611b-e886-4976-a74f-32f5d442ddd5" providerId="ADAL" clId="{F7FDE998-4CAE-40F8-8BB4-5E1FF18BE0F5}" dt="2025-09-04T18:53:33.744" v="7743" actId="14100"/>
        <pc:sldMkLst>
          <pc:docMk/>
          <pc:sldMk cId="1691055867" sldId="382"/>
        </pc:sldMkLst>
        <pc:picChg chg="add mod">
          <ac:chgData name="Spotts, Tyler D" userId="fe67611b-e886-4976-a74f-32f5d442ddd5" providerId="ADAL" clId="{F7FDE998-4CAE-40F8-8BB4-5E1FF18BE0F5}" dt="2025-09-04T18:50:44.626" v="7739" actId="1076"/>
          <ac:picMkLst>
            <pc:docMk/>
            <pc:sldMk cId="1691055867" sldId="382"/>
            <ac:picMk id="5" creationId="{61B69503-489D-FDFA-EF5E-8957B4A6CA3C}"/>
          </ac:picMkLst>
        </pc:picChg>
        <pc:picChg chg="add mod">
          <ac:chgData name="Spotts, Tyler D" userId="fe67611b-e886-4976-a74f-32f5d442ddd5" providerId="ADAL" clId="{F7FDE998-4CAE-40F8-8BB4-5E1FF18BE0F5}" dt="2025-09-04T18:53:33.744" v="7743" actId="14100"/>
          <ac:picMkLst>
            <pc:docMk/>
            <pc:sldMk cId="1691055867" sldId="382"/>
            <ac:picMk id="9" creationId="{9EC958A3-DBA4-6892-A7D7-DBE28268D475}"/>
          </ac:picMkLst>
        </pc:picChg>
      </pc:sldChg>
      <pc:sldChg chg="addSp delSp modSp add mod ord">
        <pc:chgData name="Spotts, Tyler D" userId="fe67611b-e886-4976-a74f-32f5d442ddd5" providerId="ADAL" clId="{F7FDE998-4CAE-40F8-8BB4-5E1FF18BE0F5}" dt="2025-09-04T19:20:02.661" v="7965" actId="14100"/>
        <pc:sldMkLst>
          <pc:docMk/>
          <pc:sldMk cId="2447089" sldId="383"/>
        </pc:sldMkLst>
        <pc:picChg chg="add mod">
          <ac:chgData name="Spotts, Tyler D" userId="fe67611b-e886-4976-a74f-32f5d442ddd5" providerId="ADAL" clId="{F7FDE998-4CAE-40F8-8BB4-5E1FF18BE0F5}" dt="2025-09-04T19:18:37.431" v="7960" actId="1076"/>
          <ac:picMkLst>
            <pc:docMk/>
            <pc:sldMk cId="2447089" sldId="383"/>
            <ac:picMk id="4" creationId="{630F030E-7B0C-3483-CA76-C884D0DBB950}"/>
          </ac:picMkLst>
        </pc:picChg>
        <pc:picChg chg="add mod">
          <ac:chgData name="Spotts, Tyler D" userId="fe67611b-e886-4976-a74f-32f5d442ddd5" providerId="ADAL" clId="{F7FDE998-4CAE-40F8-8BB4-5E1FF18BE0F5}" dt="2025-09-04T19:20:02.661" v="7965" actId="14100"/>
          <ac:picMkLst>
            <pc:docMk/>
            <pc:sldMk cId="2447089" sldId="383"/>
            <ac:picMk id="7" creationId="{E919B235-A130-C5C0-F6B8-90160DBCF4A9}"/>
          </ac:picMkLst>
        </pc:picChg>
      </pc:sldChg>
      <pc:sldChg chg="modSp add mod ord">
        <pc:chgData name="Spotts, Tyler D" userId="fe67611b-e886-4976-a74f-32f5d442ddd5" providerId="ADAL" clId="{F7FDE998-4CAE-40F8-8BB4-5E1FF18BE0F5}" dt="2025-09-04T19:25:31.949" v="8040" actId="20577"/>
        <pc:sldMkLst>
          <pc:docMk/>
          <pc:sldMk cId="1847179531" sldId="384"/>
        </pc:sldMkLst>
        <pc:spChg chg="mod">
          <ac:chgData name="Spotts, Tyler D" userId="fe67611b-e886-4976-a74f-32f5d442ddd5" providerId="ADAL" clId="{F7FDE998-4CAE-40F8-8BB4-5E1FF18BE0F5}" dt="2025-09-04T19:25:31.949" v="8040" actId="20577"/>
          <ac:spMkLst>
            <pc:docMk/>
            <pc:sldMk cId="1847179531" sldId="384"/>
            <ac:spMk id="3" creationId="{43470825-090B-5DDD-54C7-C52ACC5BE83E}"/>
          </ac:spMkLst>
        </pc:spChg>
        <pc:spChg chg="mod">
          <ac:chgData name="Spotts, Tyler D" userId="fe67611b-e886-4976-a74f-32f5d442ddd5" providerId="ADAL" clId="{F7FDE998-4CAE-40F8-8BB4-5E1FF18BE0F5}" dt="2025-09-04T19:25:02.081" v="8022" actId="20577"/>
          <ac:spMkLst>
            <pc:docMk/>
            <pc:sldMk cId="1847179531" sldId="384"/>
            <ac:spMk id="4" creationId="{31143913-54C6-1E17-4D79-EC28F176FF3B}"/>
          </ac:spMkLst>
        </pc:spChg>
        <pc:spChg chg="mod">
          <ac:chgData name="Spotts, Tyler D" userId="fe67611b-e886-4976-a74f-32f5d442ddd5" providerId="ADAL" clId="{F7FDE998-4CAE-40F8-8BB4-5E1FF18BE0F5}" dt="2025-09-04T19:25:18.675" v="8029" actId="20577"/>
          <ac:spMkLst>
            <pc:docMk/>
            <pc:sldMk cId="1847179531" sldId="384"/>
            <ac:spMk id="5" creationId="{CFCD6018-192F-EDEF-51B0-D3149F7F3E8D}"/>
          </ac:spMkLst>
        </pc:spChg>
      </pc:sldChg>
      <pc:sldChg chg="addSp delSp modSp add mod ord">
        <pc:chgData name="Spotts, Tyler D" userId="fe67611b-e886-4976-a74f-32f5d442ddd5" providerId="ADAL" clId="{F7FDE998-4CAE-40F8-8BB4-5E1FF18BE0F5}" dt="2025-09-04T19:24:10.932" v="8010" actId="1076"/>
        <pc:sldMkLst>
          <pc:docMk/>
          <pc:sldMk cId="1143818784" sldId="385"/>
        </pc:sldMkLst>
        <pc:picChg chg="add mod">
          <ac:chgData name="Spotts, Tyler D" userId="fe67611b-e886-4976-a74f-32f5d442ddd5" providerId="ADAL" clId="{F7FDE998-4CAE-40F8-8BB4-5E1FF18BE0F5}" dt="2025-09-04T19:23:35.405" v="8008" actId="1076"/>
          <ac:picMkLst>
            <pc:docMk/>
            <pc:sldMk cId="1143818784" sldId="385"/>
            <ac:picMk id="6" creationId="{8B0FEB78-36DA-AD3A-D4F4-886A5711C9A2}"/>
          </ac:picMkLst>
        </pc:picChg>
        <pc:picChg chg="add mod">
          <ac:chgData name="Spotts, Tyler D" userId="fe67611b-e886-4976-a74f-32f5d442ddd5" providerId="ADAL" clId="{F7FDE998-4CAE-40F8-8BB4-5E1FF18BE0F5}" dt="2025-09-04T19:24:10.932" v="8010" actId="1076"/>
          <ac:picMkLst>
            <pc:docMk/>
            <pc:sldMk cId="1143818784" sldId="385"/>
            <ac:picMk id="7" creationId="{CC4BF0F9-3A0F-5283-3FDF-26E1E8D75C6B}"/>
          </ac:picMkLst>
        </pc:picChg>
      </pc:sldChg>
      <pc:sldChg chg="addSp delSp modSp add mod ord">
        <pc:chgData name="Spotts, Tyler D" userId="fe67611b-e886-4976-a74f-32f5d442ddd5" providerId="ADAL" clId="{F7FDE998-4CAE-40F8-8BB4-5E1FF18BE0F5}" dt="2025-09-04T19:34:43.032" v="8166" actId="14100"/>
        <pc:sldMkLst>
          <pc:docMk/>
          <pc:sldMk cId="1220700945" sldId="386"/>
        </pc:sldMkLst>
        <pc:picChg chg="add mod">
          <ac:chgData name="Spotts, Tyler D" userId="fe67611b-e886-4976-a74f-32f5d442ddd5" providerId="ADAL" clId="{F7FDE998-4CAE-40F8-8BB4-5E1FF18BE0F5}" dt="2025-09-04T19:33:21.540" v="8163" actId="1076"/>
          <ac:picMkLst>
            <pc:docMk/>
            <pc:sldMk cId="1220700945" sldId="386"/>
            <ac:picMk id="3" creationId="{350BF683-043A-0C6A-99DD-0D1F2C6E7EEF}"/>
          </ac:picMkLst>
        </pc:picChg>
        <pc:picChg chg="add mod">
          <ac:chgData name="Spotts, Tyler D" userId="fe67611b-e886-4976-a74f-32f5d442ddd5" providerId="ADAL" clId="{F7FDE998-4CAE-40F8-8BB4-5E1FF18BE0F5}" dt="2025-09-04T19:34:43.032" v="8166" actId="14100"/>
          <ac:picMkLst>
            <pc:docMk/>
            <pc:sldMk cId="1220700945" sldId="386"/>
            <ac:picMk id="6" creationId="{5F07A2B9-FE7B-28F3-CD15-B1DE2CF0CB9A}"/>
          </ac:picMkLst>
        </pc:picChg>
      </pc:sldChg>
      <pc:sldChg chg="modSp add mod ord">
        <pc:chgData name="Spotts, Tyler D" userId="fe67611b-e886-4976-a74f-32f5d442ddd5" providerId="ADAL" clId="{F7FDE998-4CAE-40F8-8BB4-5E1FF18BE0F5}" dt="2025-09-04T19:40:29.918" v="8262" actId="20577"/>
        <pc:sldMkLst>
          <pc:docMk/>
          <pc:sldMk cId="3275788101" sldId="387"/>
        </pc:sldMkLst>
        <pc:spChg chg="mod">
          <ac:chgData name="Spotts, Tyler D" userId="fe67611b-e886-4976-a74f-32f5d442ddd5" providerId="ADAL" clId="{F7FDE998-4CAE-40F8-8BB4-5E1FF18BE0F5}" dt="2025-09-04T19:38:19.961" v="8195" actId="20577"/>
          <ac:spMkLst>
            <pc:docMk/>
            <pc:sldMk cId="3275788101" sldId="387"/>
            <ac:spMk id="3" creationId="{4CFBACEA-B68C-F305-71AE-76519686A266}"/>
          </ac:spMkLst>
        </pc:spChg>
        <pc:spChg chg="mod">
          <ac:chgData name="Spotts, Tyler D" userId="fe67611b-e886-4976-a74f-32f5d442ddd5" providerId="ADAL" clId="{F7FDE998-4CAE-40F8-8BB4-5E1FF18BE0F5}" dt="2025-09-04T19:40:12.651" v="8256" actId="20577"/>
          <ac:spMkLst>
            <pc:docMk/>
            <pc:sldMk cId="3275788101" sldId="387"/>
            <ac:spMk id="4" creationId="{2E07FC40-CADD-D2D9-44BD-7EC5902769BA}"/>
          </ac:spMkLst>
        </pc:spChg>
        <pc:spChg chg="mod">
          <ac:chgData name="Spotts, Tyler D" userId="fe67611b-e886-4976-a74f-32f5d442ddd5" providerId="ADAL" clId="{F7FDE998-4CAE-40F8-8BB4-5E1FF18BE0F5}" dt="2025-09-04T19:40:29.918" v="8262" actId="20577"/>
          <ac:spMkLst>
            <pc:docMk/>
            <pc:sldMk cId="3275788101" sldId="387"/>
            <ac:spMk id="5" creationId="{5EDA3501-48A2-1C50-0407-3B8022D49CEB}"/>
          </ac:spMkLst>
        </pc:spChg>
      </pc:sldChg>
      <pc:sldChg chg="addSp delSp modSp add mod ord">
        <pc:chgData name="Spotts, Tyler D" userId="fe67611b-e886-4976-a74f-32f5d442ddd5" providerId="ADAL" clId="{F7FDE998-4CAE-40F8-8BB4-5E1FF18BE0F5}" dt="2025-09-04T19:37:59.133" v="8181" actId="14100"/>
        <pc:sldMkLst>
          <pc:docMk/>
          <pc:sldMk cId="4112141353" sldId="388"/>
        </pc:sldMkLst>
        <pc:picChg chg="add mod">
          <ac:chgData name="Spotts, Tyler D" userId="fe67611b-e886-4976-a74f-32f5d442ddd5" providerId="ADAL" clId="{F7FDE998-4CAE-40F8-8BB4-5E1FF18BE0F5}" dt="2025-09-04T19:37:59.133" v="8181" actId="14100"/>
          <ac:picMkLst>
            <pc:docMk/>
            <pc:sldMk cId="4112141353" sldId="388"/>
            <ac:picMk id="5" creationId="{AD68673C-6331-1437-D096-3915BA2B06C3}"/>
          </ac:picMkLst>
        </pc:picChg>
        <pc:picChg chg="add mod">
          <ac:chgData name="Spotts, Tyler D" userId="fe67611b-e886-4976-a74f-32f5d442ddd5" providerId="ADAL" clId="{F7FDE998-4CAE-40F8-8BB4-5E1FF18BE0F5}" dt="2025-09-04T19:37:57.092" v="8180" actId="14100"/>
          <ac:picMkLst>
            <pc:docMk/>
            <pc:sldMk cId="4112141353" sldId="388"/>
            <ac:picMk id="9" creationId="{D3C6C8AC-D24D-ED73-80FD-2FAFD7F17B8C}"/>
          </ac:picMkLst>
        </pc:picChg>
      </pc:sldChg>
      <pc:sldMasterChg chg="delSldLayout">
        <pc:chgData name="Spotts, Tyler D" userId="fe67611b-e886-4976-a74f-32f5d442ddd5" providerId="ADAL" clId="{F7FDE998-4CAE-40F8-8BB4-5E1FF18BE0F5}" dt="2025-08-12T14:15:39.213" v="1042" actId="47"/>
        <pc:sldMasterMkLst>
          <pc:docMk/>
          <pc:sldMasterMk cId="110910551" sldId="2147483799"/>
        </pc:sldMasterMkLst>
        <pc:sldLayoutChg chg="del">
          <pc:chgData name="Spotts, Tyler D" userId="fe67611b-e886-4976-a74f-32f5d442ddd5" providerId="ADAL" clId="{F7FDE998-4CAE-40F8-8BB4-5E1FF18BE0F5}" dt="2025-08-12T14:15:39.213" v="1042" actId="47"/>
          <pc:sldLayoutMkLst>
            <pc:docMk/>
            <pc:sldMasterMk cId="110910551" sldId="2147483799"/>
            <pc:sldLayoutMk cId="4052633641" sldId="2147483818"/>
          </pc:sldLayoutMkLst>
        </pc:sldLayoutChg>
        <pc:sldLayoutChg chg="del">
          <pc:chgData name="Spotts, Tyler D" userId="fe67611b-e886-4976-a74f-32f5d442ddd5" providerId="ADAL" clId="{F7FDE998-4CAE-40F8-8BB4-5E1FF18BE0F5}" dt="2025-08-12T14:15:34.410" v="1028" actId="47"/>
          <pc:sldLayoutMkLst>
            <pc:docMk/>
            <pc:sldMasterMk cId="110910551" sldId="2147483799"/>
            <pc:sldLayoutMk cId="3555291847" sldId="2147483819"/>
          </pc:sldLayoutMkLst>
        </pc:sldLayoutChg>
        <pc:sldLayoutChg chg="del">
          <pc:chgData name="Spotts, Tyler D" userId="fe67611b-e886-4976-a74f-32f5d442ddd5" providerId="ADAL" clId="{F7FDE998-4CAE-40F8-8BB4-5E1FF18BE0F5}" dt="2025-08-01T16:45:08.619" v="0" actId="2696"/>
          <pc:sldLayoutMkLst>
            <pc:docMk/>
            <pc:sldMasterMk cId="110910551" sldId="2147483799"/>
            <pc:sldLayoutMk cId="1486826485" sldId="2147483820"/>
          </pc:sldLayoutMkLst>
        </pc:sldLayoutChg>
        <pc:sldLayoutChg chg="del">
          <pc:chgData name="Spotts, Tyler D" userId="fe67611b-e886-4976-a74f-32f5d442ddd5" providerId="ADAL" clId="{F7FDE998-4CAE-40F8-8BB4-5E1FF18BE0F5}" dt="2025-08-01T16:45:08.619" v="0" actId="2696"/>
          <pc:sldLayoutMkLst>
            <pc:docMk/>
            <pc:sldMasterMk cId="110910551" sldId="2147483799"/>
            <pc:sldLayoutMk cId="2386264458" sldId="2147483821"/>
          </pc:sldLayoutMkLst>
        </pc:sldLayoutChg>
        <pc:sldLayoutChg chg="del">
          <pc:chgData name="Spotts, Tyler D" userId="fe67611b-e886-4976-a74f-32f5d442ddd5" providerId="ADAL" clId="{F7FDE998-4CAE-40F8-8BB4-5E1FF18BE0F5}" dt="2025-08-01T16:45:08.619" v="0" actId="2696"/>
          <pc:sldLayoutMkLst>
            <pc:docMk/>
            <pc:sldMasterMk cId="110910551" sldId="2147483799"/>
            <pc:sldLayoutMk cId="3289231115" sldId="2147483822"/>
          </pc:sldLayoutMkLst>
        </pc:sldLayoutChg>
      </pc:sldMasterChg>
      <pc:sldMasterChg chg="del delSldLayout">
        <pc:chgData name="Spotts, Tyler D" userId="fe67611b-e886-4976-a74f-32f5d442ddd5" providerId="ADAL" clId="{F7FDE998-4CAE-40F8-8BB4-5E1FF18BE0F5}" dt="2025-08-12T14:15:31.543" v="1022" actId="47"/>
        <pc:sldMasterMkLst>
          <pc:docMk/>
          <pc:sldMasterMk cId="2824488108" sldId="2147483884"/>
        </pc:sldMasterMkLst>
        <pc:sldLayoutChg chg="del">
          <pc:chgData name="Spotts, Tyler D" userId="fe67611b-e886-4976-a74f-32f5d442ddd5" providerId="ADAL" clId="{F7FDE998-4CAE-40F8-8BB4-5E1FF18BE0F5}" dt="2025-08-12T14:15:31.543" v="1022" actId="47"/>
          <pc:sldLayoutMkLst>
            <pc:docMk/>
            <pc:sldMasterMk cId="2824488108" sldId="2147483884"/>
            <pc:sldLayoutMk cId="47273588" sldId="2147483885"/>
          </pc:sldLayoutMkLst>
        </pc:sldLayoutChg>
        <pc:sldLayoutChg chg="del">
          <pc:chgData name="Spotts, Tyler D" userId="fe67611b-e886-4976-a74f-32f5d442ddd5" providerId="ADAL" clId="{F7FDE998-4CAE-40F8-8BB4-5E1FF18BE0F5}" dt="2025-08-12T14:15:31.543" v="1022" actId="47"/>
          <pc:sldLayoutMkLst>
            <pc:docMk/>
            <pc:sldMasterMk cId="2824488108" sldId="2147483884"/>
            <pc:sldLayoutMk cId="1995259894" sldId="2147483886"/>
          </pc:sldLayoutMkLst>
        </pc:sldLayoutChg>
        <pc:sldLayoutChg chg="del">
          <pc:chgData name="Spotts, Tyler D" userId="fe67611b-e886-4976-a74f-32f5d442ddd5" providerId="ADAL" clId="{F7FDE998-4CAE-40F8-8BB4-5E1FF18BE0F5}" dt="2025-08-12T14:15:31.543" v="1022" actId="47"/>
          <pc:sldLayoutMkLst>
            <pc:docMk/>
            <pc:sldMasterMk cId="2824488108" sldId="2147483884"/>
            <pc:sldLayoutMk cId="3651604179" sldId="2147483887"/>
          </pc:sldLayoutMkLst>
        </pc:sldLayoutChg>
        <pc:sldLayoutChg chg="del">
          <pc:chgData name="Spotts, Tyler D" userId="fe67611b-e886-4976-a74f-32f5d442ddd5" providerId="ADAL" clId="{F7FDE998-4CAE-40F8-8BB4-5E1FF18BE0F5}" dt="2025-08-12T14:15:31.543" v="1022" actId="47"/>
          <pc:sldLayoutMkLst>
            <pc:docMk/>
            <pc:sldMasterMk cId="2824488108" sldId="2147483884"/>
            <pc:sldLayoutMk cId="33280184" sldId="2147483888"/>
          </pc:sldLayoutMkLst>
        </pc:sldLayoutChg>
        <pc:sldLayoutChg chg="del">
          <pc:chgData name="Spotts, Tyler D" userId="fe67611b-e886-4976-a74f-32f5d442ddd5" providerId="ADAL" clId="{F7FDE998-4CAE-40F8-8BB4-5E1FF18BE0F5}" dt="2025-08-12T14:15:31.543" v="1022" actId="47"/>
          <pc:sldLayoutMkLst>
            <pc:docMk/>
            <pc:sldMasterMk cId="2824488108" sldId="2147483884"/>
            <pc:sldLayoutMk cId="1416590259" sldId="2147483889"/>
          </pc:sldLayoutMkLst>
        </pc:sldLayoutChg>
        <pc:sldLayoutChg chg="del">
          <pc:chgData name="Spotts, Tyler D" userId="fe67611b-e886-4976-a74f-32f5d442ddd5" providerId="ADAL" clId="{F7FDE998-4CAE-40F8-8BB4-5E1FF18BE0F5}" dt="2025-08-12T14:15:31.543" v="1022" actId="47"/>
          <pc:sldLayoutMkLst>
            <pc:docMk/>
            <pc:sldMasterMk cId="2824488108" sldId="2147483884"/>
            <pc:sldLayoutMk cId="1093403420" sldId="2147483890"/>
          </pc:sldLayoutMkLst>
        </pc:sldLayoutChg>
        <pc:sldLayoutChg chg="del">
          <pc:chgData name="Spotts, Tyler D" userId="fe67611b-e886-4976-a74f-32f5d442ddd5" providerId="ADAL" clId="{F7FDE998-4CAE-40F8-8BB4-5E1FF18BE0F5}" dt="2025-08-12T14:15:31.543" v="1022" actId="47"/>
          <pc:sldLayoutMkLst>
            <pc:docMk/>
            <pc:sldMasterMk cId="2824488108" sldId="2147483884"/>
            <pc:sldLayoutMk cId="730483476" sldId="2147483891"/>
          </pc:sldLayoutMkLst>
        </pc:sldLayoutChg>
        <pc:sldLayoutChg chg="del">
          <pc:chgData name="Spotts, Tyler D" userId="fe67611b-e886-4976-a74f-32f5d442ddd5" providerId="ADAL" clId="{F7FDE998-4CAE-40F8-8BB4-5E1FF18BE0F5}" dt="2025-08-12T14:15:31.543" v="1022" actId="47"/>
          <pc:sldLayoutMkLst>
            <pc:docMk/>
            <pc:sldMasterMk cId="2824488108" sldId="2147483884"/>
            <pc:sldLayoutMk cId="3275495013" sldId="2147483892"/>
          </pc:sldLayoutMkLst>
        </pc:sldLayoutChg>
        <pc:sldLayoutChg chg="del">
          <pc:chgData name="Spotts, Tyler D" userId="fe67611b-e886-4976-a74f-32f5d442ddd5" providerId="ADAL" clId="{F7FDE998-4CAE-40F8-8BB4-5E1FF18BE0F5}" dt="2025-08-12T14:15:31.543" v="1022" actId="47"/>
          <pc:sldLayoutMkLst>
            <pc:docMk/>
            <pc:sldMasterMk cId="2824488108" sldId="2147483884"/>
            <pc:sldLayoutMk cId="1678956130" sldId="2147483893"/>
          </pc:sldLayoutMkLst>
        </pc:sldLayoutChg>
        <pc:sldLayoutChg chg="del">
          <pc:chgData name="Spotts, Tyler D" userId="fe67611b-e886-4976-a74f-32f5d442ddd5" providerId="ADAL" clId="{F7FDE998-4CAE-40F8-8BB4-5E1FF18BE0F5}" dt="2025-08-12T14:15:31.543" v="1022" actId="47"/>
          <pc:sldLayoutMkLst>
            <pc:docMk/>
            <pc:sldMasterMk cId="2824488108" sldId="2147483884"/>
            <pc:sldLayoutMk cId="4115544316" sldId="2147483894"/>
          </pc:sldLayoutMkLst>
        </pc:sldLayoutChg>
        <pc:sldLayoutChg chg="del">
          <pc:chgData name="Spotts, Tyler D" userId="fe67611b-e886-4976-a74f-32f5d442ddd5" providerId="ADAL" clId="{F7FDE998-4CAE-40F8-8BB4-5E1FF18BE0F5}" dt="2025-08-12T14:15:31.543" v="1022" actId="47"/>
          <pc:sldLayoutMkLst>
            <pc:docMk/>
            <pc:sldMasterMk cId="2824488108" sldId="2147483884"/>
            <pc:sldLayoutMk cId="1649929858" sldId="2147483895"/>
          </pc:sldLayoutMkLst>
        </pc:sldLayoutChg>
        <pc:sldLayoutChg chg="del">
          <pc:chgData name="Spotts, Tyler D" userId="fe67611b-e886-4976-a74f-32f5d442ddd5" providerId="ADAL" clId="{F7FDE998-4CAE-40F8-8BB4-5E1FF18BE0F5}" dt="2025-08-12T14:15:31.543" v="1022" actId="47"/>
          <pc:sldLayoutMkLst>
            <pc:docMk/>
            <pc:sldMasterMk cId="2824488108" sldId="2147483884"/>
            <pc:sldLayoutMk cId="3583162793" sldId="2147483896"/>
          </pc:sldLayoutMkLst>
        </pc:sldLayoutChg>
      </pc:sldMasterChg>
      <pc:sldMasterChg chg="del addSldLayout delSldLayout">
        <pc:chgData name="Spotts, Tyler D" userId="fe67611b-e886-4976-a74f-32f5d442ddd5" providerId="ADAL" clId="{F7FDE998-4CAE-40F8-8BB4-5E1FF18BE0F5}" dt="2025-08-12T14:15:29.903" v="1019" actId="47"/>
        <pc:sldMasterMkLst>
          <pc:docMk/>
          <pc:sldMasterMk cId="1534531659" sldId="2147483931"/>
        </pc:sldMasterMkLst>
        <pc:sldLayoutChg chg="del">
          <pc:chgData name="Spotts, Tyler D" userId="fe67611b-e886-4976-a74f-32f5d442ddd5" providerId="ADAL" clId="{F7FDE998-4CAE-40F8-8BB4-5E1FF18BE0F5}" dt="2025-08-12T14:15:29.903" v="1019" actId="47"/>
          <pc:sldLayoutMkLst>
            <pc:docMk/>
            <pc:sldMasterMk cId="1534531659" sldId="2147483931"/>
            <pc:sldLayoutMk cId="2574360328" sldId="2147483932"/>
          </pc:sldLayoutMkLst>
        </pc:sldLayoutChg>
        <pc:sldLayoutChg chg="del">
          <pc:chgData name="Spotts, Tyler D" userId="fe67611b-e886-4976-a74f-32f5d442ddd5" providerId="ADAL" clId="{F7FDE998-4CAE-40F8-8BB4-5E1FF18BE0F5}" dt="2025-08-12T14:15:29.903" v="1019" actId="47"/>
          <pc:sldLayoutMkLst>
            <pc:docMk/>
            <pc:sldMasterMk cId="1534531659" sldId="2147483931"/>
            <pc:sldLayoutMk cId="3046901719" sldId="2147483933"/>
          </pc:sldLayoutMkLst>
        </pc:sldLayoutChg>
        <pc:sldLayoutChg chg="del">
          <pc:chgData name="Spotts, Tyler D" userId="fe67611b-e886-4976-a74f-32f5d442ddd5" providerId="ADAL" clId="{F7FDE998-4CAE-40F8-8BB4-5E1FF18BE0F5}" dt="2025-08-12T14:15:29.903" v="1019" actId="47"/>
          <pc:sldLayoutMkLst>
            <pc:docMk/>
            <pc:sldMasterMk cId="1534531659" sldId="2147483931"/>
            <pc:sldLayoutMk cId="1404180105" sldId="2147483934"/>
          </pc:sldLayoutMkLst>
        </pc:sldLayoutChg>
        <pc:sldLayoutChg chg="del">
          <pc:chgData name="Spotts, Tyler D" userId="fe67611b-e886-4976-a74f-32f5d442ddd5" providerId="ADAL" clId="{F7FDE998-4CAE-40F8-8BB4-5E1FF18BE0F5}" dt="2025-08-12T14:15:29.903" v="1019" actId="47"/>
          <pc:sldLayoutMkLst>
            <pc:docMk/>
            <pc:sldMasterMk cId="1534531659" sldId="2147483931"/>
            <pc:sldLayoutMk cId="440638917" sldId="2147483935"/>
          </pc:sldLayoutMkLst>
        </pc:sldLayoutChg>
        <pc:sldLayoutChg chg="del">
          <pc:chgData name="Spotts, Tyler D" userId="fe67611b-e886-4976-a74f-32f5d442ddd5" providerId="ADAL" clId="{F7FDE998-4CAE-40F8-8BB4-5E1FF18BE0F5}" dt="2025-08-12T14:15:29.903" v="1019" actId="47"/>
          <pc:sldLayoutMkLst>
            <pc:docMk/>
            <pc:sldMasterMk cId="1534531659" sldId="2147483931"/>
            <pc:sldLayoutMk cId="2814152303" sldId="2147483936"/>
          </pc:sldLayoutMkLst>
        </pc:sldLayoutChg>
        <pc:sldLayoutChg chg="del">
          <pc:chgData name="Spotts, Tyler D" userId="fe67611b-e886-4976-a74f-32f5d442ddd5" providerId="ADAL" clId="{F7FDE998-4CAE-40F8-8BB4-5E1FF18BE0F5}" dt="2025-08-12T14:15:29.903" v="1019" actId="47"/>
          <pc:sldLayoutMkLst>
            <pc:docMk/>
            <pc:sldMasterMk cId="1534531659" sldId="2147483931"/>
            <pc:sldLayoutMk cId="2955978279" sldId="2147483937"/>
          </pc:sldLayoutMkLst>
        </pc:sldLayoutChg>
        <pc:sldLayoutChg chg="del">
          <pc:chgData name="Spotts, Tyler D" userId="fe67611b-e886-4976-a74f-32f5d442ddd5" providerId="ADAL" clId="{F7FDE998-4CAE-40F8-8BB4-5E1FF18BE0F5}" dt="2025-08-12T14:15:29.903" v="1019" actId="47"/>
          <pc:sldLayoutMkLst>
            <pc:docMk/>
            <pc:sldMasterMk cId="1534531659" sldId="2147483931"/>
            <pc:sldLayoutMk cId="2611416303" sldId="2147483938"/>
          </pc:sldLayoutMkLst>
        </pc:sldLayoutChg>
        <pc:sldLayoutChg chg="del">
          <pc:chgData name="Spotts, Tyler D" userId="fe67611b-e886-4976-a74f-32f5d442ddd5" providerId="ADAL" clId="{F7FDE998-4CAE-40F8-8BB4-5E1FF18BE0F5}" dt="2025-08-12T14:15:29.903" v="1019" actId="47"/>
          <pc:sldLayoutMkLst>
            <pc:docMk/>
            <pc:sldMasterMk cId="1534531659" sldId="2147483931"/>
            <pc:sldLayoutMk cId="3718752527" sldId="2147483939"/>
          </pc:sldLayoutMkLst>
        </pc:sldLayoutChg>
        <pc:sldLayoutChg chg="del">
          <pc:chgData name="Spotts, Tyler D" userId="fe67611b-e886-4976-a74f-32f5d442ddd5" providerId="ADAL" clId="{F7FDE998-4CAE-40F8-8BB4-5E1FF18BE0F5}" dt="2025-08-12T14:15:29.903" v="1019" actId="47"/>
          <pc:sldLayoutMkLst>
            <pc:docMk/>
            <pc:sldMasterMk cId="1534531659" sldId="2147483931"/>
            <pc:sldLayoutMk cId="3096612306" sldId="2147483940"/>
          </pc:sldLayoutMkLst>
        </pc:sldLayoutChg>
        <pc:sldLayoutChg chg="del">
          <pc:chgData name="Spotts, Tyler D" userId="fe67611b-e886-4976-a74f-32f5d442ddd5" providerId="ADAL" clId="{F7FDE998-4CAE-40F8-8BB4-5E1FF18BE0F5}" dt="2025-08-12T14:15:29.903" v="1019" actId="47"/>
          <pc:sldLayoutMkLst>
            <pc:docMk/>
            <pc:sldMasterMk cId="1534531659" sldId="2147483931"/>
            <pc:sldLayoutMk cId="1450774246" sldId="2147483941"/>
          </pc:sldLayoutMkLst>
        </pc:sldLayoutChg>
        <pc:sldLayoutChg chg="del">
          <pc:chgData name="Spotts, Tyler D" userId="fe67611b-e886-4976-a74f-32f5d442ddd5" providerId="ADAL" clId="{F7FDE998-4CAE-40F8-8BB4-5E1FF18BE0F5}" dt="2025-08-12T14:15:29.903" v="1019" actId="47"/>
          <pc:sldLayoutMkLst>
            <pc:docMk/>
            <pc:sldMasterMk cId="1534531659" sldId="2147483931"/>
            <pc:sldLayoutMk cId="1807397030" sldId="2147483942"/>
          </pc:sldLayoutMkLst>
        </pc:sldLayoutChg>
        <pc:sldLayoutChg chg="del">
          <pc:chgData name="Spotts, Tyler D" userId="fe67611b-e886-4976-a74f-32f5d442ddd5" providerId="ADAL" clId="{F7FDE998-4CAE-40F8-8BB4-5E1FF18BE0F5}" dt="2025-08-12T14:15:29.903" v="1019" actId="47"/>
          <pc:sldLayoutMkLst>
            <pc:docMk/>
            <pc:sldMasterMk cId="1534531659" sldId="2147483931"/>
            <pc:sldLayoutMk cId="887983411" sldId="2147483943"/>
          </pc:sldLayoutMkLst>
        </pc:sldLayoutChg>
        <pc:sldLayoutChg chg="del">
          <pc:chgData name="Spotts, Tyler D" userId="fe67611b-e886-4976-a74f-32f5d442ddd5" providerId="ADAL" clId="{F7FDE998-4CAE-40F8-8BB4-5E1FF18BE0F5}" dt="2025-08-12T14:15:29.903" v="1019" actId="47"/>
          <pc:sldLayoutMkLst>
            <pc:docMk/>
            <pc:sldMasterMk cId="1534531659" sldId="2147483931"/>
            <pc:sldLayoutMk cId="589225841" sldId="2147483944"/>
          </pc:sldLayoutMkLst>
        </pc:sldLayoutChg>
        <pc:sldLayoutChg chg="del">
          <pc:chgData name="Spotts, Tyler D" userId="fe67611b-e886-4976-a74f-32f5d442ddd5" providerId="ADAL" clId="{F7FDE998-4CAE-40F8-8BB4-5E1FF18BE0F5}" dt="2025-08-12T14:15:29.903" v="1019" actId="47"/>
          <pc:sldLayoutMkLst>
            <pc:docMk/>
            <pc:sldMasterMk cId="1534531659" sldId="2147483931"/>
            <pc:sldLayoutMk cId="2039462493" sldId="2147483945"/>
          </pc:sldLayoutMkLst>
        </pc:sldLayoutChg>
        <pc:sldLayoutChg chg="del">
          <pc:chgData name="Spotts, Tyler D" userId="fe67611b-e886-4976-a74f-32f5d442ddd5" providerId="ADAL" clId="{F7FDE998-4CAE-40F8-8BB4-5E1FF18BE0F5}" dt="2025-08-12T14:15:29.903" v="1019" actId="47"/>
          <pc:sldLayoutMkLst>
            <pc:docMk/>
            <pc:sldMasterMk cId="1534531659" sldId="2147483931"/>
            <pc:sldLayoutMk cId="1285188552" sldId="2147483946"/>
          </pc:sldLayoutMkLst>
        </pc:sldLayoutChg>
        <pc:sldLayoutChg chg="del">
          <pc:chgData name="Spotts, Tyler D" userId="fe67611b-e886-4976-a74f-32f5d442ddd5" providerId="ADAL" clId="{F7FDE998-4CAE-40F8-8BB4-5E1FF18BE0F5}" dt="2025-08-12T14:15:29.903" v="1019" actId="47"/>
          <pc:sldLayoutMkLst>
            <pc:docMk/>
            <pc:sldMasterMk cId="1534531659" sldId="2147483931"/>
            <pc:sldLayoutMk cId="1784323431" sldId="2147483947"/>
          </pc:sldLayoutMkLst>
        </pc:sldLayoutChg>
        <pc:sldLayoutChg chg="add del">
          <pc:chgData name="Spotts, Tyler D" userId="fe67611b-e886-4976-a74f-32f5d442ddd5" providerId="ADAL" clId="{F7FDE998-4CAE-40F8-8BB4-5E1FF18BE0F5}" dt="2025-08-12T14:15:29.903" v="1019" actId="47"/>
          <pc:sldLayoutMkLst>
            <pc:docMk/>
            <pc:sldMasterMk cId="1534531659" sldId="2147483931"/>
            <pc:sldLayoutMk cId="3796282581" sldId="2147483948"/>
          </pc:sldLayoutMkLst>
        </pc:sldLayoutChg>
        <pc:sldLayoutChg chg="del">
          <pc:chgData name="Spotts, Tyler D" userId="fe67611b-e886-4976-a74f-32f5d442ddd5" providerId="ADAL" clId="{F7FDE998-4CAE-40F8-8BB4-5E1FF18BE0F5}" dt="2025-08-12T14:15:29.192" v="1018" actId="47"/>
          <pc:sldLayoutMkLst>
            <pc:docMk/>
            <pc:sldMasterMk cId="1534531659" sldId="2147483931"/>
            <pc:sldLayoutMk cId="858257135" sldId="2147483949"/>
          </pc:sldLayoutMkLst>
        </pc:sldLayoutChg>
        <pc:sldLayoutChg chg="add del">
          <pc:chgData name="Spotts, Tyler D" userId="fe67611b-e886-4976-a74f-32f5d442ddd5" providerId="ADAL" clId="{F7FDE998-4CAE-40F8-8BB4-5E1FF18BE0F5}" dt="2025-08-12T14:15:28.417" v="1017" actId="47"/>
          <pc:sldLayoutMkLst>
            <pc:docMk/>
            <pc:sldMasterMk cId="1534531659" sldId="2147483931"/>
            <pc:sldLayoutMk cId="3055322496" sldId="2147483950"/>
          </pc:sldLayoutMkLst>
        </pc:sldLayoutChg>
      </pc:sldMasterChg>
      <pc:sldMasterChg chg="del delSldLayout">
        <pc:chgData name="Spotts, Tyler D" userId="fe67611b-e886-4976-a74f-32f5d442ddd5" providerId="ADAL" clId="{F7FDE998-4CAE-40F8-8BB4-5E1FF18BE0F5}" dt="2025-08-12T14:15:39.795" v="1043" actId="47"/>
        <pc:sldMasterMkLst>
          <pc:docMk/>
          <pc:sldMasterMk cId="2024531471" sldId="2147483951"/>
        </pc:sldMasterMkLst>
        <pc:sldLayoutChg chg="del">
          <pc:chgData name="Spotts, Tyler D" userId="fe67611b-e886-4976-a74f-32f5d442ddd5" providerId="ADAL" clId="{F7FDE998-4CAE-40F8-8BB4-5E1FF18BE0F5}" dt="2025-08-12T14:15:39.795" v="1043" actId="47"/>
          <pc:sldLayoutMkLst>
            <pc:docMk/>
            <pc:sldMasterMk cId="2024531471" sldId="2147483951"/>
            <pc:sldLayoutMk cId="2367655735" sldId="2147483952"/>
          </pc:sldLayoutMkLst>
        </pc:sldLayoutChg>
        <pc:sldLayoutChg chg="del">
          <pc:chgData name="Spotts, Tyler D" userId="fe67611b-e886-4976-a74f-32f5d442ddd5" providerId="ADAL" clId="{F7FDE998-4CAE-40F8-8BB4-5E1FF18BE0F5}" dt="2025-08-12T14:15:39.795" v="1043" actId="47"/>
          <pc:sldLayoutMkLst>
            <pc:docMk/>
            <pc:sldMasterMk cId="2024531471" sldId="2147483951"/>
            <pc:sldLayoutMk cId="2892139493" sldId="2147483953"/>
          </pc:sldLayoutMkLst>
        </pc:sldLayoutChg>
        <pc:sldLayoutChg chg="del">
          <pc:chgData name="Spotts, Tyler D" userId="fe67611b-e886-4976-a74f-32f5d442ddd5" providerId="ADAL" clId="{F7FDE998-4CAE-40F8-8BB4-5E1FF18BE0F5}" dt="2025-08-12T14:15:39.795" v="1043" actId="47"/>
          <pc:sldLayoutMkLst>
            <pc:docMk/>
            <pc:sldMasterMk cId="2024531471" sldId="2147483951"/>
            <pc:sldLayoutMk cId="4125127304" sldId="2147483954"/>
          </pc:sldLayoutMkLst>
        </pc:sldLayoutChg>
        <pc:sldLayoutChg chg="del">
          <pc:chgData name="Spotts, Tyler D" userId="fe67611b-e886-4976-a74f-32f5d442ddd5" providerId="ADAL" clId="{F7FDE998-4CAE-40F8-8BB4-5E1FF18BE0F5}" dt="2025-08-12T14:15:39.795" v="1043" actId="47"/>
          <pc:sldLayoutMkLst>
            <pc:docMk/>
            <pc:sldMasterMk cId="2024531471" sldId="2147483951"/>
            <pc:sldLayoutMk cId="3153373180" sldId="2147483955"/>
          </pc:sldLayoutMkLst>
        </pc:sldLayoutChg>
        <pc:sldLayoutChg chg="del">
          <pc:chgData name="Spotts, Tyler D" userId="fe67611b-e886-4976-a74f-32f5d442ddd5" providerId="ADAL" clId="{F7FDE998-4CAE-40F8-8BB4-5E1FF18BE0F5}" dt="2025-08-12T14:15:39.795" v="1043" actId="47"/>
          <pc:sldLayoutMkLst>
            <pc:docMk/>
            <pc:sldMasterMk cId="2024531471" sldId="2147483951"/>
            <pc:sldLayoutMk cId="2935183783" sldId="2147483956"/>
          </pc:sldLayoutMkLst>
        </pc:sldLayoutChg>
        <pc:sldLayoutChg chg="del">
          <pc:chgData name="Spotts, Tyler D" userId="fe67611b-e886-4976-a74f-32f5d442ddd5" providerId="ADAL" clId="{F7FDE998-4CAE-40F8-8BB4-5E1FF18BE0F5}" dt="2025-08-12T14:15:39.795" v="1043" actId="47"/>
          <pc:sldLayoutMkLst>
            <pc:docMk/>
            <pc:sldMasterMk cId="2024531471" sldId="2147483951"/>
            <pc:sldLayoutMk cId="3524866994" sldId="2147483957"/>
          </pc:sldLayoutMkLst>
        </pc:sldLayoutChg>
        <pc:sldLayoutChg chg="del">
          <pc:chgData name="Spotts, Tyler D" userId="fe67611b-e886-4976-a74f-32f5d442ddd5" providerId="ADAL" clId="{F7FDE998-4CAE-40F8-8BB4-5E1FF18BE0F5}" dt="2025-08-12T14:15:39.795" v="1043" actId="47"/>
          <pc:sldLayoutMkLst>
            <pc:docMk/>
            <pc:sldMasterMk cId="2024531471" sldId="2147483951"/>
            <pc:sldLayoutMk cId="3492700239" sldId="2147483958"/>
          </pc:sldLayoutMkLst>
        </pc:sldLayoutChg>
        <pc:sldLayoutChg chg="del">
          <pc:chgData name="Spotts, Tyler D" userId="fe67611b-e886-4976-a74f-32f5d442ddd5" providerId="ADAL" clId="{F7FDE998-4CAE-40F8-8BB4-5E1FF18BE0F5}" dt="2025-08-12T14:15:39.795" v="1043" actId="47"/>
          <pc:sldLayoutMkLst>
            <pc:docMk/>
            <pc:sldMasterMk cId="2024531471" sldId="2147483951"/>
            <pc:sldLayoutMk cId="177475025" sldId="2147483959"/>
          </pc:sldLayoutMkLst>
        </pc:sldLayoutChg>
        <pc:sldLayoutChg chg="del">
          <pc:chgData name="Spotts, Tyler D" userId="fe67611b-e886-4976-a74f-32f5d442ddd5" providerId="ADAL" clId="{F7FDE998-4CAE-40F8-8BB4-5E1FF18BE0F5}" dt="2025-08-12T14:15:39.795" v="1043" actId="47"/>
          <pc:sldLayoutMkLst>
            <pc:docMk/>
            <pc:sldMasterMk cId="2024531471" sldId="2147483951"/>
            <pc:sldLayoutMk cId="4237907867" sldId="2147483960"/>
          </pc:sldLayoutMkLst>
        </pc:sldLayoutChg>
        <pc:sldLayoutChg chg="del">
          <pc:chgData name="Spotts, Tyler D" userId="fe67611b-e886-4976-a74f-32f5d442ddd5" providerId="ADAL" clId="{F7FDE998-4CAE-40F8-8BB4-5E1FF18BE0F5}" dt="2025-08-12T14:15:39.795" v="1043" actId="47"/>
          <pc:sldLayoutMkLst>
            <pc:docMk/>
            <pc:sldMasterMk cId="2024531471" sldId="2147483951"/>
            <pc:sldLayoutMk cId="3802088902" sldId="2147483961"/>
          </pc:sldLayoutMkLst>
        </pc:sldLayoutChg>
        <pc:sldLayoutChg chg="del">
          <pc:chgData name="Spotts, Tyler D" userId="fe67611b-e886-4976-a74f-32f5d442ddd5" providerId="ADAL" clId="{F7FDE998-4CAE-40F8-8BB4-5E1FF18BE0F5}" dt="2025-08-12T14:15:39.795" v="1043" actId="47"/>
          <pc:sldLayoutMkLst>
            <pc:docMk/>
            <pc:sldMasterMk cId="2024531471" sldId="2147483951"/>
            <pc:sldLayoutMk cId="2753793130" sldId="2147483962"/>
          </pc:sldLayoutMkLst>
        </pc:sldLayoutChg>
        <pc:sldLayoutChg chg="del">
          <pc:chgData name="Spotts, Tyler D" userId="fe67611b-e886-4976-a74f-32f5d442ddd5" providerId="ADAL" clId="{F7FDE998-4CAE-40F8-8BB4-5E1FF18BE0F5}" dt="2025-08-12T14:15:39.795" v="1043" actId="47"/>
          <pc:sldLayoutMkLst>
            <pc:docMk/>
            <pc:sldMasterMk cId="2024531471" sldId="2147483951"/>
            <pc:sldLayoutMk cId="1530898705" sldId="2147483963"/>
          </pc:sldLayoutMkLst>
        </pc:sldLayoutChg>
        <pc:sldLayoutChg chg="del">
          <pc:chgData name="Spotts, Tyler D" userId="fe67611b-e886-4976-a74f-32f5d442ddd5" providerId="ADAL" clId="{F7FDE998-4CAE-40F8-8BB4-5E1FF18BE0F5}" dt="2025-08-12T14:15:32.093" v="1023" actId="47"/>
          <pc:sldLayoutMkLst>
            <pc:docMk/>
            <pc:sldMasterMk cId="2024531471" sldId="2147483951"/>
            <pc:sldLayoutMk cId="2189100650" sldId="2147483964"/>
          </pc:sldLayoutMkLst>
        </pc:sldLayoutChg>
      </pc:sldMasterChg>
    </pc:docChg>
  </pc:docChgLst>
  <pc:docChgLst>
    <pc:chgData name="Spotts, Tyler D" userId="S::tspotts2@rockets.utoledo.edu::fe67611b-e886-4976-a74f-32f5d442ddd5" providerId="AD" clId="Web-{ADBC28AF-A520-4863-C2BD-D1D2D0B9385F}"/>
    <pc:docChg chg="delSld">
      <pc:chgData name="Spotts, Tyler D" userId="S::tspotts2@rockets.utoledo.edu::fe67611b-e886-4976-a74f-32f5d442ddd5" providerId="AD" clId="Web-{ADBC28AF-A520-4863-C2BD-D1D2D0B9385F}" dt="2025-09-10T19:37:31.235" v="11"/>
      <pc:docMkLst>
        <pc:docMk/>
      </pc:docMkLst>
      <pc:sldChg chg="del">
        <pc:chgData name="Spotts, Tyler D" userId="S::tspotts2@rockets.utoledo.edu::fe67611b-e886-4976-a74f-32f5d442ddd5" providerId="AD" clId="Web-{ADBC28AF-A520-4863-C2BD-D1D2D0B9385F}" dt="2025-09-10T19:37:31.235" v="11"/>
        <pc:sldMkLst>
          <pc:docMk/>
          <pc:sldMk cId="2228643694" sldId="368"/>
        </pc:sldMkLst>
      </pc:sldChg>
      <pc:sldChg chg="del">
        <pc:chgData name="Spotts, Tyler D" userId="S::tspotts2@rockets.utoledo.edu::fe67611b-e886-4976-a74f-32f5d442ddd5" providerId="AD" clId="Web-{ADBC28AF-A520-4863-C2BD-D1D2D0B9385F}" dt="2025-09-10T19:37:31.235" v="9"/>
        <pc:sldMkLst>
          <pc:docMk/>
          <pc:sldMk cId="3779023378" sldId="369"/>
        </pc:sldMkLst>
      </pc:sldChg>
      <pc:sldChg chg="del">
        <pc:chgData name="Spotts, Tyler D" userId="S::tspotts2@rockets.utoledo.edu::fe67611b-e886-4976-a74f-32f5d442ddd5" providerId="AD" clId="Web-{ADBC28AF-A520-4863-C2BD-D1D2D0B9385F}" dt="2025-09-10T19:37:31.235" v="10"/>
        <pc:sldMkLst>
          <pc:docMk/>
          <pc:sldMk cId="3723990859" sldId="370"/>
        </pc:sldMkLst>
      </pc:sldChg>
      <pc:sldChg chg="del">
        <pc:chgData name="Spotts, Tyler D" userId="S::tspotts2@rockets.utoledo.edu::fe67611b-e886-4976-a74f-32f5d442ddd5" providerId="AD" clId="Web-{ADBC28AF-A520-4863-C2BD-D1D2D0B9385F}" dt="2025-09-10T19:37:31.235" v="8"/>
        <pc:sldMkLst>
          <pc:docMk/>
          <pc:sldMk cId="1138763618" sldId="371"/>
        </pc:sldMkLst>
      </pc:sldChg>
      <pc:sldChg chg="del">
        <pc:chgData name="Spotts, Tyler D" userId="S::tspotts2@rockets.utoledo.edu::fe67611b-e886-4976-a74f-32f5d442ddd5" providerId="AD" clId="Web-{ADBC28AF-A520-4863-C2BD-D1D2D0B9385F}" dt="2025-09-10T19:37:31.235" v="7"/>
        <pc:sldMkLst>
          <pc:docMk/>
          <pc:sldMk cId="2073120520" sldId="372"/>
        </pc:sldMkLst>
      </pc:sldChg>
      <pc:sldChg chg="del">
        <pc:chgData name="Spotts, Tyler D" userId="S::tspotts2@rockets.utoledo.edu::fe67611b-e886-4976-a74f-32f5d442ddd5" providerId="AD" clId="Web-{ADBC28AF-A520-4863-C2BD-D1D2D0B9385F}" dt="2025-09-10T19:37:31.235" v="6"/>
        <pc:sldMkLst>
          <pc:docMk/>
          <pc:sldMk cId="565034191" sldId="373"/>
        </pc:sldMkLst>
      </pc:sldChg>
      <pc:sldChg chg="del">
        <pc:chgData name="Spotts, Tyler D" userId="S::tspotts2@rockets.utoledo.edu::fe67611b-e886-4976-a74f-32f5d442ddd5" providerId="AD" clId="Web-{ADBC28AF-A520-4863-C2BD-D1D2D0B9385F}" dt="2025-09-10T19:37:31.235" v="5"/>
        <pc:sldMkLst>
          <pc:docMk/>
          <pc:sldMk cId="3226513433" sldId="374"/>
        </pc:sldMkLst>
      </pc:sldChg>
      <pc:sldChg chg="del">
        <pc:chgData name="Spotts, Tyler D" userId="S::tspotts2@rockets.utoledo.edu::fe67611b-e886-4976-a74f-32f5d442ddd5" providerId="AD" clId="Web-{ADBC28AF-A520-4863-C2BD-D1D2D0B9385F}" dt="2025-09-10T19:37:31.235" v="4"/>
        <pc:sldMkLst>
          <pc:docMk/>
          <pc:sldMk cId="1953822603" sldId="375"/>
        </pc:sldMkLst>
      </pc:sldChg>
      <pc:sldChg chg="del">
        <pc:chgData name="Spotts, Tyler D" userId="S::tspotts2@rockets.utoledo.edu::fe67611b-e886-4976-a74f-32f5d442ddd5" providerId="AD" clId="Web-{ADBC28AF-A520-4863-C2BD-D1D2D0B9385F}" dt="2025-09-10T19:37:31.219" v="3"/>
        <pc:sldMkLst>
          <pc:docMk/>
          <pc:sldMk cId="1872823813" sldId="376"/>
        </pc:sldMkLst>
      </pc:sldChg>
      <pc:sldChg chg="del">
        <pc:chgData name="Spotts, Tyler D" userId="S::tspotts2@rockets.utoledo.edu::fe67611b-e886-4976-a74f-32f5d442ddd5" providerId="AD" clId="Web-{ADBC28AF-A520-4863-C2BD-D1D2D0B9385F}" dt="2025-09-10T19:37:31.219" v="2"/>
        <pc:sldMkLst>
          <pc:docMk/>
          <pc:sldMk cId="2776573766" sldId="377"/>
        </pc:sldMkLst>
      </pc:sldChg>
      <pc:sldChg chg="del">
        <pc:chgData name="Spotts, Tyler D" userId="S::tspotts2@rockets.utoledo.edu::fe67611b-e886-4976-a74f-32f5d442ddd5" providerId="AD" clId="Web-{ADBC28AF-A520-4863-C2BD-D1D2D0B9385F}" dt="2025-09-10T19:37:31.219" v="1"/>
        <pc:sldMkLst>
          <pc:docMk/>
          <pc:sldMk cId="1783904090" sldId="378"/>
        </pc:sldMkLst>
      </pc:sldChg>
      <pc:sldChg chg="del">
        <pc:chgData name="Spotts, Tyler D" userId="S::tspotts2@rockets.utoledo.edu::fe67611b-e886-4976-a74f-32f5d442ddd5" providerId="AD" clId="Web-{ADBC28AF-A520-4863-C2BD-D1D2D0B9385F}" dt="2025-09-10T19:37:31.219" v="0"/>
        <pc:sldMkLst>
          <pc:docMk/>
          <pc:sldMk cId="1610087417" sldId="3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9/10/2025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9/10/2025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FA6E6-1507-2A23-6495-E989076EE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27ABC9-DB1A-D694-B9B6-1398F434C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2012A2-215E-B9F1-4BE3-FFB5EA77C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C878D-7726-EE54-6C75-B81EBFCD71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17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C4D4C-7032-16D2-0407-B3D605453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F1C013-EF5A-AE46-9968-F6F54D950B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EA7585-CC4D-D28D-F0CC-9A7D5C8C3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0804F-0C77-4041-129E-91246415CD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2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4102B-CD72-218E-1FA8-E3128C47F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352CF6-4FA3-E6B3-3C3B-D5B3E5C08A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71E1F0-AEEE-D033-AD4A-E0911B3AB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2BBFA-70C2-B6D9-E76D-25943A1AF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56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9C76F-0942-2DB4-5B09-DE6CD0C59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5FF556-E2D4-78B5-986D-195844B4F8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B23821-1D62-2345-C32B-C4337609F2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11F76-86CB-EBCC-396B-27B508C3B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25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4FAFF-5A93-5DE9-F6C5-ECC9ED95C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AAC7D0-4791-7856-222F-143A1D54C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9FB53E-4655-1D0C-870F-017D17349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FE4B0-FB27-9A44-1BF6-FE024BF1E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64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79D9E-C7CE-2100-B0CB-0783C0A3A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AE0456-0FF9-865C-AE94-A0DECAD260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5D7487-5051-0530-939C-F00FCABD78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5571D-F6BF-BB37-0BA6-4C4DAB17B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59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155EE-34E9-17A6-9354-53DFF331A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382C35-6DAC-B936-2F26-08A8D58618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730CB0-F6E9-4F2D-5E95-3A85F4680C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9A9B3-C555-9BDC-FCB2-5BDC1B420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13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FE630-54C0-1E6C-4AD1-C863412B6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54313C-4AC8-D1E8-8F28-12F2FDA9DD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B7E03F-DAF1-1E3B-AA57-1F31E21CF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A9BDF-9EA0-ED2C-8AD3-0C9398968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60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5E3CF-AD41-ECB6-A783-AB60DAA60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42F6EC-62B3-DF47-F2FF-F7C201F9B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BD0DF3-4A99-446B-8036-F34B9430C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0143F-4F6E-5BD8-6FF9-5CF0B49268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84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41821-A58B-340D-E828-5F837BBCF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94B8AB-72F2-19EA-F8FF-0AB17E655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A2A536-C988-FB47-6E4B-6A99DB2F0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E6601-9130-5457-92EF-CAE245BEBA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0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3267B-B270-965D-7278-3C976B152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F919D2-8742-DD3B-3E79-66C1CBE45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808DDB-29F1-854C-2EE1-FC4539A29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9C773-09DC-B691-E65B-147E607BE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38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93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EEC20-D743-5885-5EB2-5C7A1A54B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6FADCF-7062-8193-5EFA-66BC51CAC1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CE1C6E-D9AA-54CC-DAE1-78838705B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764F5-6065-B437-C749-60AF1109F2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70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92099-4456-4196-B444-1212BC6CDDD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42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E4937-394E-7F01-21AE-0BB6DBFD9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827DD0-4450-527D-838C-3C8F7DD68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9E1FB3-88B2-85AC-30D6-DCE7E67F8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B3DBB-CC71-93D5-7594-F880344F2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2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D416F-A41E-7571-8DC4-F4F19B1CD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7F8F98-278E-150C-5C75-937F90D22D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6D8521-F8DE-D431-9F8D-A60A07B115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47F8D-7648-E883-8BB1-7F95AAF8E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89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DA099-54FD-E602-3D57-526544E79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27507D-8ED2-1D86-8E13-AF564A741F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817746-23A2-9AE4-28D9-749829FFF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5BCE5-87CD-F234-D9EC-9C02AD0A6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73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BA18E-0E29-CA33-1D65-671DAA9DB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89774E-3ED7-F913-BE56-73733F2F76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B55E32-0AE4-5FC3-582D-53CEE9D17A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4EC86-8C78-183F-DF9B-8F19D88A2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63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02A43-8486-28E6-878B-06A9229D4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E31E39-EE76-8F1A-A650-F7B87C504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73CBDB-EBAA-C8DE-9867-573033B88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EE1AC-5342-6AA3-495C-A9EE469D8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52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E5BD4-FA05-E97A-9EF5-11C1714AC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8593DA-A84C-FC77-4CD8-F4D40247DA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5BEA01-6E8D-3D10-8E73-F436F6B05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9565B-A7C3-A2BA-5829-099AC22D2B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2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79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83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5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CA520B1-DC84-A47D-1F5E-CCD567EB2D8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7200" y="2187362"/>
            <a:ext cx="3657600" cy="3633047"/>
          </a:xfrm>
        </p:spPr>
        <p:txBody>
          <a:bodyPr anchor="t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82437" y="2187361"/>
            <a:ext cx="744220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33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68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3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2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4" r:id="rId14"/>
    <p:sldLayoutId id="2147483815" r:id="rId15"/>
    <p:sldLayoutId id="2147483816" r:id="rId16"/>
    <p:sldLayoutId id="2147483817" r:id="rId17"/>
    <p:sldLayoutId id="2147483914" r:id="rId18"/>
    <p:sldLayoutId id="2147483915" r:id="rId19"/>
    <p:sldLayoutId id="2147483916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Commit Taskforce SEPTEMBER 2025 meeting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Placeholder 9" descr="A stethoscope on a clipboard">
            <a:extLst>
              <a:ext uri="{FF2B5EF4-FFF2-40B4-BE49-F238E27FC236}">
                <a16:creationId xmlns:a16="http://schemas.microsoft.com/office/drawing/2014/main" id="{CC4B82FA-2EA0-5319-6B9C-8D78349FC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9913" r="9913"/>
          <a:stretch>
            <a:fillRect/>
          </a:stretch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E7EE3-A06B-415A-FE45-D806CAF7F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BF683-043A-0C6A-99DD-0D1F2C6E7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69" y="1122465"/>
            <a:ext cx="5258534" cy="3734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07A2B9-FE7B-28F3-CD15-B1DE2CF0C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165" y="1122465"/>
            <a:ext cx="5115639" cy="373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00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78391-277B-FC28-9D1D-E2B42EB0A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FBACEA-B68C-F305-71AE-76519686A266}"/>
              </a:ext>
            </a:extLst>
          </p:cNvPr>
          <p:cNvSpPr/>
          <p:nvPr/>
        </p:nvSpPr>
        <p:spPr>
          <a:xfrm>
            <a:off x="472273" y="703380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1600" dirty="0"/>
              <a:t>Current Annual Usage: </a:t>
            </a:r>
          </a:p>
          <a:p>
            <a:pPr algn="ctr"/>
            <a:r>
              <a:rPr lang="en-US" sz="1600" dirty="0"/>
              <a:t>Lum: 1 EA</a:t>
            </a:r>
          </a:p>
          <a:p>
            <a:pPr algn="ctr"/>
            <a:r>
              <a:rPr lang="en-US" sz="1600" dirty="0"/>
              <a:t>Inventory: 1 EA</a:t>
            </a:r>
          </a:p>
          <a:p>
            <a:pPr algn="ctr"/>
            <a:endParaRPr lang="en-US" sz="1600" dirty="0"/>
          </a:p>
          <a:p>
            <a:pPr algn="ctr"/>
            <a:r>
              <a:rPr lang="en-US" sz="1600" b="1" dirty="0"/>
              <a:t>Total: 2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07FC40-CADD-D2D9-44BD-7EC5902769BA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Current Product:</a:t>
            </a:r>
          </a:p>
          <a:p>
            <a:pPr algn="ctr"/>
            <a:r>
              <a:rPr lang="en-US" sz="1600" dirty="0"/>
              <a:t>Manufacturer: HCS Sourcing</a:t>
            </a:r>
          </a:p>
          <a:p>
            <a:pPr algn="ctr"/>
            <a:r>
              <a:rPr lang="en-US" sz="1600" dirty="0"/>
              <a:t>Pricing: $8.75 EA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Current Annual Spend: $17.5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DA3501-48A2-1C50-0407-3B8022D49CEB}"/>
              </a:ext>
            </a:extLst>
          </p:cNvPr>
          <p:cNvSpPr/>
          <p:nvPr/>
        </p:nvSpPr>
        <p:spPr>
          <a:xfrm>
            <a:off x="8092272" y="703380"/>
            <a:ext cx="3627455" cy="5707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New Product:</a:t>
            </a:r>
          </a:p>
          <a:p>
            <a:pPr algn="ctr"/>
            <a:r>
              <a:rPr lang="en-US" sz="1600" dirty="0"/>
              <a:t>Manufacturer: Medline</a:t>
            </a:r>
          </a:p>
          <a:p>
            <a:pPr algn="ctr"/>
            <a:r>
              <a:rPr lang="en-US" sz="1600" dirty="0"/>
              <a:t>Pricing: $7.25 EA </a:t>
            </a:r>
            <a:endParaRPr lang="en-US" dirty="0"/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New Annual Spend: $14.5  </a:t>
            </a:r>
          </a:p>
        </p:txBody>
      </p:sp>
    </p:spTree>
    <p:extLst>
      <p:ext uri="{BB962C8B-B14F-4D97-AF65-F5344CB8AC3E}">
        <p14:creationId xmlns:p14="http://schemas.microsoft.com/office/powerpoint/2010/main" val="327578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8D6CE-F0D8-6830-8967-B0D543CBD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A39AC2-253D-22E2-DA2D-FC67EBB60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853" y="62163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3F2C4A-7BEC-5B67-4B08-741241F07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68673C-6331-1437-D096-3915BA2B0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020" y="1163098"/>
            <a:ext cx="4309118" cy="1369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C6C8AC-D24D-ED73-80FD-2FAFD7F17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5366" y="1163098"/>
            <a:ext cx="3505403" cy="136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41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EC029-F330-8364-3FEE-3DF956961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1A6C83-4F10-DECE-3257-E3B207137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36" y="902043"/>
            <a:ext cx="5379519" cy="3410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0EB78C-DACA-360A-1653-4A1A7280D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645" y="902043"/>
            <a:ext cx="5379519" cy="25269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CF3A6D-C03A-FB9F-B6E5-E0EDB6457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644" y="3725987"/>
            <a:ext cx="5379519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39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03FEA-42BE-AF5C-D7E0-BA0CCBC84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1CA1CB-597A-E1AA-F260-94D18FC0A6D7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1600" dirty="0"/>
              <a:t>Current Annual Usage: </a:t>
            </a:r>
          </a:p>
          <a:p>
            <a:pPr algn="ctr"/>
            <a:r>
              <a:rPr lang="en-US" sz="1600" dirty="0"/>
              <a:t>Lum: 219 EA</a:t>
            </a:r>
          </a:p>
          <a:p>
            <a:pPr algn="ctr"/>
            <a:r>
              <a:rPr lang="en-US" sz="1600" dirty="0"/>
              <a:t>Inventory: 54 EA</a:t>
            </a:r>
          </a:p>
          <a:p>
            <a:pPr algn="ctr"/>
            <a:endParaRPr lang="en-US" sz="1600" dirty="0"/>
          </a:p>
          <a:p>
            <a:pPr algn="ctr"/>
            <a:r>
              <a:rPr lang="en-US" sz="1600" b="1" dirty="0"/>
              <a:t>Total: 273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C1325D-17A1-37CA-0019-7A68F3FFEC96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Current Product:</a:t>
            </a:r>
          </a:p>
          <a:p>
            <a:pPr algn="ctr"/>
            <a:r>
              <a:rPr lang="en-US" sz="1600" dirty="0"/>
              <a:t>Manufacturer: BD/Bard</a:t>
            </a:r>
          </a:p>
          <a:p>
            <a:pPr algn="ctr"/>
            <a:r>
              <a:rPr lang="en-US" sz="1600" dirty="0"/>
              <a:t>Pricing: $135.00/EA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Current Annual Spend: $36,855.00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8DC3E-2233-0D05-5EEA-8D4B06A553F3}"/>
              </a:ext>
            </a:extLst>
          </p:cNvPr>
          <p:cNvSpPr/>
          <p:nvPr/>
        </p:nvSpPr>
        <p:spPr>
          <a:xfrm>
            <a:off x="8092272" y="703380"/>
            <a:ext cx="3627455" cy="5707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New Product: Flexi-Seal Signal</a:t>
            </a:r>
          </a:p>
          <a:p>
            <a:pPr algn="ctr"/>
            <a:r>
              <a:rPr lang="en-US" sz="1600" dirty="0"/>
              <a:t>Manufacturer: </a:t>
            </a:r>
            <a:r>
              <a:rPr lang="en-US" sz="1600" dirty="0" err="1"/>
              <a:t>ConvaTec</a:t>
            </a:r>
            <a:endParaRPr lang="en-US" sz="1600" dirty="0"/>
          </a:p>
          <a:p>
            <a:pPr algn="ctr"/>
            <a:r>
              <a:rPr lang="en-US" sz="1600" dirty="0"/>
              <a:t>Pricing: $107.00/EA</a:t>
            </a:r>
            <a:endParaRPr lang="en-US" dirty="0"/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New Annual Spend: $29,211.00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dirty="0"/>
              <a:t>New Product: Flexi-Seal Protect</a:t>
            </a:r>
          </a:p>
          <a:p>
            <a:pPr algn="ctr"/>
            <a:r>
              <a:rPr lang="en-US" sz="1600" dirty="0"/>
              <a:t>Manufacturer: </a:t>
            </a:r>
            <a:r>
              <a:rPr lang="en-US" sz="1600" dirty="0" err="1"/>
              <a:t>ConvaTec</a:t>
            </a:r>
            <a:endParaRPr lang="en-US" sz="1600" dirty="0"/>
          </a:p>
          <a:p>
            <a:pPr algn="ctr"/>
            <a:r>
              <a:rPr lang="en-US" sz="1600" dirty="0"/>
              <a:t>Pricing: $110.00/EA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New Annual Spend: $30,030.00</a:t>
            </a:r>
          </a:p>
          <a:p>
            <a:pPr algn="ctr"/>
            <a:r>
              <a:rPr 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4910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9DFBA-70BF-0D7E-9087-726AA930A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8C626F-8833-6975-331D-81644A4E8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853" y="62163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55A78F-5297-064F-FAEC-C59729E6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5A07CB-751D-AE53-E746-52A39118311A}"/>
              </a:ext>
            </a:extLst>
          </p:cNvPr>
          <p:cNvGraphicFramePr>
            <a:graphicFrameLocks noGrp="1"/>
          </p:cNvGraphicFramePr>
          <p:nvPr/>
        </p:nvGraphicFramePr>
        <p:xfrm>
          <a:off x="1218467" y="894229"/>
          <a:ext cx="3931768" cy="2534770"/>
        </p:xfrm>
        <a:graphic>
          <a:graphicData uri="http://schemas.openxmlformats.org/drawingml/2006/table">
            <a:tbl>
              <a:tblPr/>
              <a:tblGrid>
                <a:gridCol w="2682027">
                  <a:extLst>
                    <a:ext uri="{9D8B030D-6E8A-4147-A177-3AD203B41FA5}">
                      <a16:colId xmlns:a16="http://schemas.microsoft.com/office/drawing/2014/main" val="3965015351"/>
                    </a:ext>
                  </a:extLst>
                </a:gridCol>
                <a:gridCol w="1249741">
                  <a:extLst>
                    <a:ext uri="{9D8B030D-6E8A-4147-A177-3AD203B41FA5}">
                      <a16:colId xmlns:a16="http://schemas.microsoft.com/office/drawing/2014/main" val="523126431"/>
                    </a:ext>
                  </a:extLst>
                </a:gridCol>
              </a:tblGrid>
              <a:tr h="3621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Row Labels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Sum of QUANTITY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058909"/>
                  </a:ext>
                </a:extLst>
              </a:tr>
              <a:tr h="3621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516460         3D Medical Intensive Care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718368"/>
                  </a:ext>
                </a:extLst>
              </a:tr>
              <a:tr h="3621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516440         Surgical Intensive Care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010156"/>
                  </a:ext>
                </a:extLst>
              </a:tr>
              <a:tr h="3621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516520         CVU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362727"/>
                  </a:ext>
                </a:extLst>
              </a:tr>
              <a:tr h="3621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516780         Emergency Room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983316"/>
                  </a:ext>
                </a:extLst>
              </a:tr>
              <a:tr h="3621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(blank)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715941"/>
                  </a:ext>
                </a:extLst>
              </a:tr>
              <a:tr h="3621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800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6372CA-F48C-157E-B75F-2A93AF2956A4}"/>
              </a:ext>
            </a:extLst>
          </p:cNvPr>
          <p:cNvGraphicFramePr>
            <a:graphicFrameLocks noGrp="1"/>
          </p:cNvGraphicFramePr>
          <p:nvPr/>
        </p:nvGraphicFramePr>
        <p:xfrm>
          <a:off x="6815897" y="896740"/>
          <a:ext cx="3724187" cy="2534771"/>
        </p:xfrm>
        <a:graphic>
          <a:graphicData uri="http://schemas.openxmlformats.org/drawingml/2006/table">
            <a:tbl>
              <a:tblPr/>
              <a:tblGrid>
                <a:gridCol w="2408899">
                  <a:extLst>
                    <a:ext uri="{9D8B030D-6E8A-4147-A177-3AD203B41FA5}">
                      <a16:colId xmlns:a16="http://schemas.microsoft.com/office/drawing/2014/main" val="1769813009"/>
                    </a:ext>
                  </a:extLst>
                </a:gridCol>
                <a:gridCol w="1315288">
                  <a:extLst>
                    <a:ext uri="{9D8B030D-6E8A-4147-A177-3AD203B41FA5}">
                      <a16:colId xmlns:a16="http://schemas.microsoft.com/office/drawing/2014/main" val="3876327591"/>
                    </a:ext>
                  </a:extLst>
                </a:gridCol>
              </a:tblGrid>
              <a:tr h="2286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Row Labels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Sum of QUANTITY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543138"/>
                  </a:ext>
                </a:extLst>
              </a:tr>
              <a:tr h="2286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5AB Med/Surgery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070979"/>
                  </a:ext>
                </a:extLst>
              </a:tr>
              <a:tr h="2286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3D Medical Intensive Care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230556"/>
                  </a:ext>
                </a:extLst>
              </a:tr>
              <a:tr h="2286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4AB GU/Nephrology/Med-Surg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728680"/>
                  </a:ext>
                </a:extLst>
              </a:tr>
              <a:tr h="2286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6AB Surgery - Orthopedics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013363"/>
                  </a:ext>
                </a:extLst>
              </a:tr>
              <a:tr h="2286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Surgical Intensive Care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340564"/>
                  </a:ext>
                </a:extLst>
              </a:tr>
              <a:tr h="2286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CVU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662628"/>
                  </a:ext>
                </a:extLst>
              </a:tr>
              <a:tr h="2479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Emergency Room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740565"/>
                  </a:ext>
                </a:extLst>
              </a:tr>
              <a:tr h="2286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 Room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078529"/>
                  </a:ext>
                </a:extLst>
              </a:tr>
              <a:tr h="2286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4CD Oncology/Hemoc/Med-Surg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606052"/>
                  </a:ext>
                </a:extLst>
              </a:tr>
              <a:tr h="2286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94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239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83129-61B5-2F35-A1DE-4B0393407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800EC-5FD5-05C3-1AF7-6868519A0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7" y="626095"/>
            <a:ext cx="5541813" cy="3801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38A3D8-A7E3-258E-04EF-A81904D94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609" y="3429000"/>
            <a:ext cx="5077534" cy="26666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4829BD-80E1-7B42-F318-415A5588C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609" y="626095"/>
            <a:ext cx="5077534" cy="266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83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53267-E24F-0F09-189C-BDAF86380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ADCF0D-7902-92F8-663E-A6E59884FBF8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1600" dirty="0"/>
              <a:t>Current Annual Usage: </a:t>
            </a:r>
          </a:p>
          <a:p>
            <a:pPr algn="ctr"/>
            <a:r>
              <a:rPr lang="en-US" sz="1600" dirty="0"/>
              <a:t>Lum: 332 EA</a:t>
            </a:r>
          </a:p>
          <a:p>
            <a:pPr algn="ctr"/>
            <a:r>
              <a:rPr lang="en-US" sz="1600" dirty="0"/>
              <a:t>Inventory: 82 EA</a:t>
            </a:r>
          </a:p>
          <a:p>
            <a:pPr algn="ctr"/>
            <a:endParaRPr lang="en-US" sz="1600" dirty="0"/>
          </a:p>
          <a:p>
            <a:pPr algn="ctr"/>
            <a:r>
              <a:rPr lang="en-US" sz="1600" b="1" dirty="0"/>
              <a:t>Total: 414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32BD91-0C28-DD84-C446-BE83395279FA}"/>
              </a:ext>
            </a:extLst>
          </p:cNvPr>
          <p:cNvSpPr/>
          <p:nvPr/>
        </p:nvSpPr>
        <p:spPr>
          <a:xfrm>
            <a:off x="417798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Current Product:</a:t>
            </a:r>
          </a:p>
          <a:p>
            <a:pPr algn="ctr"/>
            <a:r>
              <a:rPr lang="en-US" sz="1600" dirty="0"/>
              <a:t>Manufacturer: BD/Bard</a:t>
            </a:r>
          </a:p>
          <a:p>
            <a:pPr algn="ctr"/>
            <a:r>
              <a:rPr lang="en-US" sz="1600" dirty="0"/>
              <a:t>Pricing: $4.65/EA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Current Annual Spend: $1,925.10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4F0D02-FB63-9F64-2C37-9E31FCCBE607}"/>
              </a:ext>
            </a:extLst>
          </p:cNvPr>
          <p:cNvSpPr/>
          <p:nvPr/>
        </p:nvSpPr>
        <p:spPr>
          <a:xfrm>
            <a:off x="8179955" y="703380"/>
            <a:ext cx="3627455" cy="5707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New Product: Flexi-Seal Transparent Replacement Bags</a:t>
            </a:r>
          </a:p>
          <a:p>
            <a:pPr algn="ctr"/>
            <a:r>
              <a:rPr lang="en-US" sz="1600" dirty="0"/>
              <a:t>Manufacturer: </a:t>
            </a:r>
            <a:r>
              <a:rPr lang="en-US" sz="1600" dirty="0" err="1"/>
              <a:t>ConvaTec</a:t>
            </a:r>
            <a:endParaRPr lang="en-US" sz="1600" dirty="0"/>
          </a:p>
          <a:p>
            <a:pPr algn="ctr"/>
            <a:r>
              <a:rPr lang="en-US" sz="1600" dirty="0"/>
              <a:t>Pricing: $3.50/EA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New Annual Spend: $1,449.00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dirty="0"/>
              <a:t>New Product: Flexi-Seal Privacy Replacement Bags</a:t>
            </a:r>
          </a:p>
          <a:p>
            <a:pPr algn="ctr"/>
            <a:r>
              <a:rPr lang="en-US" sz="1600" dirty="0"/>
              <a:t>Manufacturer: </a:t>
            </a:r>
            <a:r>
              <a:rPr lang="en-US" sz="1600" dirty="0" err="1"/>
              <a:t>ConvaTec</a:t>
            </a:r>
            <a:endParaRPr lang="en-US" sz="1600" dirty="0"/>
          </a:p>
          <a:p>
            <a:pPr algn="ctr"/>
            <a:r>
              <a:rPr lang="en-US" sz="1600" dirty="0"/>
              <a:t>Pricing: $3.50/EA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New Annual Spend: $1,449.00</a:t>
            </a:r>
          </a:p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99300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56CA7-0B02-2100-CB57-9A886F110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21250F-9D1C-C7DC-5769-A84C40D8E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853" y="62163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F3D551-9230-77C5-D508-8C7F01E62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7DA88C-ABC5-E6CF-7B18-0DCC33B299C8}"/>
              </a:ext>
            </a:extLst>
          </p:cNvPr>
          <p:cNvGraphicFramePr>
            <a:graphicFrameLocks noGrp="1"/>
          </p:cNvGraphicFramePr>
          <p:nvPr/>
        </p:nvGraphicFramePr>
        <p:xfrm>
          <a:off x="1406351" y="890624"/>
          <a:ext cx="3556000" cy="1797414"/>
        </p:xfrm>
        <a:graphic>
          <a:graphicData uri="http://schemas.openxmlformats.org/drawingml/2006/table">
            <a:tbl>
              <a:tblPr/>
              <a:tblGrid>
                <a:gridCol w="2425700">
                  <a:extLst>
                    <a:ext uri="{9D8B030D-6E8A-4147-A177-3AD203B41FA5}">
                      <a16:colId xmlns:a16="http://schemas.microsoft.com/office/drawing/2014/main" val="3195819056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068837046"/>
                    </a:ext>
                  </a:extLst>
                </a:gridCol>
              </a:tblGrid>
              <a:tr h="2995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Row Labels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Sum of QUANTITY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809950"/>
                  </a:ext>
                </a:extLst>
              </a:tr>
              <a:tr h="2995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516460         3D Medical Intensive Care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500062"/>
                  </a:ext>
                </a:extLst>
              </a:tr>
              <a:tr h="2995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516520         CVU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932478"/>
                  </a:ext>
                </a:extLst>
              </a:tr>
              <a:tr h="2995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516440         Surgical Intensive Care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878918"/>
                  </a:ext>
                </a:extLst>
              </a:tr>
              <a:tr h="2995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(blank)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480016"/>
                  </a:ext>
                </a:extLst>
              </a:tr>
              <a:tr h="2995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35591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ADA48EF-5C07-AAAF-147F-5EA53D141A29}"/>
              </a:ext>
            </a:extLst>
          </p:cNvPr>
          <p:cNvGraphicFramePr>
            <a:graphicFrameLocks noGrp="1"/>
          </p:cNvGraphicFramePr>
          <p:nvPr/>
        </p:nvGraphicFramePr>
        <p:xfrm>
          <a:off x="6372827" y="890624"/>
          <a:ext cx="4610328" cy="1797416"/>
        </p:xfrm>
        <a:graphic>
          <a:graphicData uri="http://schemas.openxmlformats.org/drawingml/2006/table">
            <a:tbl>
              <a:tblPr/>
              <a:tblGrid>
                <a:gridCol w="2928692">
                  <a:extLst>
                    <a:ext uri="{9D8B030D-6E8A-4147-A177-3AD203B41FA5}">
                      <a16:colId xmlns:a16="http://schemas.microsoft.com/office/drawing/2014/main" val="834190510"/>
                    </a:ext>
                  </a:extLst>
                </a:gridCol>
                <a:gridCol w="1681636">
                  <a:extLst>
                    <a:ext uri="{9D8B030D-6E8A-4147-A177-3AD203B41FA5}">
                      <a16:colId xmlns:a16="http://schemas.microsoft.com/office/drawing/2014/main" val="921197017"/>
                    </a:ext>
                  </a:extLst>
                </a:gridCol>
              </a:tblGrid>
              <a:tr h="2246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Row Labels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Sum of QUANTITY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823583"/>
                  </a:ext>
                </a:extLst>
              </a:tr>
              <a:tr h="2246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5AB Med/Surgery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557959"/>
                  </a:ext>
                </a:extLst>
              </a:tr>
              <a:tr h="2246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4AB GU/Nephrology/Med-Surg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018898"/>
                  </a:ext>
                </a:extLst>
              </a:tr>
              <a:tr h="2246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3D Medical Intensive Care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524696"/>
                  </a:ext>
                </a:extLst>
              </a:tr>
              <a:tr h="2246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CVU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050705"/>
                  </a:ext>
                </a:extLst>
              </a:tr>
              <a:tr h="2246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5CD Surgery-Neurosciences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179198"/>
                  </a:ext>
                </a:extLst>
              </a:tr>
              <a:tr h="2246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Surgical Intensive Care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683121"/>
                  </a:ext>
                </a:extLst>
              </a:tr>
              <a:tr h="2246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54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846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53B58-0DC3-8D37-1923-7811A9708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BF5693-CC0F-1C5B-9ECB-220F7D495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48072"/>
            <a:ext cx="5681272" cy="4398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7122ED-C501-F7B2-518E-7D25EAAB0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272" y="848072"/>
            <a:ext cx="6510727" cy="419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8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C21844-EDA2-3F52-3443-98A0DFC6B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E0A980A-C795-DD0A-BE61-661524CC4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1238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August</a:t>
            </a:r>
            <a:r>
              <a:rPr lang="en-US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Agenda recap	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3A201B-00CC-4324-B928-3766C9E0C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535" y="2272553"/>
            <a:ext cx="3703320" cy="393541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sz="1200" dirty="0">
                <a:solidFill>
                  <a:srgbClr val="FFFFFF"/>
                </a:solidFill>
              </a:rPr>
              <a:t>EVAC CONTAINERS (1) (Approved)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sz="1200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200" dirty="0">
                <a:solidFill>
                  <a:srgbClr val="FFFFFF"/>
                </a:solidFill>
              </a:rPr>
              <a:t>MEDICAL SKIN PREP PADS (1) (Approved)</a:t>
            </a:r>
          </a:p>
          <a:p>
            <a:endParaRPr lang="en-US" sz="1200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200" dirty="0">
                <a:solidFill>
                  <a:srgbClr val="FFFFFF"/>
                </a:solidFill>
              </a:rPr>
              <a:t>PATIENT CLEANSING (1) (Trial Ongoing)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sz="1200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200" dirty="0">
                <a:solidFill>
                  <a:srgbClr val="FFFFFF"/>
                </a:solidFill>
              </a:rPr>
              <a:t>HEEL BOOT PROTECTOR (1) (Trial Ongoing)</a:t>
            </a:r>
          </a:p>
          <a:p>
            <a:endParaRPr lang="en-US" sz="1200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200" dirty="0">
                <a:solidFill>
                  <a:srgbClr val="FFFFFF"/>
                </a:solidFill>
              </a:rPr>
              <a:t>HOT AND COLD PACK (2) Approved/Denied</a:t>
            </a:r>
          </a:p>
          <a:p>
            <a:endParaRPr lang="en-US" sz="1200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200" dirty="0">
                <a:solidFill>
                  <a:srgbClr val="FFFFFF"/>
                </a:solidFill>
              </a:rPr>
              <a:t>PATIENT PLASTICS (Multiple) (Denied)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D73CF9E6-89ED-11C0-1622-9CCD85D2A4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845" b="-3"/>
          <a:stretch>
            <a:fillRect/>
          </a:stretch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95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A7B2E4-6D6F-1C09-3118-221E167A1B99}"/>
              </a:ext>
            </a:extLst>
          </p:cNvPr>
          <p:cNvSpPr/>
          <p:nvPr/>
        </p:nvSpPr>
        <p:spPr>
          <a:xfrm>
            <a:off x="472274" y="703380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1600" dirty="0"/>
              <a:t>Current Annual Usage: </a:t>
            </a:r>
          </a:p>
          <a:p>
            <a:pPr algn="ctr"/>
            <a:r>
              <a:rPr lang="en-US" sz="1600" dirty="0"/>
              <a:t>Lum: 90 EA</a:t>
            </a:r>
          </a:p>
          <a:p>
            <a:pPr algn="ctr"/>
            <a:r>
              <a:rPr lang="en-US" sz="1600" dirty="0"/>
              <a:t>Inventory: 41EA</a:t>
            </a:r>
          </a:p>
          <a:p>
            <a:pPr algn="ctr"/>
            <a:endParaRPr lang="en-US" sz="1600" dirty="0"/>
          </a:p>
          <a:p>
            <a:pPr algn="ctr"/>
            <a:r>
              <a:rPr lang="en-US" sz="1600" b="1" dirty="0"/>
              <a:t>Total: 131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8B2AC1-F4E2-DD4C-9AB4-D39F60855E3C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Current Product:</a:t>
            </a:r>
          </a:p>
          <a:p>
            <a:pPr algn="ctr"/>
            <a:r>
              <a:rPr lang="en-US" sz="1600" dirty="0"/>
              <a:t>Manufacturer: Teleflex</a:t>
            </a:r>
          </a:p>
          <a:p>
            <a:pPr algn="ctr"/>
            <a:r>
              <a:rPr lang="en-US" sz="1600" dirty="0"/>
              <a:t>Pricing: $55.77/EA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$7,305.87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B05D89-2F7F-0F0D-A620-9ADD6EF78C34}"/>
              </a:ext>
            </a:extLst>
          </p:cNvPr>
          <p:cNvSpPr/>
          <p:nvPr/>
        </p:nvSpPr>
        <p:spPr>
          <a:xfrm>
            <a:off x="8092271" y="703381"/>
            <a:ext cx="3627455" cy="5707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New Product:</a:t>
            </a:r>
          </a:p>
          <a:p>
            <a:pPr algn="ctr"/>
            <a:r>
              <a:rPr lang="en-US" sz="1600" dirty="0"/>
              <a:t>Manufacturer: </a:t>
            </a:r>
            <a:r>
              <a:rPr lang="en-US" sz="1600" dirty="0" err="1"/>
              <a:t>Carefusion</a:t>
            </a:r>
            <a:endParaRPr lang="en-US" sz="1600" dirty="0"/>
          </a:p>
          <a:p>
            <a:pPr algn="ctr"/>
            <a:r>
              <a:rPr lang="en-US" sz="1600" dirty="0"/>
              <a:t>Pricing: $26.57/EA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$3,480.67</a:t>
            </a:r>
          </a:p>
        </p:txBody>
      </p:sp>
    </p:spTree>
    <p:extLst>
      <p:ext uri="{BB962C8B-B14F-4D97-AF65-F5344CB8AC3E}">
        <p14:creationId xmlns:p14="http://schemas.microsoft.com/office/powerpoint/2010/main" val="1431000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3C357-585B-C369-0A9B-BA71D7BA9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0030F3-BA7A-73BE-FDE6-F6D9FBCFA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636" y="611319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9AC5AF-2066-DDE0-5216-584111667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897" y="611319"/>
            <a:ext cx="2456901" cy="249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7687D6-E15F-FAA1-B1F5-1FCA2FDE9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290" y="1016994"/>
            <a:ext cx="4715691" cy="2195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979119-BA18-E92E-E04D-70690A92D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2503" y="1016994"/>
            <a:ext cx="4715691" cy="21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49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8E2055-F5BB-12C3-792E-47CC101B4E66}"/>
              </a:ext>
            </a:extLst>
          </p:cNvPr>
          <p:cNvGraphicFramePr>
            <a:graphicFrameLocks noGrp="1"/>
          </p:cNvGraphicFramePr>
          <p:nvPr/>
        </p:nvGraphicFramePr>
        <p:xfrm>
          <a:off x="1266092" y="851097"/>
          <a:ext cx="9931791" cy="460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6887">
                <a:tc>
                  <a:txBody>
                    <a:bodyPr/>
                    <a:lstStyle/>
                    <a:p>
                      <a:r>
                        <a:rPr sz="1400" b="1" dirty="0">
                          <a:solidFill>
                            <a:srgbClr val="FFFFFF"/>
                          </a:solidFill>
                        </a:rPr>
                        <a:t>Feature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rgbClr val="FFFFFF"/>
                          </a:solidFill>
                        </a:rPr>
                        <a:t>Super Sani-Cloth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rgbClr val="FFFFFF"/>
                          </a:solidFill>
                        </a:rPr>
                        <a:t>Oxivir 1 Wipes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736">
                <a:tc>
                  <a:txBody>
                    <a:bodyPr/>
                    <a:lstStyle/>
                    <a:p>
                      <a:r>
                        <a:rPr dirty="0"/>
                        <a:t>Active Ingredient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Quat + 55% Isopropyl 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Accelerated Hydrogen Peroxide (AHP)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736">
                <a:tc>
                  <a:txBody>
                    <a:bodyPr/>
                    <a:lstStyle/>
                    <a:p>
                      <a:r>
                        <a:t>EPA Dwell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2 minutes for TB, SARS-CoV-2, C. auris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1 minute for TB, SARS-CoV-2, C. auris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337">
                <a:tc>
                  <a:txBody>
                    <a:bodyPr/>
                    <a:lstStyle/>
                    <a:p>
                      <a:r>
                        <a:rPr dirty="0"/>
                        <a:t>Short Contact Time 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Some enveloped viruses &lt;2 min (e.g., HIV 30s, SARS-CoV-2 1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Multiple 30s kills (HIV, HBV, HCV, Trichophyton); some 10s sanitizer claims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736">
                <a:tc>
                  <a:txBody>
                    <a:bodyPr/>
                    <a:lstStyle/>
                    <a:p>
                      <a:r>
                        <a:t>Residue/Surface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Quick dry, may streak, can damage plastics/screens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Low residue, safer for plastics and monitors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736">
                <a:tc>
                  <a:txBody>
                    <a:bodyPr/>
                    <a:lstStyle/>
                    <a:p>
                      <a:r>
                        <a:t>Compliance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High—often dries &lt;2 min; reapplication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Low—</a:t>
                      </a:r>
                      <a:r>
                        <a:rPr lang="en-US" dirty="0"/>
                        <a:t> often </a:t>
                      </a:r>
                      <a:r>
                        <a:rPr dirty="0"/>
                        <a:t>stays wet for full 1-min dwell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52D4DF-FE4B-7240-415A-F9769D033A82}"/>
              </a:ext>
            </a:extLst>
          </p:cNvPr>
          <p:cNvSpPr txBox="1"/>
          <p:nvPr/>
        </p:nvSpPr>
        <p:spPr>
          <a:xfrm>
            <a:off x="214531" y="159992"/>
            <a:ext cx="11716212" cy="763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F3E"/>
                </a:solidFill>
                <a:latin typeface="Poppins ExtraBold" pitchFamily="2" charset="77"/>
                <a:ea typeface="+mj-ea"/>
                <a:cs typeface="Poppins ExtraBold" pitchFamily="2" charset="77"/>
              </a:rPr>
              <a:t>Super Sani-Cloth vs. </a:t>
            </a:r>
            <a:r>
              <a:rPr lang="en-US" sz="4800" b="1" dirty="0" err="1">
                <a:solidFill>
                  <a:srgbClr val="000F3E"/>
                </a:solidFill>
                <a:latin typeface="Poppins ExtraBold" pitchFamily="2" charset="77"/>
                <a:ea typeface="+mj-ea"/>
                <a:cs typeface="Poppins ExtraBold" pitchFamily="2" charset="77"/>
              </a:rPr>
              <a:t>Oxivir</a:t>
            </a:r>
            <a:r>
              <a:rPr lang="en-US" sz="4800" b="1" dirty="0">
                <a:solidFill>
                  <a:srgbClr val="000F3E"/>
                </a:solidFill>
                <a:latin typeface="Poppins ExtraBold" pitchFamily="2" charset="77"/>
                <a:ea typeface="+mj-ea"/>
                <a:cs typeface="Poppins ExtraBold" pitchFamily="2" charset="77"/>
              </a:rPr>
              <a:t> 1 Wipes</a:t>
            </a:r>
          </a:p>
        </p:txBody>
      </p:sp>
    </p:spTree>
    <p:extLst>
      <p:ext uri="{BB962C8B-B14F-4D97-AF65-F5344CB8AC3E}">
        <p14:creationId xmlns:p14="http://schemas.microsoft.com/office/powerpoint/2010/main" val="420288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23E1E4-7CB2-923B-9D41-672CB85E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8282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	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67A9A-3428-68BE-D555-0DE1859FD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270" y="1773044"/>
            <a:ext cx="3411848" cy="378026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400" dirty="0">
                <a:solidFill>
                  <a:srgbClr val="FFFFFF"/>
                </a:solidFill>
              </a:rPr>
              <a:t>DURABLE MEDICAL EQUIPMENT (3) </a:t>
            </a:r>
          </a:p>
          <a:p>
            <a:endParaRPr lang="en-US" sz="1400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400" dirty="0">
                <a:solidFill>
                  <a:srgbClr val="FFFFFF"/>
                </a:solidFill>
              </a:rPr>
              <a:t>BOWEL MANAGEMENT (2)</a:t>
            </a:r>
          </a:p>
          <a:p>
            <a:endParaRPr lang="en-US" sz="1400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400" dirty="0">
                <a:solidFill>
                  <a:srgbClr val="FFFFFF"/>
                </a:solidFill>
              </a:rPr>
              <a:t>TRAY THORACENTESIS KIT (1)</a:t>
            </a:r>
          </a:p>
          <a:p>
            <a:endParaRPr lang="en-US" sz="1400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400" dirty="0">
                <a:solidFill>
                  <a:srgbClr val="FFFFFF"/>
                </a:solidFill>
              </a:rPr>
              <a:t>SURFACE CLEAN WIPES (Trial Requested)</a:t>
            </a:r>
          </a:p>
          <a:p>
            <a:endParaRPr lang="en-US" sz="1400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400" dirty="0">
                <a:solidFill>
                  <a:srgbClr val="FFFFFF"/>
                </a:solidFill>
              </a:rPr>
              <a:t>DISPOSABLE ECG Wires (Trial Requested)</a:t>
            </a:r>
          </a:p>
          <a:p>
            <a:endParaRPr lang="en-US" sz="1400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400" dirty="0">
                <a:solidFill>
                  <a:srgbClr val="FFFFFF"/>
                </a:solidFill>
              </a:rPr>
              <a:t>NURSING &amp; PATIENT CARE CVA ANNOUNCEMENT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63F55FD3-B051-BD22-347E-065B72C87E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845" b="-3"/>
          <a:stretch>
            <a:fillRect/>
          </a:stretch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25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0772D-BD4B-7860-0CE0-127F45D6B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38C22F-37AB-F3B7-A940-02E343841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508" y="1479611"/>
            <a:ext cx="5076091" cy="3795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601515-EED3-E4B4-67AB-9562A2F2D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1479611"/>
            <a:ext cx="5076091" cy="37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9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6F203-255F-02C4-C54E-5FB9E2CE8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D268D3-8CCD-6716-4D1B-511310E157C6}"/>
              </a:ext>
            </a:extLst>
          </p:cNvPr>
          <p:cNvSpPr/>
          <p:nvPr/>
        </p:nvSpPr>
        <p:spPr>
          <a:xfrm>
            <a:off x="472273" y="703380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1600" dirty="0"/>
              <a:t>Current Annual Usage: </a:t>
            </a:r>
          </a:p>
          <a:p>
            <a:pPr algn="ctr"/>
            <a:r>
              <a:rPr lang="en-US" sz="1600" dirty="0"/>
              <a:t>Lum: 680</a:t>
            </a:r>
          </a:p>
          <a:p>
            <a:pPr algn="ctr"/>
            <a:r>
              <a:rPr lang="en-US" sz="1600" dirty="0"/>
              <a:t>Inventory: 287</a:t>
            </a:r>
          </a:p>
          <a:p>
            <a:pPr algn="ctr"/>
            <a:endParaRPr lang="en-US" sz="1600" dirty="0"/>
          </a:p>
          <a:p>
            <a:pPr algn="ctr"/>
            <a:r>
              <a:rPr lang="en-US" sz="1600" b="1" dirty="0"/>
              <a:t>Total: 967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B832B7-73E8-BDEC-4A23-C2665B35AFDD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Current Product:</a:t>
            </a:r>
          </a:p>
          <a:p>
            <a:pPr algn="ctr"/>
            <a:r>
              <a:rPr lang="en-US" sz="1600" dirty="0"/>
              <a:t>Manufacturer: Graham-Field Health</a:t>
            </a:r>
          </a:p>
          <a:p>
            <a:pPr algn="ctr"/>
            <a:r>
              <a:rPr lang="en-US" sz="1600" dirty="0"/>
              <a:t>Pricing: $8.15 EA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Current Annual Spend: $7,881.05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2014C1-1D3C-2BE9-9245-896C8C631FC7}"/>
              </a:ext>
            </a:extLst>
          </p:cNvPr>
          <p:cNvSpPr/>
          <p:nvPr/>
        </p:nvSpPr>
        <p:spPr>
          <a:xfrm>
            <a:off x="8092272" y="703380"/>
            <a:ext cx="3627455" cy="5707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New Product:</a:t>
            </a:r>
          </a:p>
          <a:p>
            <a:pPr algn="ctr"/>
            <a:r>
              <a:rPr lang="en-US" sz="1600" dirty="0"/>
              <a:t>Manufacturer: Medline</a:t>
            </a:r>
          </a:p>
          <a:p>
            <a:pPr algn="ctr"/>
            <a:r>
              <a:rPr lang="en-US" sz="1600" dirty="0"/>
              <a:t>Pricing: $4.50 EA</a:t>
            </a:r>
            <a:endParaRPr lang="en-US" dirty="0"/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New Annual Spend: $4,351.5  </a:t>
            </a:r>
          </a:p>
        </p:txBody>
      </p:sp>
    </p:spTree>
    <p:extLst>
      <p:ext uri="{BB962C8B-B14F-4D97-AF65-F5344CB8AC3E}">
        <p14:creationId xmlns:p14="http://schemas.microsoft.com/office/powerpoint/2010/main" val="30794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203EB-00AA-07CD-84B4-CA1385BE7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13B14-03DF-A5B4-ADA7-D7DA2DA8D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853" y="62163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DB0DD3-0D8E-7FC7-987C-A0698BED0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B69503-489D-FDFA-EF5E-8957B4A6C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35" y="1255361"/>
            <a:ext cx="4534832" cy="24022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C958A3-DBA4-6892-A7D7-DBE28268D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857" y="1255361"/>
            <a:ext cx="4183208" cy="240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5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9C354-397B-E0FA-0FB4-FA6D3B2F5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0F030E-7B0C-3483-CA76-C884D0DBB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64" y="928842"/>
            <a:ext cx="4494936" cy="5468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19B235-A130-C5C0-F6B8-90160DBCF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308" y="1109075"/>
            <a:ext cx="6142028" cy="52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C872F-0587-80A0-4807-427D8B83C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470825-090B-5DDD-54C7-C52ACC5BE83E}"/>
              </a:ext>
            </a:extLst>
          </p:cNvPr>
          <p:cNvSpPr/>
          <p:nvPr/>
        </p:nvSpPr>
        <p:spPr>
          <a:xfrm>
            <a:off x="472273" y="703380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1600" dirty="0"/>
              <a:t>Current Annual Usage: </a:t>
            </a:r>
          </a:p>
          <a:p>
            <a:pPr algn="ctr"/>
            <a:r>
              <a:rPr lang="en-US" sz="1600" dirty="0"/>
              <a:t>Lum: 0 EA</a:t>
            </a:r>
          </a:p>
          <a:p>
            <a:pPr algn="ctr"/>
            <a:r>
              <a:rPr lang="en-US" sz="1600" dirty="0"/>
              <a:t>Inventory: 29 EA</a:t>
            </a:r>
          </a:p>
          <a:p>
            <a:pPr algn="ctr"/>
            <a:endParaRPr lang="en-US" sz="1600" dirty="0"/>
          </a:p>
          <a:p>
            <a:pPr algn="ctr"/>
            <a:r>
              <a:rPr lang="en-US" sz="1600" b="1" dirty="0"/>
              <a:t>Total: 29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143913-54C6-1E17-4D79-EC28F176FF3B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Current Product:</a:t>
            </a:r>
          </a:p>
          <a:p>
            <a:pPr algn="ctr"/>
            <a:r>
              <a:rPr lang="en-US" sz="1600" dirty="0"/>
              <a:t>Manufacturer: HCS Sourcing</a:t>
            </a:r>
          </a:p>
          <a:p>
            <a:pPr algn="ctr"/>
            <a:r>
              <a:rPr lang="en-US" sz="1600" dirty="0"/>
              <a:t>Pricing: $8.08 EA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Current Annual Spend: $234.32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CD6018-192F-EDEF-51B0-D3149F7F3E8D}"/>
              </a:ext>
            </a:extLst>
          </p:cNvPr>
          <p:cNvSpPr/>
          <p:nvPr/>
        </p:nvSpPr>
        <p:spPr>
          <a:xfrm>
            <a:off x="8092272" y="703380"/>
            <a:ext cx="3627455" cy="5707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New Product:</a:t>
            </a:r>
          </a:p>
          <a:p>
            <a:pPr algn="ctr"/>
            <a:r>
              <a:rPr lang="en-US" sz="1600" dirty="0"/>
              <a:t>Manufacturer: Medline</a:t>
            </a:r>
          </a:p>
          <a:p>
            <a:pPr algn="ctr"/>
            <a:r>
              <a:rPr lang="en-US" sz="1600" dirty="0"/>
              <a:t>Pricing: $6.53 EA</a:t>
            </a:r>
            <a:endParaRPr lang="en-US" dirty="0"/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New Annual Spend: $189.37  </a:t>
            </a:r>
          </a:p>
        </p:txBody>
      </p:sp>
    </p:spTree>
    <p:extLst>
      <p:ext uri="{BB962C8B-B14F-4D97-AF65-F5344CB8AC3E}">
        <p14:creationId xmlns:p14="http://schemas.microsoft.com/office/powerpoint/2010/main" val="1847179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34FC6-641F-B7E9-642E-09256816C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2495E2-C298-F48F-109D-836DB194E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853" y="62163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FE19DA-0E67-4F27-9B5E-459393D96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0FEB78-36DA-AD3A-D4F4-886A5711C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844" y="1283722"/>
            <a:ext cx="4429447" cy="1446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4BF0F9-3A0F-5283-3FDF-26E1E8D75C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7941" y="1343221"/>
            <a:ext cx="207282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1878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00B2AC-C335-4100-B8B3-2D9F49A729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1423</TotalTime>
  <Words>1382</Words>
  <Application>Microsoft Office PowerPoint</Application>
  <PresentationFormat>Widescreen</PresentationFormat>
  <Paragraphs>321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DividendVTI</vt:lpstr>
      <vt:lpstr>Commit Taskforce SEPTEMBER 2025 meeting</vt:lpstr>
      <vt:lpstr>August Agenda recap </vt:lpstr>
      <vt:lpstr>Agenda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Spotts, Tyler D</dc:creator>
  <cp:lastModifiedBy>Spotts, Tyler D</cp:lastModifiedBy>
  <cp:revision>3</cp:revision>
  <dcterms:created xsi:type="dcterms:W3CDTF">2025-07-25T20:48:48Z</dcterms:created>
  <dcterms:modified xsi:type="dcterms:W3CDTF">2025-09-10T19:37:31Z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