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4"/>
  </p:sldMasterIdLst>
  <p:notesMasterIdLst>
    <p:notesMasterId r:id="rId20"/>
  </p:notesMasterIdLst>
  <p:handoutMasterIdLst>
    <p:handoutMasterId r:id="rId21"/>
  </p:handoutMasterIdLst>
  <p:sldIdLst>
    <p:sldId id="256" r:id="rId5"/>
    <p:sldId id="292" r:id="rId6"/>
    <p:sldId id="441" r:id="rId7"/>
    <p:sldId id="442" r:id="rId8"/>
    <p:sldId id="456" r:id="rId9"/>
    <p:sldId id="457" r:id="rId10"/>
    <p:sldId id="443" r:id="rId11"/>
    <p:sldId id="447" r:id="rId12"/>
    <p:sldId id="448" r:id="rId13"/>
    <p:sldId id="454" r:id="rId14"/>
    <p:sldId id="455" r:id="rId15"/>
    <p:sldId id="449" r:id="rId16"/>
    <p:sldId id="452" r:id="rId17"/>
    <p:sldId id="451" r:id="rId18"/>
    <p:sldId id="458" r:id="rId19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FA7"/>
    <a:srgbClr val="465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07161E-11B1-E907-DE8B-A2BB8F7E0513}" v="230" dt="2026-02-02T15:26:45.115"/>
    <p1510:client id="{F286C569-03E9-48E8-19C3-C30AD7E4ADEE}" v="116" dt="2026-02-02T15:32:25.278"/>
  </p1510:revLst>
</p1510:revInfo>
</file>

<file path=ppt/tableStyles.xml><?xml version="1.0" encoding="utf-8"?>
<a:tblStyleLst xmlns:a="http://schemas.openxmlformats.org/drawingml/2006/main" def="{912C8C85-51F0-491E-9774-3900AFEF0F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otts, Tyler D" userId="fe67611b-e886-4976-a74f-32f5d442ddd5" providerId="ADAL" clId="{A31CDC42-05B3-4342-821E-F5B67FD7AD23}"/>
    <pc:docChg chg="undo redo custSel addSld delSld modSld sldOrd addSection delSection modSection">
      <pc:chgData name="Spotts, Tyler D" userId="fe67611b-e886-4976-a74f-32f5d442ddd5" providerId="ADAL" clId="{A31CDC42-05B3-4342-821E-F5B67FD7AD23}" dt="2026-01-30T18:53:45.165" v="4162" actId="20577"/>
      <pc:docMkLst>
        <pc:docMk/>
      </pc:docMkLst>
      <pc:sldChg chg="modSp mod">
        <pc:chgData name="Spotts, Tyler D" userId="fe67611b-e886-4976-a74f-32f5d442ddd5" providerId="ADAL" clId="{A31CDC42-05B3-4342-821E-F5B67FD7AD23}" dt="2026-01-26T19:17:22.635" v="582" actId="20577"/>
        <pc:sldMkLst>
          <pc:docMk/>
          <pc:sldMk cId="1039759085" sldId="256"/>
        </pc:sldMkLst>
        <pc:spChg chg="mod">
          <ac:chgData name="Spotts, Tyler D" userId="fe67611b-e886-4976-a74f-32f5d442ddd5" providerId="ADAL" clId="{A31CDC42-05B3-4342-821E-F5B67FD7AD23}" dt="2026-01-26T19:17:22.635" v="582" actId="20577"/>
          <ac:spMkLst>
            <pc:docMk/>
            <pc:sldMk cId="1039759085" sldId="256"/>
            <ac:spMk id="8" creationId="{479F0267-9D1C-BDA9-A152-B01CD379FC92}"/>
          </ac:spMkLst>
        </pc:spChg>
      </pc:sldChg>
      <pc:sldChg chg="modSp mod">
        <pc:chgData name="Spotts, Tyler D" userId="fe67611b-e886-4976-a74f-32f5d442ddd5" providerId="ADAL" clId="{A31CDC42-05B3-4342-821E-F5B67FD7AD23}" dt="2026-01-30T18:31:30.382" v="3756" actId="20577"/>
        <pc:sldMkLst>
          <pc:docMk/>
          <pc:sldMk cId="2201125929" sldId="292"/>
        </pc:sldMkLst>
        <pc:spChg chg="mod">
          <ac:chgData name="Spotts, Tyler D" userId="fe67611b-e886-4976-a74f-32f5d442ddd5" providerId="ADAL" clId="{A31CDC42-05B3-4342-821E-F5B67FD7AD23}" dt="2026-01-30T18:31:30.382" v="3756" actId="20577"/>
          <ac:spMkLst>
            <pc:docMk/>
            <pc:sldMk cId="2201125929" sldId="292"/>
            <ac:spMk id="5" creationId="{31204A01-935B-383F-FFC7-25823652DB2E}"/>
          </ac:spMkLst>
        </pc:spChg>
        <pc:spChg chg="mod">
          <ac:chgData name="Spotts, Tyler D" userId="fe67611b-e886-4976-a74f-32f5d442ddd5" providerId="ADAL" clId="{A31CDC42-05B3-4342-821E-F5B67FD7AD23}" dt="2026-01-26T19:17:38.730" v="601" actId="20577"/>
          <ac:spMkLst>
            <pc:docMk/>
            <pc:sldMk cId="2201125929" sldId="292"/>
            <ac:spMk id="6" creationId="{9696D64D-5F33-1C78-2990-76F420B6680B}"/>
          </ac:spMkLst>
        </pc:spChg>
      </pc:sldChg>
      <pc:sldChg chg="modSp mod">
        <pc:chgData name="Spotts, Tyler D" userId="fe67611b-e886-4976-a74f-32f5d442ddd5" providerId="ADAL" clId="{A31CDC42-05B3-4342-821E-F5B67FD7AD23}" dt="2026-01-26T21:33:09.841" v="793" actId="20577"/>
        <pc:sldMkLst>
          <pc:docMk/>
          <pc:sldMk cId="1550186867" sldId="447"/>
        </pc:sldMkLst>
        <pc:spChg chg="mod">
          <ac:chgData name="Spotts, Tyler D" userId="fe67611b-e886-4976-a74f-32f5d442ddd5" providerId="ADAL" clId="{A31CDC42-05B3-4342-821E-F5B67FD7AD23}" dt="2026-01-26T21:33:09.841" v="793" actId="20577"/>
          <ac:spMkLst>
            <pc:docMk/>
            <pc:sldMk cId="1550186867" sldId="447"/>
            <ac:spMk id="2" creationId="{2D38A93C-AE06-FBAA-D0FF-DBDDDB0E5277}"/>
          </ac:spMkLst>
        </pc:spChg>
      </pc:sldChg>
      <pc:sldChg chg="addSp delSp modSp new mod ord">
        <pc:chgData name="Spotts, Tyler D" userId="fe67611b-e886-4976-a74f-32f5d442ddd5" providerId="ADAL" clId="{A31CDC42-05B3-4342-821E-F5B67FD7AD23}" dt="2026-01-29T21:53:25.939" v="3169" actId="255"/>
        <pc:sldMkLst>
          <pc:docMk/>
          <pc:sldMk cId="159828820" sldId="449"/>
        </pc:sldMkLst>
        <pc:spChg chg="mod">
          <ac:chgData name="Spotts, Tyler D" userId="fe67611b-e886-4976-a74f-32f5d442ddd5" providerId="ADAL" clId="{A31CDC42-05B3-4342-821E-F5B67FD7AD23}" dt="2026-01-29T20:01:47.008" v="2592" actId="20577"/>
          <ac:spMkLst>
            <pc:docMk/>
            <pc:sldMk cId="159828820" sldId="449"/>
            <ac:spMk id="2" creationId="{2F697819-2707-CFD1-66B9-053773122284}"/>
          </ac:spMkLst>
        </pc:spChg>
        <pc:spChg chg="add mod">
          <ac:chgData name="Spotts, Tyler D" userId="fe67611b-e886-4976-a74f-32f5d442ddd5" providerId="ADAL" clId="{A31CDC42-05B3-4342-821E-F5B67FD7AD23}" dt="2026-01-29T21:53:25.939" v="3169" actId="255"/>
          <ac:spMkLst>
            <pc:docMk/>
            <pc:sldMk cId="159828820" sldId="449"/>
            <ac:spMk id="6" creationId="{6862A5CA-B345-6625-61FB-900057036F5E}"/>
          </ac:spMkLst>
        </pc:spChg>
        <pc:graphicFrameChg chg="add mod">
          <ac:chgData name="Spotts, Tyler D" userId="fe67611b-e886-4976-a74f-32f5d442ddd5" providerId="ADAL" clId="{A31CDC42-05B3-4342-821E-F5B67FD7AD23}" dt="2026-01-29T21:53:10.963" v="3166" actId="1076"/>
          <ac:graphicFrameMkLst>
            <pc:docMk/>
            <pc:sldMk cId="159828820" sldId="449"/>
            <ac:graphicFrameMk id="5" creationId="{444A3D62-7E52-7691-FF4B-43E6E21BDC46}"/>
          </ac:graphicFrameMkLst>
        </pc:graphicFrameChg>
        <pc:picChg chg="add mod">
          <ac:chgData name="Spotts, Tyler D" userId="fe67611b-e886-4976-a74f-32f5d442ddd5" providerId="ADAL" clId="{A31CDC42-05B3-4342-821E-F5B67FD7AD23}" dt="2026-01-29T21:53:05.511" v="3165" actId="1076"/>
          <ac:picMkLst>
            <pc:docMk/>
            <pc:sldMk cId="159828820" sldId="449"/>
            <ac:picMk id="4" creationId="{696AD55B-EDE6-BDAA-67B5-5C070094F68C}"/>
          </ac:picMkLst>
        </pc:picChg>
      </pc:sldChg>
      <pc:sldChg chg="addSp delSp modSp new mod ord chgLayout">
        <pc:chgData name="Spotts, Tyler D" userId="fe67611b-e886-4976-a74f-32f5d442ddd5" providerId="ADAL" clId="{A31CDC42-05B3-4342-821E-F5B67FD7AD23}" dt="2026-01-29T21:56:46.899" v="3170" actId="122"/>
        <pc:sldMkLst>
          <pc:docMk/>
          <pc:sldMk cId="1611933322" sldId="451"/>
        </pc:sldMkLst>
        <pc:spChg chg="mod ord">
          <ac:chgData name="Spotts, Tyler D" userId="fe67611b-e886-4976-a74f-32f5d442ddd5" providerId="ADAL" clId="{A31CDC42-05B3-4342-821E-F5B67FD7AD23}" dt="2026-01-29T21:56:46.899" v="3170" actId="122"/>
          <ac:spMkLst>
            <pc:docMk/>
            <pc:sldMk cId="1611933322" sldId="451"/>
            <ac:spMk id="2" creationId="{DACB5685-2F1B-2F1C-C61B-CA719DC2F04D}"/>
          </ac:spMkLst>
        </pc:spChg>
        <pc:spChg chg="mod ord">
          <ac:chgData name="Spotts, Tyler D" userId="fe67611b-e886-4976-a74f-32f5d442ddd5" providerId="ADAL" clId="{A31CDC42-05B3-4342-821E-F5B67FD7AD23}" dt="2026-01-27T20:45:30.838" v="1369" actId="14100"/>
          <ac:spMkLst>
            <pc:docMk/>
            <pc:sldMk cId="1611933322" sldId="451"/>
            <ac:spMk id="3" creationId="{CC994F21-F135-00A2-18B0-281379583E7E}"/>
          </ac:spMkLst>
        </pc:spChg>
        <pc:spChg chg="mod ord">
          <ac:chgData name="Spotts, Tyler D" userId="fe67611b-e886-4976-a74f-32f5d442ddd5" providerId="ADAL" clId="{A31CDC42-05B3-4342-821E-F5B67FD7AD23}" dt="2026-01-29T20:47:40.341" v="3154" actId="207"/>
          <ac:spMkLst>
            <pc:docMk/>
            <pc:sldMk cId="1611933322" sldId="451"/>
            <ac:spMk id="4" creationId="{CB6368E4-6A3E-488C-A9F0-DA064D9A7409}"/>
          </ac:spMkLst>
        </pc:spChg>
      </pc:sldChg>
      <pc:sldChg chg="modSp add del mod ord">
        <pc:chgData name="Spotts, Tyler D" userId="fe67611b-e886-4976-a74f-32f5d442ddd5" providerId="ADAL" clId="{A31CDC42-05B3-4342-821E-F5B67FD7AD23}" dt="2026-01-29T20:32:46.698" v="3143" actId="20577"/>
        <pc:sldMkLst>
          <pc:docMk/>
          <pc:sldMk cId="534920990" sldId="452"/>
        </pc:sldMkLst>
        <pc:spChg chg="mod">
          <ac:chgData name="Spotts, Tyler D" userId="fe67611b-e886-4976-a74f-32f5d442ddd5" providerId="ADAL" clId="{A31CDC42-05B3-4342-821E-F5B67FD7AD23}" dt="2026-01-29T20:04:21.577" v="2679" actId="20577"/>
          <ac:spMkLst>
            <pc:docMk/>
            <pc:sldMk cId="534920990" sldId="452"/>
            <ac:spMk id="2" creationId="{EF2377BC-F992-CACE-F64C-F149E9FE9B8D}"/>
          </ac:spMkLst>
        </pc:spChg>
        <pc:spChg chg="mod">
          <ac:chgData name="Spotts, Tyler D" userId="fe67611b-e886-4976-a74f-32f5d442ddd5" providerId="ADAL" clId="{A31CDC42-05B3-4342-821E-F5B67FD7AD23}" dt="2026-01-29T20:02:27.905" v="2633" actId="20577"/>
          <ac:spMkLst>
            <pc:docMk/>
            <pc:sldMk cId="534920990" sldId="452"/>
            <ac:spMk id="3" creationId="{186A685E-FB16-6CBC-23A4-E3895B771B8E}"/>
          </ac:spMkLst>
        </pc:spChg>
        <pc:spChg chg="mod">
          <ac:chgData name="Spotts, Tyler D" userId="fe67611b-e886-4976-a74f-32f5d442ddd5" providerId="ADAL" clId="{A31CDC42-05B3-4342-821E-F5B67FD7AD23}" dt="2026-01-29T20:32:42.074" v="3134" actId="20577"/>
          <ac:spMkLst>
            <pc:docMk/>
            <pc:sldMk cId="534920990" sldId="452"/>
            <ac:spMk id="4" creationId="{C958CB98-709E-0004-E3FB-F4A30F2562B1}"/>
          </ac:spMkLst>
        </pc:spChg>
        <pc:spChg chg="mod">
          <ac:chgData name="Spotts, Tyler D" userId="fe67611b-e886-4976-a74f-32f5d442ddd5" providerId="ADAL" clId="{A31CDC42-05B3-4342-821E-F5B67FD7AD23}" dt="2026-01-28T21:56:40.425" v="1812" actId="113"/>
          <ac:spMkLst>
            <pc:docMk/>
            <pc:sldMk cId="534920990" sldId="452"/>
            <ac:spMk id="5" creationId="{838E0DE7-B339-7BE6-93F5-9E9AC59EA30C}"/>
          </ac:spMkLst>
        </pc:spChg>
        <pc:spChg chg="mod">
          <ac:chgData name="Spotts, Tyler D" userId="fe67611b-e886-4976-a74f-32f5d442ddd5" providerId="ADAL" clId="{A31CDC42-05B3-4342-821E-F5B67FD7AD23}" dt="2026-01-29T20:32:46.698" v="3143" actId="20577"/>
          <ac:spMkLst>
            <pc:docMk/>
            <pc:sldMk cId="534920990" sldId="452"/>
            <ac:spMk id="6" creationId="{1B43E1D5-C322-5CBC-F553-B727E5D29BE6}"/>
          </ac:spMkLst>
        </pc:spChg>
      </pc:sldChg>
      <pc:sldChg chg="addSp delSp modSp new mod">
        <pc:chgData name="Spotts, Tyler D" userId="fe67611b-e886-4976-a74f-32f5d442ddd5" providerId="ADAL" clId="{A31CDC42-05B3-4342-821E-F5B67FD7AD23}" dt="2026-01-29T20:00:09.580" v="2564" actId="20577"/>
        <pc:sldMkLst>
          <pc:docMk/>
          <pc:sldMk cId="3436279362" sldId="454"/>
        </pc:sldMkLst>
        <pc:spChg chg="mod">
          <ac:chgData name="Spotts, Tyler D" userId="fe67611b-e886-4976-a74f-32f5d442ddd5" providerId="ADAL" clId="{A31CDC42-05B3-4342-821E-F5B67FD7AD23}" dt="2026-01-29T19:50:31.873" v="2326" actId="122"/>
          <ac:spMkLst>
            <pc:docMk/>
            <pc:sldMk cId="3436279362" sldId="454"/>
            <ac:spMk id="2" creationId="{F303A89A-3254-D889-E0D3-DC4BA20BB41D}"/>
          </ac:spMkLst>
        </pc:spChg>
        <pc:spChg chg="mod">
          <ac:chgData name="Spotts, Tyler D" userId="fe67611b-e886-4976-a74f-32f5d442ddd5" providerId="ADAL" clId="{A31CDC42-05B3-4342-821E-F5B67FD7AD23}" dt="2026-01-29T19:59:50.186" v="2534" actId="20577"/>
          <ac:spMkLst>
            <pc:docMk/>
            <pc:sldMk cId="3436279362" sldId="454"/>
            <ac:spMk id="3" creationId="{0130BA0D-76EC-5F84-820C-B5C4E02B8B64}"/>
          </ac:spMkLst>
        </pc:spChg>
        <pc:spChg chg="mod">
          <ac:chgData name="Spotts, Tyler D" userId="fe67611b-e886-4976-a74f-32f5d442ddd5" providerId="ADAL" clId="{A31CDC42-05B3-4342-821E-F5B67FD7AD23}" dt="2026-01-29T20:00:09.580" v="2564" actId="20577"/>
          <ac:spMkLst>
            <pc:docMk/>
            <pc:sldMk cId="3436279362" sldId="454"/>
            <ac:spMk id="5" creationId="{2AEC06B3-A119-2FDA-38A7-065525D64F40}"/>
          </ac:spMkLst>
        </pc:spChg>
        <pc:spChg chg="add mod">
          <ac:chgData name="Spotts, Tyler D" userId="fe67611b-e886-4976-a74f-32f5d442ddd5" providerId="ADAL" clId="{A31CDC42-05B3-4342-821E-F5B67FD7AD23}" dt="2026-01-29T19:59:35.941" v="2516" actId="20577"/>
          <ac:spMkLst>
            <pc:docMk/>
            <pc:sldMk cId="3436279362" sldId="454"/>
            <ac:spMk id="9" creationId="{C2083503-5AE3-5A37-A224-5B382D57ECB9}"/>
          </ac:spMkLst>
        </pc:spChg>
        <pc:spChg chg="add mod">
          <ac:chgData name="Spotts, Tyler D" userId="fe67611b-e886-4976-a74f-32f5d442ddd5" providerId="ADAL" clId="{A31CDC42-05B3-4342-821E-F5B67FD7AD23}" dt="2026-01-29T19:58:50.209" v="2481" actId="255"/>
          <ac:spMkLst>
            <pc:docMk/>
            <pc:sldMk cId="3436279362" sldId="454"/>
            <ac:spMk id="10" creationId="{CAA90DEF-6E73-2687-51BA-B8192EE631A9}"/>
          </ac:spMkLst>
        </pc:spChg>
        <pc:picChg chg="add mod">
          <ac:chgData name="Spotts, Tyler D" userId="fe67611b-e886-4976-a74f-32f5d442ddd5" providerId="ADAL" clId="{A31CDC42-05B3-4342-821E-F5B67FD7AD23}" dt="2026-01-29T19:57:16.643" v="2427" actId="1076"/>
          <ac:picMkLst>
            <pc:docMk/>
            <pc:sldMk cId="3436279362" sldId="454"/>
            <ac:picMk id="1026" creationId="{E9DF6687-B725-0994-F86B-925C10D96F13}"/>
          </ac:picMkLst>
        </pc:picChg>
        <pc:picChg chg="add mod">
          <ac:chgData name="Spotts, Tyler D" userId="fe67611b-e886-4976-a74f-32f5d442ddd5" providerId="ADAL" clId="{A31CDC42-05B3-4342-821E-F5B67FD7AD23}" dt="2026-01-29T19:55:05.292" v="2369" actId="1076"/>
          <ac:picMkLst>
            <pc:docMk/>
            <pc:sldMk cId="3436279362" sldId="454"/>
            <ac:picMk id="1030" creationId="{E706ABFA-77FB-000C-1A55-DF5622C7784F}"/>
          </ac:picMkLst>
        </pc:picChg>
      </pc:sldChg>
      <pc:sldChg chg="addSp delSp modSp add mod ord setBg">
        <pc:chgData name="Spotts, Tyler D" userId="fe67611b-e886-4976-a74f-32f5d442ddd5" providerId="ADAL" clId="{A31CDC42-05B3-4342-821E-F5B67FD7AD23}" dt="2026-01-30T18:23:48.129" v="3623" actId="255"/>
        <pc:sldMkLst>
          <pc:docMk/>
          <pc:sldMk cId="1333298957" sldId="455"/>
        </pc:sldMkLst>
        <pc:spChg chg="mod">
          <ac:chgData name="Spotts, Tyler D" userId="fe67611b-e886-4976-a74f-32f5d442ddd5" providerId="ADAL" clId="{A31CDC42-05B3-4342-821E-F5B67FD7AD23}" dt="2026-01-30T18:19:34.389" v="3355" actId="14100"/>
          <ac:spMkLst>
            <pc:docMk/>
            <pc:sldMk cId="1333298957" sldId="455"/>
            <ac:spMk id="2" creationId="{51A92F6C-6B13-1156-766F-1E1D1E6190D7}"/>
          </ac:spMkLst>
        </pc:spChg>
        <pc:spChg chg="add mod">
          <ac:chgData name="Spotts, Tyler D" userId="fe67611b-e886-4976-a74f-32f5d442ddd5" providerId="ADAL" clId="{A31CDC42-05B3-4342-821E-F5B67FD7AD23}" dt="2026-01-30T18:23:48.129" v="3623" actId="255"/>
          <ac:spMkLst>
            <pc:docMk/>
            <pc:sldMk cId="1333298957" sldId="455"/>
            <ac:spMk id="6" creationId="{7203AF71-DC68-1040-CD81-3A709F323684}"/>
          </ac:spMkLst>
        </pc:spChg>
        <pc:spChg chg="add mod">
          <ac:chgData name="Spotts, Tyler D" userId="fe67611b-e886-4976-a74f-32f5d442ddd5" providerId="ADAL" clId="{A31CDC42-05B3-4342-821E-F5B67FD7AD23}" dt="2026-01-30T18:23:38.552" v="3622" actId="255"/>
          <ac:spMkLst>
            <pc:docMk/>
            <pc:sldMk cId="1333298957" sldId="455"/>
            <ac:spMk id="14" creationId="{737B5646-2C92-4CF2-2CD8-66AC3F3E2F04}"/>
          </ac:spMkLst>
        </pc:spChg>
        <pc:spChg chg="add">
          <ac:chgData name="Spotts, Tyler D" userId="fe67611b-e886-4976-a74f-32f5d442ddd5" providerId="ADAL" clId="{A31CDC42-05B3-4342-821E-F5B67FD7AD23}" dt="2026-01-30T18:18:28.280" v="3352" actId="26606"/>
          <ac:spMkLst>
            <pc:docMk/>
            <pc:sldMk cId="1333298957" sldId="455"/>
            <ac:spMk id="49" creationId="{BBBE9C8C-98B2-41C2-B47B-9A396CBA2326}"/>
          </ac:spMkLst>
        </pc:spChg>
        <pc:spChg chg="add">
          <ac:chgData name="Spotts, Tyler D" userId="fe67611b-e886-4976-a74f-32f5d442ddd5" providerId="ADAL" clId="{A31CDC42-05B3-4342-821E-F5B67FD7AD23}" dt="2026-01-30T18:18:28.280" v="3352" actId="26606"/>
          <ac:spMkLst>
            <pc:docMk/>
            <pc:sldMk cId="1333298957" sldId="455"/>
            <ac:spMk id="53" creationId="{10AE8D57-436A-4073-9A75-15BB5949F8B4}"/>
          </ac:spMkLst>
        </pc:spChg>
        <pc:spChg chg="add">
          <ac:chgData name="Spotts, Tyler D" userId="fe67611b-e886-4976-a74f-32f5d442ddd5" providerId="ADAL" clId="{A31CDC42-05B3-4342-821E-F5B67FD7AD23}" dt="2026-01-30T18:18:28.280" v="3352" actId="26606"/>
          <ac:spMkLst>
            <pc:docMk/>
            <pc:sldMk cId="1333298957" sldId="455"/>
            <ac:spMk id="54" creationId="{E2852671-8EB6-4EAF-8AF8-65CF3FD66456}"/>
          </ac:spMkLst>
        </pc:spChg>
        <pc:spChg chg="add">
          <ac:chgData name="Spotts, Tyler D" userId="fe67611b-e886-4976-a74f-32f5d442ddd5" providerId="ADAL" clId="{A31CDC42-05B3-4342-821E-F5B67FD7AD23}" dt="2026-01-30T18:18:28.280" v="3352" actId="26606"/>
          <ac:spMkLst>
            <pc:docMk/>
            <pc:sldMk cId="1333298957" sldId="455"/>
            <ac:spMk id="55" creationId="{963FC0CD-F19B-4D9C-9C47-EB7E9D16E444}"/>
          </ac:spMkLst>
        </pc:spChg>
        <pc:spChg chg="add">
          <ac:chgData name="Spotts, Tyler D" userId="fe67611b-e886-4976-a74f-32f5d442ddd5" providerId="ADAL" clId="{A31CDC42-05B3-4342-821E-F5B67FD7AD23}" dt="2026-01-30T18:18:28.280" v="3352" actId="26606"/>
          <ac:spMkLst>
            <pc:docMk/>
            <pc:sldMk cId="1333298957" sldId="455"/>
            <ac:spMk id="56" creationId="{2E70159E-5269-4C18-AA0B-D50513DB3B3C}"/>
          </ac:spMkLst>
        </pc:spChg>
        <pc:picChg chg="add mod ord">
          <ac:chgData name="Spotts, Tyler D" userId="fe67611b-e886-4976-a74f-32f5d442ddd5" providerId="ADAL" clId="{A31CDC42-05B3-4342-821E-F5B67FD7AD23}" dt="2026-01-30T18:19:17.421" v="3353" actId="1076"/>
          <ac:picMkLst>
            <pc:docMk/>
            <pc:sldMk cId="1333298957" sldId="455"/>
            <ac:picMk id="13" creationId="{83F23A2A-DF9E-4C79-A346-D439AE848FB7}"/>
          </ac:picMkLst>
        </pc:picChg>
      </pc:sldChg>
      <pc:sldChg chg="delSp modSp add mod">
        <pc:chgData name="Spotts, Tyler D" userId="fe67611b-e886-4976-a74f-32f5d442ddd5" providerId="ADAL" clId="{A31CDC42-05B3-4342-821E-F5B67FD7AD23}" dt="2026-01-30T18:30:16.271" v="3712" actId="20577"/>
        <pc:sldMkLst>
          <pc:docMk/>
          <pc:sldMk cId="2377280958" sldId="456"/>
        </pc:sldMkLst>
        <pc:spChg chg="mod">
          <ac:chgData name="Spotts, Tyler D" userId="fe67611b-e886-4976-a74f-32f5d442ddd5" providerId="ADAL" clId="{A31CDC42-05B3-4342-821E-F5B67FD7AD23}" dt="2026-01-30T18:30:16.271" v="3712" actId="20577"/>
          <ac:spMkLst>
            <pc:docMk/>
            <pc:sldMk cId="2377280958" sldId="456"/>
            <ac:spMk id="10" creationId="{852DFDBD-C1A8-7B22-F717-D09C8D61D3AC}"/>
          </ac:spMkLst>
        </pc:spChg>
      </pc:sldChg>
      <pc:sldChg chg="modSp add mod">
        <pc:chgData name="Spotts, Tyler D" userId="fe67611b-e886-4976-a74f-32f5d442ddd5" providerId="ADAL" clId="{A31CDC42-05B3-4342-821E-F5B67FD7AD23}" dt="2026-01-30T18:30:44.591" v="3741" actId="20577"/>
        <pc:sldMkLst>
          <pc:docMk/>
          <pc:sldMk cId="2505478068" sldId="457"/>
        </pc:sldMkLst>
        <pc:spChg chg="mod">
          <ac:chgData name="Spotts, Tyler D" userId="fe67611b-e886-4976-a74f-32f5d442ddd5" providerId="ADAL" clId="{A31CDC42-05B3-4342-821E-F5B67FD7AD23}" dt="2026-01-30T18:30:44.591" v="3741" actId="20577"/>
          <ac:spMkLst>
            <pc:docMk/>
            <pc:sldMk cId="2505478068" sldId="457"/>
            <ac:spMk id="10" creationId="{DBD42C00-E3B0-9056-AA29-536056680E79}"/>
          </ac:spMkLst>
        </pc:spChg>
      </pc:sldChg>
      <pc:sldChg chg="modSp add mod">
        <pc:chgData name="Spotts, Tyler D" userId="fe67611b-e886-4976-a74f-32f5d442ddd5" providerId="ADAL" clId="{A31CDC42-05B3-4342-821E-F5B67FD7AD23}" dt="2026-01-30T18:53:45.165" v="4162" actId="20577"/>
        <pc:sldMkLst>
          <pc:docMk/>
          <pc:sldMk cId="837803001" sldId="458"/>
        </pc:sldMkLst>
        <pc:spChg chg="mod">
          <ac:chgData name="Spotts, Tyler D" userId="fe67611b-e886-4976-a74f-32f5d442ddd5" providerId="ADAL" clId="{A31CDC42-05B3-4342-821E-F5B67FD7AD23}" dt="2026-01-30T18:33:48.327" v="3809" actId="20577"/>
          <ac:spMkLst>
            <pc:docMk/>
            <pc:sldMk cId="837803001" sldId="458"/>
            <ac:spMk id="2" creationId="{51F86214-D177-B135-F28D-518F90802981}"/>
          </ac:spMkLst>
        </pc:spChg>
        <pc:spChg chg="mod">
          <ac:chgData name="Spotts, Tyler D" userId="fe67611b-e886-4976-a74f-32f5d442ddd5" providerId="ADAL" clId="{A31CDC42-05B3-4342-821E-F5B67FD7AD23}" dt="2026-01-30T18:53:45.165" v="4162" actId="20577"/>
          <ac:spMkLst>
            <pc:docMk/>
            <pc:sldMk cId="837803001" sldId="458"/>
            <ac:spMk id="3" creationId="{6012D54B-81F1-612D-9335-87F8DD233030}"/>
          </ac:spMkLst>
        </pc:spChg>
        <pc:spChg chg="mod">
          <ac:chgData name="Spotts, Tyler D" userId="fe67611b-e886-4976-a74f-32f5d442ddd5" providerId="ADAL" clId="{A31CDC42-05B3-4342-821E-F5B67FD7AD23}" dt="2026-01-30T18:53:35.314" v="4160" actId="255"/>
          <ac:spMkLst>
            <pc:docMk/>
            <pc:sldMk cId="837803001" sldId="458"/>
            <ac:spMk id="4" creationId="{5E0BE091-9F3A-2198-AA6B-0CA82D0D2019}"/>
          </ac:spMkLst>
        </pc:spChg>
      </pc:sldChg>
      <pc:sldMasterChg chg="delSldLayout">
        <pc:chgData name="Spotts, Tyler D" userId="fe67611b-e886-4976-a74f-32f5d442ddd5" providerId="ADAL" clId="{A31CDC42-05B3-4342-821E-F5B67FD7AD23}" dt="2026-01-26T18:59:30.048" v="79" actId="2696"/>
        <pc:sldMasterMkLst>
          <pc:docMk/>
          <pc:sldMasterMk cId="110910551" sldId="2147483799"/>
        </pc:sldMasterMkLst>
      </pc:sldMasterChg>
    </pc:docChg>
  </pc:docChgLst>
  <pc:docChgLst>
    <pc:chgData name="Spotts, Tyler D" userId="S::tspotts2@rockets.utoledo.edu::fe67611b-e886-4976-a74f-32f5d442ddd5" providerId="AD" clId="Web-{3141F972-BBFD-EF67-8E07-9E1C034CF2C4}"/>
    <pc:docChg chg="modSld">
      <pc:chgData name="Spotts, Tyler D" userId="S::tspotts2@rockets.utoledo.edu::fe67611b-e886-4976-a74f-32f5d442ddd5" providerId="AD" clId="Web-{3141F972-BBFD-EF67-8E07-9E1C034CF2C4}" dt="2026-01-30T20:45:06.408" v="258" actId="20577"/>
      <pc:docMkLst>
        <pc:docMk/>
      </pc:docMkLst>
      <pc:sldChg chg="addSp modSp">
        <pc:chgData name="Spotts, Tyler D" userId="S::tspotts2@rockets.utoledo.edu::fe67611b-e886-4976-a74f-32f5d442ddd5" providerId="AD" clId="Web-{3141F972-BBFD-EF67-8E07-9E1C034CF2C4}" dt="2026-01-30T20:43:17.627" v="239" actId="14100"/>
        <pc:sldMkLst>
          <pc:docMk/>
          <pc:sldMk cId="862915657" sldId="442"/>
        </pc:sldMkLst>
        <pc:spChg chg="add mod">
          <ac:chgData name="Spotts, Tyler D" userId="S::tspotts2@rockets.utoledo.edu::fe67611b-e886-4976-a74f-32f5d442ddd5" providerId="AD" clId="Web-{3141F972-BBFD-EF67-8E07-9E1C034CF2C4}" dt="2026-01-30T20:43:00.830" v="237" actId="14100"/>
          <ac:spMkLst>
            <pc:docMk/>
            <pc:sldMk cId="862915657" sldId="442"/>
            <ac:spMk id="2" creationId="{45BD9857-9421-0E4D-4E8D-45C3CC6ABC68}"/>
          </ac:spMkLst>
        </pc:spChg>
        <pc:spChg chg="add mod">
          <ac:chgData name="Spotts, Tyler D" userId="S::tspotts2@rockets.utoledo.edu::fe67611b-e886-4976-a74f-32f5d442ddd5" providerId="AD" clId="Web-{3141F972-BBFD-EF67-8E07-9E1C034CF2C4}" dt="2026-01-30T20:42:51.814" v="236" actId="14100"/>
          <ac:spMkLst>
            <pc:docMk/>
            <pc:sldMk cId="862915657" sldId="442"/>
            <ac:spMk id="3" creationId="{32B7FD17-1067-58DA-7DF9-C31C9AE2BE78}"/>
          </ac:spMkLst>
        </pc:spChg>
      </pc:sldChg>
      <pc:sldChg chg="modSp">
        <pc:chgData name="Spotts, Tyler D" userId="S::tspotts2@rockets.utoledo.edu::fe67611b-e886-4976-a74f-32f5d442ddd5" providerId="AD" clId="Web-{3141F972-BBFD-EF67-8E07-9E1C034CF2C4}" dt="2026-01-30T20:44:20.970" v="251" actId="20577"/>
        <pc:sldMkLst>
          <pc:docMk/>
          <pc:sldMk cId="1611933322" sldId="451"/>
        </pc:sldMkLst>
        <pc:spChg chg="mod">
          <ac:chgData name="Spotts, Tyler D" userId="S::tspotts2@rockets.utoledo.edu::fe67611b-e886-4976-a74f-32f5d442ddd5" providerId="AD" clId="Web-{3141F972-BBFD-EF67-8E07-9E1C034CF2C4}" dt="2026-01-30T20:44:20.970" v="251" actId="20577"/>
          <ac:spMkLst>
            <pc:docMk/>
            <pc:sldMk cId="1611933322" sldId="451"/>
            <ac:spMk id="3" creationId="{CC994F21-F135-00A2-18B0-281379583E7E}"/>
          </ac:spMkLst>
        </pc:spChg>
        <pc:spChg chg="mod">
          <ac:chgData name="Spotts, Tyler D" userId="S::tspotts2@rockets.utoledo.edu::fe67611b-e886-4976-a74f-32f5d442ddd5" providerId="AD" clId="Web-{3141F972-BBFD-EF67-8E07-9E1C034CF2C4}" dt="2026-01-30T20:43:59.455" v="242" actId="20577"/>
          <ac:spMkLst>
            <pc:docMk/>
            <pc:sldMk cId="1611933322" sldId="451"/>
            <ac:spMk id="4" creationId="{CB6368E4-6A3E-488C-A9F0-DA064D9A7409}"/>
          </ac:spMkLst>
        </pc:spChg>
      </pc:sldChg>
      <pc:sldChg chg="modSp">
        <pc:chgData name="Spotts, Tyler D" userId="S::tspotts2@rockets.utoledo.edu::fe67611b-e886-4976-a74f-32f5d442ddd5" providerId="AD" clId="Web-{3141F972-BBFD-EF67-8E07-9E1C034CF2C4}" dt="2026-01-30T20:44:47.001" v="256" actId="20577"/>
        <pc:sldMkLst>
          <pc:docMk/>
          <pc:sldMk cId="534920990" sldId="452"/>
        </pc:sldMkLst>
        <pc:spChg chg="mod">
          <ac:chgData name="Spotts, Tyler D" userId="S::tspotts2@rockets.utoledo.edu::fe67611b-e886-4976-a74f-32f5d442ddd5" providerId="AD" clId="Web-{3141F972-BBFD-EF67-8E07-9E1C034CF2C4}" dt="2026-01-30T20:44:47.001" v="256" actId="20577"/>
          <ac:spMkLst>
            <pc:docMk/>
            <pc:sldMk cId="534920990" sldId="452"/>
            <ac:spMk id="4" creationId="{C958CB98-709E-0004-E3FB-F4A30F2562B1}"/>
          </ac:spMkLst>
        </pc:spChg>
      </pc:sldChg>
      <pc:sldChg chg="modSp">
        <pc:chgData name="Spotts, Tyler D" userId="S::tspotts2@rockets.utoledo.edu::fe67611b-e886-4976-a74f-32f5d442ddd5" providerId="AD" clId="Web-{3141F972-BBFD-EF67-8E07-9E1C034CF2C4}" dt="2026-01-30T20:45:06.408" v="258" actId="20577"/>
        <pc:sldMkLst>
          <pc:docMk/>
          <pc:sldMk cId="1333298957" sldId="455"/>
        </pc:sldMkLst>
        <pc:spChg chg="mod">
          <ac:chgData name="Spotts, Tyler D" userId="S::tspotts2@rockets.utoledo.edu::fe67611b-e886-4976-a74f-32f5d442ddd5" providerId="AD" clId="Web-{3141F972-BBFD-EF67-8E07-9E1C034CF2C4}" dt="2026-01-30T20:45:06.408" v="258" actId="20577"/>
          <ac:spMkLst>
            <pc:docMk/>
            <pc:sldMk cId="1333298957" sldId="455"/>
            <ac:spMk id="14" creationId="{737B5646-2C92-4CF2-2CD8-66AC3F3E2F04}"/>
          </ac:spMkLst>
        </pc:spChg>
      </pc:sldChg>
    </pc:docChg>
  </pc:docChgLst>
  <pc:docChgLst>
    <pc:chgData name="Spotts, Tyler D" userId="S::tspotts2@rockets.utoledo.edu::fe67611b-e886-4976-a74f-32f5d442ddd5" providerId="AD" clId="Web-{E46649CC-E463-944D-2B2D-6EB48B35C5D4}"/>
    <pc:docChg chg="modSld">
      <pc:chgData name="Spotts, Tyler D" userId="S::tspotts2@rockets.utoledo.edu::fe67611b-e886-4976-a74f-32f5d442ddd5" providerId="AD" clId="Web-{E46649CC-E463-944D-2B2D-6EB48B35C5D4}" dt="2026-01-30T20:49:01.277" v="28" actId="14100"/>
      <pc:docMkLst>
        <pc:docMk/>
      </pc:docMkLst>
      <pc:sldChg chg="modSp">
        <pc:chgData name="Spotts, Tyler D" userId="S::tspotts2@rockets.utoledo.edu::fe67611b-e886-4976-a74f-32f5d442ddd5" providerId="AD" clId="Web-{E46649CC-E463-944D-2B2D-6EB48B35C5D4}" dt="2026-01-30T20:49:01.277" v="28" actId="14100"/>
        <pc:sldMkLst>
          <pc:docMk/>
          <pc:sldMk cId="3436279362" sldId="454"/>
        </pc:sldMkLst>
        <pc:spChg chg="mod">
          <ac:chgData name="Spotts, Tyler D" userId="S::tspotts2@rockets.utoledo.edu::fe67611b-e886-4976-a74f-32f5d442ddd5" providerId="AD" clId="Web-{E46649CC-E463-944D-2B2D-6EB48B35C5D4}" dt="2026-01-30T20:48:45.199" v="22" actId="20577"/>
          <ac:spMkLst>
            <pc:docMk/>
            <pc:sldMk cId="3436279362" sldId="454"/>
            <ac:spMk id="3" creationId="{0130BA0D-76EC-5F84-820C-B5C4E02B8B64}"/>
          </ac:spMkLst>
        </pc:spChg>
        <pc:spChg chg="mod">
          <ac:chgData name="Spotts, Tyler D" userId="S::tspotts2@rockets.utoledo.edu::fe67611b-e886-4976-a74f-32f5d442ddd5" providerId="AD" clId="Web-{E46649CC-E463-944D-2B2D-6EB48B35C5D4}" dt="2026-01-30T20:49:01.277" v="28" actId="14100"/>
          <ac:spMkLst>
            <pc:docMk/>
            <pc:sldMk cId="3436279362" sldId="454"/>
            <ac:spMk id="5" creationId="{2AEC06B3-A119-2FDA-38A7-065525D64F40}"/>
          </ac:spMkLst>
        </pc:spChg>
      </pc:sldChg>
    </pc:docChg>
  </pc:docChgLst>
  <pc:docChgLst>
    <pc:chgData name="Spotts, Tyler D" userId="S::tspotts2@rockets.utoledo.edu::fe67611b-e886-4976-a74f-32f5d442ddd5" providerId="AD" clId="Web-{AD259EE3-0979-99BC-38A7-7609BDEEC541}"/>
    <pc:docChg chg="modSld">
      <pc:chgData name="Spotts, Tyler D" userId="S::tspotts2@rockets.utoledo.edu::fe67611b-e886-4976-a74f-32f5d442ddd5" providerId="AD" clId="Web-{AD259EE3-0979-99BC-38A7-7609BDEEC541}" dt="2026-01-30T20:50:29.121" v="7" actId="20577"/>
      <pc:docMkLst>
        <pc:docMk/>
      </pc:docMkLst>
      <pc:sldChg chg="modSp">
        <pc:chgData name="Spotts, Tyler D" userId="S::tspotts2@rockets.utoledo.edu::fe67611b-e886-4976-a74f-32f5d442ddd5" providerId="AD" clId="Web-{AD259EE3-0979-99BC-38A7-7609BDEEC541}" dt="2026-01-30T20:50:29.121" v="7" actId="20577"/>
        <pc:sldMkLst>
          <pc:docMk/>
          <pc:sldMk cId="534920990" sldId="452"/>
        </pc:sldMkLst>
        <pc:spChg chg="mod">
          <ac:chgData name="Spotts, Tyler D" userId="S::tspotts2@rockets.utoledo.edu::fe67611b-e886-4976-a74f-32f5d442ddd5" providerId="AD" clId="Web-{AD259EE3-0979-99BC-38A7-7609BDEEC541}" dt="2026-01-30T20:50:29.121" v="7" actId="20577"/>
          <ac:spMkLst>
            <pc:docMk/>
            <pc:sldMk cId="534920990" sldId="452"/>
            <ac:spMk id="4" creationId="{C958CB98-709E-0004-E3FB-F4A30F2562B1}"/>
          </ac:spMkLst>
        </pc:spChg>
        <pc:spChg chg="mod">
          <ac:chgData name="Spotts, Tyler D" userId="S::tspotts2@rockets.utoledo.edu::fe67611b-e886-4976-a74f-32f5d442ddd5" providerId="AD" clId="Web-{AD259EE3-0979-99BC-38A7-7609BDEEC541}" dt="2026-01-30T20:50:25.589" v="6" actId="20577"/>
          <ac:spMkLst>
            <pc:docMk/>
            <pc:sldMk cId="534920990" sldId="452"/>
            <ac:spMk id="6" creationId="{1B43E1D5-C322-5CBC-F553-B727E5D29BE6}"/>
          </ac:spMkLst>
        </pc:spChg>
      </pc:sldChg>
    </pc:docChg>
  </pc:docChgLst>
  <pc:docChgLst>
    <pc:chgData name="Spotts, Tyler D" userId="S::tspotts2@rockets.utoledo.edu::fe67611b-e886-4976-a74f-32f5d442ddd5" providerId="AD" clId="Web-{F286C569-03E9-48E8-19C3-C30AD7E4ADEE}"/>
    <pc:docChg chg="modSld">
      <pc:chgData name="Spotts, Tyler D" userId="S::tspotts2@rockets.utoledo.edu::fe67611b-e886-4976-a74f-32f5d442ddd5" providerId="AD" clId="Web-{F286C569-03E9-48E8-19C3-C30AD7E4ADEE}" dt="2026-02-02T15:32:25.278" v="79" actId="1076"/>
      <pc:docMkLst>
        <pc:docMk/>
      </pc:docMkLst>
      <pc:sldChg chg="addSp delSp modSp">
        <pc:chgData name="Spotts, Tyler D" userId="S::tspotts2@rockets.utoledo.edu::fe67611b-e886-4976-a74f-32f5d442ddd5" providerId="AD" clId="Web-{F286C569-03E9-48E8-19C3-C30AD7E4ADEE}" dt="2026-02-02T15:32:25.278" v="79" actId="1076"/>
        <pc:sldMkLst>
          <pc:docMk/>
          <pc:sldMk cId="862915657" sldId="442"/>
        </pc:sldMkLst>
        <pc:spChg chg="mod">
          <ac:chgData name="Spotts, Tyler D" userId="S::tspotts2@rockets.utoledo.edu::fe67611b-e886-4976-a74f-32f5d442ddd5" providerId="AD" clId="Web-{F286C569-03E9-48E8-19C3-C30AD7E4ADEE}" dt="2026-02-02T15:30:50.324" v="38" actId="1076"/>
          <ac:spMkLst>
            <pc:docMk/>
            <pc:sldMk cId="862915657" sldId="442"/>
            <ac:spMk id="2" creationId="{45BD9857-9421-0E4D-4E8D-45C3CC6ABC68}"/>
          </ac:spMkLst>
        </pc:spChg>
        <pc:spChg chg="mod">
          <ac:chgData name="Spotts, Tyler D" userId="S::tspotts2@rockets.utoledo.edu::fe67611b-e886-4976-a74f-32f5d442ddd5" providerId="AD" clId="Web-{F286C569-03E9-48E8-19C3-C30AD7E4ADEE}" dt="2026-02-02T15:30:31.339" v="32" actId="1076"/>
          <ac:spMkLst>
            <pc:docMk/>
            <pc:sldMk cId="862915657" sldId="442"/>
            <ac:spMk id="3" creationId="{32B7FD17-1067-58DA-7DF9-C31C9AE2BE78}"/>
          </ac:spMkLst>
        </pc:spChg>
        <pc:spChg chg="add del">
          <ac:chgData name="Spotts, Tyler D" userId="S::tspotts2@rockets.utoledo.edu::fe67611b-e886-4976-a74f-32f5d442ddd5" providerId="AD" clId="Web-{F286C569-03E9-48E8-19C3-C30AD7E4ADEE}" dt="2026-02-02T15:29:48.009" v="16"/>
          <ac:spMkLst>
            <pc:docMk/>
            <pc:sldMk cId="862915657" sldId="442"/>
            <ac:spMk id="9" creationId="{1D391C9D-4192-D990-7A10-44DD46F71F53}"/>
          </ac:spMkLst>
        </pc:spChg>
        <pc:spChg chg="add mod">
          <ac:chgData name="Spotts, Tyler D" userId="S::tspotts2@rockets.utoledo.edu::fe67611b-e886-4976-a74f-32f5d442ddd5" providerId="AD" clId="Web-{F286C569-03E9-48E8-19C3-C30AD7E4ADEE}" dt="2026-02-02T15:30:55.120" v="39" actId="1076"/>
          <ac:spMkLst>
            <pc:docMk/>
            <pc:sldMk cId="862915657" sldId="442"/>
            <ac:spMk id="11" creationId="{82746C4A-FDD9-AD05-E626-4996DDFE85B6}"/>
          </ac:spMkLst>
        </pc:spChg>
        <pc:spChg chg="add del">
          <ac:chgData name="Spotts, Tyler D" userId="S::tspotts2@rockets.utoledo.edu::fe67611b-e886-4976-a74f-32f5d442ddd5" providerId="AD" clId="Web-{F286C569-03E9-48E8-19C3-C30AD7E4ADEE}" dt="2026-02-02T15:31:13.855" v="41"/>
          <ac:spMkLst>
            <pc:docMk/>
            <pc:sldMk cId="862915657" sldId="442"/>
            <ac:spMk id="12" creationId="{8FE3C175-0CD2-4241-1D89-43C152002A7A}"/>
          </ac:spMkLst>
        </pc:spChg>
        <pc:spChg chg="add mod">
          <ac:chgData name="Spotts, Tyler D" userId="S::tspotts2@rockets.utoledo.edu::fe67611b-e886-4976-a74f-32f5d442ddd5" providerId="AD" clId="Web-{F286C569-03E9-48E8-19C3-C30AD7E4ADEE}" dt="2026-02-02T15:32:25.278" v="79" actId="1076"/>
          <ac:spMkLst>
            <pc:docMk/>
            <pc:sldMk cId="862915657" sldId="442"/>
            <ac:spMk id="13" creationId="{85858C7A-784D-03C0-1AEA-35846D86B6FB}"/>
          </ac:spMkLst>
        </pc:spChg>
        <pc:spChg chg="add mod">
          <ac:chgData name="Spotts, Tyler D" userId="S::tspotts2@rockets.utoledo.edu::fe67611b-e886-4976-a74f-32f5d442ddd5" providerId="AD" clId="Web-{F286C569-03E9-48E8-19C3-C30AD7E4ADEE}" dt="2026-02-02T15:32:22.216" v="78" actId="1076"/>
          <ac:spMkLst>
            <pc:docMk/>
            <pc:sldMk cId="862915657" sldId="442"/>
            <ac:spMk id="14" creationId="{A3151DEB-85A4-2A5A-C994-C53ECCFC9216}"/>
          </ac:spMkLst>
        </pc:spChg>
        <pc:cxnChg chg="add del">
          <ac:chgData name="Spotts, Tyler D" userId="S::tspotts2@rockets.utoledo.edu::fe67611b-e886-4976-a74f-32f5d442ddd5" providerId="AD" clId="Web-{F286C569-03E9-48E8-19C3-C30AD7E4ADEE}" dt="2026-02-02T15:28:03.785" v="1"/>
          <ac:cxnSpMkLst>
            <pc:docMk/>
            <pc:sldMk cId="862915657" sldId="442"/>
            <ac:cxnSpMk id="4" creationId="{3F566F48-CEAB-F617-A171-21CA5E96DD42}"/>
          </ac:cxnSpMkLst>
        </pc:cxnChg>
        <pc:cxnChg chg="add mod">
          <ac:chgData name="Spotts, Tyler D" userId="S::tspotts2@rockets.utoledo.edu::fe67611b-e886-4976-a74f-32f5d442ddd5" providerId="AD" clId="Web-{F286C569-03E9-48E8-19C3-C30AD7E4ADEE}" dt="2026-02-02T15:30:43.995" v="34" actId="1076"/>
          <ac:cxnSpMkLst>
            <pc:docMk/>
            <pc:sldMk cId="862915657" sldId="442"/>
            <ac:cxnSpMk id="5" creationId="{7C30FDB2-4A83-0F32-FF26-6C5C788ED861}"/>
          </ac:cxnSpMkLst>
        </pc:cxnChg>
        <pc:cxnChg chg="add mod">
          <ac:chgData name="Spotts, Tyler D" userId="S::tspotts2@rockets.utoledo.edu::fe67611b-e886-4976-a74f-32f5d442ddd5" providerId="AD" clId="Web-{F286C569-03E9-48E8-19C3-C30AD7E4ADEE}" dt="2026-02-02T15:30:43.995" v="35" actId="1076"/>
          <ac:cxnSpMkLst>
            <pc:docMk/>
            <pc:sldMk cId="862915657" sldId="442"/>
            <ac:cxnSpMk id="6" creationId="{015CF71E-55D1-FE49-49AD-4DDDF5E562CA}"/>
          </ac:cxnSpMkLst>
        </pc:cxnChg>
        <pc:cxnChg chg="add del">
          <ac:chgData name="Spotts, Tyler D" userId="S::tspotts2@rockets.utoledo.edu::fe67611b-e886-4976-a74f-32f5d442ddd5" providerId="AD" clId="Web-{F286C569-03E9-48E8-19C3-C30AD7E4ADEE}" dt="2026-02-02T15:28:57.976" v="9"/>
          <ac:cxnSpMkLst>
            <pc:docMk/>
            <pc:sldMk cId="862915657" sldId="442"/>
            <ac:cxnSpMk id="7" creationId="{95D5F53C-889B-BEDD-9106-6F1DD99A585D}"/>
          </ac:cxnSpMkLst>
        </pc:cxnChg>
        <pc:cxnChg chg="add mod">
          <ac:chgData name="Spotts, Tyler D" userId="S::tspotts2@rockets.utoledo.edu::fe67611b-e886-4976-a74f-32f5d442ddd5" providerId="AD" clId="Web-{F286C569-03E9-48E8-19C3-C30AD7E4ADEE}" dt="2026-02-02T15:30:44.011" v="36" actId="1076"/>
          <ac:cxnSpMkLst>
            <pc:docMk/>
            <pc:sldMk cId="862915657" sldId="442"/>
            <ac:cxnSpMk id="8" creationId="{0A020A47-826F-5A86-AA9F-16DF98E2D467}"/>
          </ac:cxnSpMkLst>
        </pc:cxnChg>
      </pc:sldChg>
    </pc:docChg>
  </pc:docChgLst>
  <pc:docChgLst>
    <pc:chgData name="Spotts, Tyler D" userId="S::tspotts2@rockets.utoledo.edu::fe67611b-e886-4976-a74f-32f5d442ddd5" providerId="AD" clId="Web-{B85E95A9-A1E7-B1B3-CF04-9B6DC6A035E3}"/>
    <pc:docChg chg="modSld">
      <pc:chgData name="Spotts, Tyler D" userId="S::tspotts2@rockets.utoledo.edu::fe67611b-e886-4976-a74f-32f5d442ddd5" providerId="AD" clId="Web-{B85E95A9-A1E7-B1B3-CF04-9B6DC6A035E3}" dt="2026-01-30T20:47:12.668" v="5" actId="14100"/>
      <pc:docMkLst>
        <pc:docMk/>
      </pc:docMkLst>
      <pc:sldChg chg="modSp">
        <pc:chgData name="Spotts, Tyler D" userId="S::tspotts2@rockets.utoledo.edu::fe67611b-e886-4976-a74f-32f5d442ddd5" providerId="AD" clId="Web-{B85E95A9-A1E7-B1B3-CF04-9B6DC6A035E3}" dt="2026-01-30T20:46:31.293" v="0" actId="20577"/>
        <pc:sldMkLst>
          <pc:docMk/>
          <pc:sldMk cId="1550186867" sldId="447"/>
        </pc:sldMkLst>
        <pc:spChg chg="mod">
          <ac:chgData name="Spotts, Tyler D" userId="S::tspotts2@rockets.utoledo.edu::fe67611b-e886-4976-a74f-32f5d442ddd5" providerId="AD" clId="Web-{B85E95A9-A1E7-B1B3-CF04-9B6DC6A035E3}" dt="2026-01-30T20:46:31.293" v="0" actId="20577"/>
          <ac:spMkLst>
            <pc:docMk/>
            <pc:sldMk cId="1550186867" sldId="447"/>
            <ac:spMk id="9" creationId="{6FC19272-5ECD-62A6-AF09-53DC39343138}"/>
          </ac:spMkLst>
        </pc:spChg>
      </pc:sldChg>
      <pc:sldChg chg="modSp">
        <pc:chgData name="Spotts, Tyler D" userId="S::tspotts2@rockets.utoledo.edu::fe67611b-e886-4976-a74f-32f5d442ddd5" providerId="AD" clId="Web-{B85E95A9-A1E7-B1B3-CF04-9B6DC6A035E3}" dt="2026-01-30T20:47:03.887" v="4" actId="1076"/>
        <pc:sldMkLst>
          <pc:docMk/>
          <pc:sldMk cId="159828820" sldId="449"/>
        </pc:sldMkLst>
        <pc:graphicFrameChg chg="mod">
          <ac:chgData name="Spotts, Tyler D" userId="S::tspotts2@rockets.utoledo.edu::fe67611b-e886-4976-a74f-32f5d442ddd5" providerId="AD" clId="Web-{B85E95A9-A1E7-B1B3-CF04-9B6DC6A035E3}" dt="2026-01-30T20:47:03.887" v="4" actId="1076"/>
          <ac:graphicFrameMkLst>
            <pc:docMk/>
            <pc:sldMk cId="159828820" sldId="449"/>
            <ac:graphicFrameMk id="5" creationId="{444A3D62-7E52-7691-FF4B-43E6E21BDC46}"/>
          </ac:graphicFrameMkLst>
        </pc:graphicFrameChg>
      </pc:sldChg>
      <pc:sldChg chg="modSp">
        <pc:chgData name="Spotts, Tyler D" userId="S::tspotts2@rockets.utoledo.edu::fe67611b-e886-4976-a74f-32f5d442ddd5" providerId="AD" clId="Web-{B85E95A9-A1E7-B1B3-CF04-9B6DC6A035E3}" dt="2026-01-30T20:47:12.668" v="5" actId="14100"/>
        <pc:sldMkLst>
          <pc:docMk/>
          <pc:sldMk cId="1611933322" sldId="451"/>
        </pc:sldMkLst>
        <pc:spChg chg="mod">
          <ac:chgData name="Spotts, Tyler D" userId="S::tspotts2@rockets.utoledo.edu::fe67611b-e886-4976-a74f-32f5d442ddd5" providerId="AD" clId="Web-{B85E95A9-A1E7-B1B3-CF04-9B6DC6A035E3}" dt="2026-01-30T20:47:12.668" v="5" actId="14100"/>
          <ac:spMkLst>
            <pc:docMk/>
            <pc:sldMk cId="1611933322" sldId="451"/>
            <ac:spMk id="4" creationId="{CB6368E4-6A3E-488C-A9F0-DA064D9A7409}"/>
          </ac:spMkLst>
        </pc:spChg>
      </pc:sldChg>
      <pc:sldChg chg="modSp">
        <pc:chgData name="Spotts, Tyler D" userId="S::tspotts2@rockets.utoledo.edu::fe67611b-e886-4976-a74f-32f5d442ddd5" providerId="AD" clId="Web-{B85E95A9-A1E7-B1B3-CF04-9B6DC6A035E3}" dt="2026-01-30T20:46:52.074" v="3" actId="20577"/>
        <pc:sldMkLst>
          <pc:docMk/>
          <pc:sldMk cId="3436279362" sldId="454"/>
        </pc:sldMkLst>
        <pc:spChg chg="mod">
          <ac:chgData name="Spotts, Tyler D" userId="S::tspotts2@rockets.utoledo.edu::fe67611b-e886-4976-a74f-32f5d442ddd5" providerId="AD" clId="Web-{B85E95A9-A1E7-B1B3-CF04-9B6DC6A035E3}" dt="2026-01-30T20:46:46.262" v="2" actId="20577"/>
          <ac:spMkLst>
            <pc:docMk/>
            <pc:sldMk cId="3436279362" sldId="454"/>
            <ac:spMk id="9" creationId="{C2083503-5AE3-5A37-A224-5B382D57ECB9}"/>
          </ac:spMkLst>
        </pc:spChg>
        <pc:spChg chg="mod">
          <ac:chgData name="Spotts, Tyler D" userId="S::tspotts2@rockets.utoledo.edu::fe67611b-e886-4976-a74f-32f5d442ddd5" providerId="AD" clId="Web-{B85E95A9-A1E7-B1B3-CF04-9B6DC6A035E3}" dt="2026-01-30T20:46:52.074" v="3" actId="20577"/>
          <ac:spMkLst>
            <pc:docMk/>
            <pc:sldMk cId="3436279362" sldId="454"/>
            <ac:spMk id="10" creationId="{CAA90DEF-6E73-2687-51BA-B8192EE631A9}"/>
          </ac:spMkLst>
        </pc:spChg>
      </pc:sldChg>
    </pc:docChg>
  </pc:docChgLst>
  <pc:docChgLst>
    <pc:chgData name="Spotts, Tyler D" userId="S::tspotts2@rockets.utoledo.edu::fe67611b-e886-4976-a74f-32f5d442ddd5" providerId="AD" clId="Web-{808B5166-0F97-EF18-C8D8-82C1634968E7}"/>
    <pc:docChg chg="modSld">
      <pc:chgData name="Spotts, Tyler D" userId="S::tspotts2@rockets.utoledo.edu::fe67611b-e886-4976-a74f-32f5d442ddd5" providerId="AD" clId="Web-{808B5166-0F97-EF18-C8D8-82C1634968E7}" dt="2026-01-30T20:54:40.291" v="15" actId="20577"/>
      <pc:docMkLst>
        <pc:docMk/>
      </pc:docMkLst>
      <pc:sldChg chg="modSp">
        <pc:chgData name="Spotts, Tyler D" userId="S::tspotts2@rockets.utoledo.edu::fe67611b-e886-4976-a74f-32f5d442ddd5" providerId="AD" clId="Web-{808B5166-0F97-EF18-C8D8-82C1634968E7}" dt="2026-01-30T20:54:40.291" v="15" actId="20577"/>
        <pc:sldMkLst>
          <pc:docMk/>
          <pc:sldMk cId="862915657" sldId="442"/>
        </pc:sldMkLst>
        <pc:spChg chg="mod">
          <ac:chgData name="Spotts, Tyler D" userId="S::tspotts2@rockets.utoledo.edu::fe67611b-e886-4976-a74f-32f5d442ddd5" providerId="AD" clId="Web-{808B5166-0F97-EF18-C8D8-82C1634968E7}" dt="2026-01-30T20:54:40.291" v="15" actId="20577"/>
          <ac:spMkLst>
            <pc:docMk/>
            <pc:sldMk cId="862915657" sldId="442"/>
            <ac:spMk id="2" creationId="{45BD9857-9421-0E4D-4E8D-45C3CC6ABC68}"/>
          </ac:spMkLst>
        </pc:spChg>
        <pc:spChg chg="mod">
          <ac:chgData name="Spotts, Tyler D" userId="S::tspotts2@rockets.utoledo.edu::fe67611b-e886-4976-a74f-32f5d442ddd5" providerId="AD" clId="Web-{808B5166-0F97-EF18-C8D8-82C1634968E7}" dt="2026-01-30T20:54:34.712" v="13" actId="20577"/>
          <ac:spMkLst>
            <pc:docMk/>
            <pc:sldMk cId="862915657" sldId="442"/>
            <ac:spMk id="3" creationId="{32B7FD17-1067-58DA-7DF9-C31C9AE2BE78}"/>
          </ac:spMkLst>
        </pc:spChg>
      </pc:sldChg>
    </pc:docChg>
  </pc:docChgLst>
  <pc:docChgLst>
    <pc:chgData name="Spotts, Tyler D" userId="S::tspotts2@rockets.utoledo.edu::fe67611b-e886-4976-a74f-32f5d442ddd5" providerId="AD" clId="Web-{6707161E-11B1-E907-DE8B-A2BB8F7E0513}"/>
    <pc:docChg chg="modSld">
      <pc:chgData name="Spotts, Tyler D" userId="S::tspotts2@rockets.utoledo.edu::fe67611b-e886-4976-a74f-32f5d442ddd5" providerId="AD" clId="Web-{6707161E-11B1-E907-DE8B-A2BB8F7E0513}" dt="2026-02-02T15:26:45.115" v="103"/>
      <pc:docMkLst>
        <pc:docMk/>
      </pc:docMkLst>
      <pc:sldChg chg="addSp delSp modSp">
        <pc:chgData name="Spotts, Tyler D" userId="S::tspotts2@rockets.utoledo.edu::fe67611b-e886-4976-a74f-32f5d442ddd5" providerId="AD" clId="Web-{6707161E-11B1-E907-DE8B-A2BB8F7E0513}" dt="2026-02-02T15:26:45.115" v="103"/>
        <pc:sldMkLst>
          <pc:docMk/>
          <pc:sldMk cId="862915657" sldId="442"/>
        </pc:sldMkLst>
        <pc:spChg chg="mod">
          <ac:chgData name="Spotts, Tyler D" userId="S::tspotts2@rockets.utoledo.edu::fe67611b-e886-4976-a74f-32f5d442ddd5" providerId="AD" clId="Web-{6707161E-11B1-E907-DE8B-A2BB8F7E0513}" dt="2026-02-02T15:23:50.303" v="8" actId="1076"/>
          <ac:spMkLst>
            <pc:docMk/>
            <pc:sldMk cId="862915657" sldId="442"/>
            <ac:spMk id="2" creationId="{45BD9857-9421-0E4D-4E8D-45C3CC6ABC68}"/>
          </ac:spMkLst>
        </pc:spChg>
        <pc:spChg chg="mod">
          <ac:chgData name="Spotts, Tyler D" userId="S::tspotts2@rockets.utoledo.edu::fe67611b-e886-4976-a74f-32f5d442ddd5" providerId="AD" clId="Web-{6707161E-11B1-E907-DE8B-A2BB8F7E0513}" dt="2026-02-02T15:24:06.303" v="14" actId="1076"/>
          <ac:spMkLst>
            <pc:docMk/>
            <pc:sldMk cId="862915657" sldId="442"/>
            <ac:spMk id="3" creationId="{32B7FD17-1067-58DA-7DF9-C31C9AE2BE78}"/>
          </ac:spMkLst>
        </pc:spChg>
        <pc:spChg chg="del mod">
          <ac:chgData name="Spotts, Tyler D" userId="S::tspotts2@rockets.utoledo.edu::fe67611b-e886-4976-a74f-32f5d442ddd5" providerId="AD" clId="Web-{6707161E-11B1-E907-DE8B-A2BB8F7E0513}" dt="2026-02-02T15:25:58.271" v="99"/>
          <ac:spMkLst>
            <pc:docMk/>
            <pc:sldMk cId="862915657" sldId="442"/>
            <ac:spMk id="8" creationId="{6AAB95B5-27D3-3346-B14A-733F1FE0F058}"/>
          </ac:spMkLst>
        </pc:spChg>
        <pc:inkChg chg="add del">
          <ac:chgData name="Spotts, Tyler D" userId="S::tspotts2@rockets.utoledo.edu::fe67611b-e886-4976-a74f-32f5d442ddd5" providerId="AD" clId="Web-{6707161E-11B1-E907-DE8B-A2BB8F7E0513}" dt="2026-02-02T15:26:45.115" v="103"/>
          <ac:inkMkLst>
            <pc:docMk/>
            <pc:sldMk cId="862915657" sldId="442"/>
            <ac:inkMk id="4" creationId="{A1904FD9-B4C1-3C91-B6EF-D3DF40ED4344}"/>
          </ac:inkMkLst>
        </pc:inkChg>
        <pc:inkChg chg="add del">
          <ac:chgData name="Spotts, Tyler D" userId="S::tspotts2@rockets.utoledo.edu::fe67611b-e886-4976-a74f-32f5d442ddd5" providerId="AD" clId="Web-{6707161E-11B1-E907-DE8B-A2BB8F7E0513}" dt="2026-02-02T15:26:45.115" v="102"/>
          <ac:inkMkLst>
            <pc:docMk/>
            <pc:sldMk cId="862915657" sldId="442"/>
            <ac:inkMk id="5" creationId="{462A28DF-138B-C0D9-446F-5C9A8D5E9EA9}"/>
          </ac:inkMkLst>
        </pc:ink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spotts2\Downloads\Export_Report_Cases_SC%20(8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[Export_Report_Cases_SC (8).xlsx]Sheet1!PivotTable1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Physician Procedure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Sheet1!$B$3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664-4506-B562-1063592C4A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664-4506-B562-1063592C4A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664-4506-B562-1063592C4AF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Sheet1!$A$4:$A$7</c:f>
              <c:strCache>
                <c:ptCount val="3"/>
                <c:pt idx="0">
                  <c:v>MUSTAPHA, ABDUL</c:v>
                </c:pt>
                <c:pt idx="1">
                  <c:v>SKIE, MARTIN</c:v>
                </c:pt>
                <c:pt idx="2">
                  <c:v>(blank)</c:v>
                </c:pt>
              </c:strCache>
            </c:strRef>
          </c:cat>
          <c:val>
            <c:numRef>
              <c:f>Sheet1!$B$4:$B$7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664-4506-B562-1063592C4AF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C3C3A6-B337-4D83-9CDB-B9C35780F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79A68-3D73-4695-8C1E-3CDBCB536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B97C6B7-F63D-48F8-8C65-A57506B0F13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F5045C-A7CE-41D4-85C5-0E9ACEEF9B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9ABD0F-F8EA-4B9F-8647-FC7D4AE3D8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4AB78DD-9481-4863-BCCC-946573546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040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C09A0FA-2191-4F92-A1E4-6EB4598AC4E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63359F2-43EF-4812-9DC0-98C0B1A4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2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50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EAD07-9A1E-D1D5-569D-11DD211DF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4D40CA-3B75-5139-0E2A-5C41A6EAE4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0121FB-0DE2-F32D-F86E-1D4E3158C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92259-83AB-6FDC-8CAF-25DB5C242F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98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6DCE5-81C4-A62E-CE72-072002CE5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7A3B43-38AF-C4FE-D3CB-7CD2DAC147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39FC8E-E141-A13D-F116-85CF8A287C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E69F9-6384-A462-2775-28CE33F0F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11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80198-6DF0-D228-D88E-1E0572483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B62A8-6369-16CB-2ED0-5B68FD6EE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406E26-CCCC-8905-21B9-810E6CB00D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27474-9BA7-35A4-4F65-BE923FF2F5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63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20A46-7A58-9A4C-FEC7-9904090D5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44DC5E-74B9-0E27-C68A-2CE6F11FB4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9E2FA-7A7A-4037-F98E-D599A9A459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16EA3-D0C0-4380-9374-99D91D0314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1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6156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330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9887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1937252-EACE-4232-855F-5C47E3F8B0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070901"/>
            <a:ext cx="11265407" cy="1499616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BA6DBC1-39A1-48A6-8B81-3CD966D06E8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8055" y="3103684"/>
            <a:ext cx="11274551" cy="3287971"/>
          </a:xfrm>
          <a:solidFill>
            <a:schemeClr val="accent2"/>
          </a:solidFill>
        </p:spPr>
        <p:txBody>
          <a:bodyPr anchor="t" anchorCtr="0"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28195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26BD44-2224-46FF-A4E7-9C9FFE19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0079"/>
            <a:ext cx="3657600" cy="2100851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C87D77D-2EA4-028B-1ACF-E1120CE8F0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7201" y="2862470"/>
            <a:ext cx="3657600" cy="3510898"/>
          </a:xfrm>
        </p:spPr>
        <p:txBody>
          <a:bodyPr anchor="t" anchorCtr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CFA45C0-9EBE-13AF-9B5D-9D5F4BF223E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42815" y="640080"/>
            <a:ext cx="7491984" cy="5751576"/>
          </a:xfrm>
          <a:custGeom>
            <a:avLst/>
            <a:gdLst>
              <a:gd name="connsiteX0" fmla="*/ 3800341 w 7491984"/>
              <a:gd name="connsiteY0" fmla="*/ 0 h 5751576"/>
              <a:gd name="connsiteX1" fmla="*/ 7491984 w 7491984"/>
              <a:gd name="connsiteY1" fmla="*/ 0 h 5751576"/>
              <a:gd name="connsiteX2" fmla="*/ 7491984 w 7491984"/>
              <a:gd name="connsiteY2" fmla="*/ 5751576 h 5751576"/>
              <a:gd name="connsiteX3" fmla="*/ 3800341 w 7491984"/>
              <a:gd name="connsiteY3" fmla="*/ 5751576 h 5751576"/>
              <a:gd name="connsiteX4" fmla="*/ 0 w 7491984"/>
              <a:gd name="connsiteY4" fmla="*/ 0 h 5751576"/>
              <a:gd name="connsiteX5" fmla="*/ 3696432 w 7491984"/>
              <a:gd name="connsiteY5" fmla="*/ 0 h 5751576"/>
              <a:gd name="connsiteX6" fmla="*/ 3696432 w 7491984"/>
              <a:gd name="connsiteY6" fmla="*/ 5751576 h 5751576"/>
              <a:gd name="connsiteX7" fmla="*/ 0 w 7491984"/>
              <a:gd name="connsiteY7" fmla="*/ 5751576 h 5751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91984" h="5751576">
                <a:moveTo>
                  <a:pt x="3800341" y="0"/>
                </a:moveTo>
                <a:lnTo>
                  <a:pt x="7491984" y="0"/>
                </a:lnTo>
                <a:lnTo>
                  <a:pt x="7491984" y="5751576"/>
                </a:lnTo>
                <a:lnTo>
                  <a:pt x="3800341" y="5751576"/>
                </a:lnTo>
                <a:close/>
                <a:moveTo>
                  <a:pt x="0" y="0"/>
                </a:moveTo>
                <a:lnTo>
                  <a:pt x="3696432" y="0"/>
                </a:lnTo>
                <a:lnTo>
                  <a:pt x="3696432" y="5751576"/>
                </a:lnTo>
                <a:lnTo>
                  <a:pt x="0" y="57515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5DDC5FA-EEDB-898F-533E-4094ADA899B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E79B0359-4B55-D899-E584-A8E6B2ED912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B916D02-76FE-EAED-CC51-A50448811F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2289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1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troductio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878091"/>
            <a:ext cx="3729789" cy="3440485"/>
          </a:xfrm>
        </p:spPr>
        <p:txBody>
          <a:bodyPr tIns="182880" bIns="182880" anchor="ctr" anchorCtr="0">
            <a:noAutofit/>
          </a:bodyPr>
          <a:lstStyle/>
          <a:p>
            <a:r>
              <a:rPr lang="en-US"/>
              <a:t>Click to add title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F1D2B-CBE7-6279-2158-7A9F3B5D5C6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7200" y="670560"/>
            <a:ext cx="11267440" cy="2139696"/>
          </a:xfrm>
          <a:custGeom>
            <a:avLst/>
            <a:gdLst>
              <a:gd name="connsiteX0" fmla="*/ 3783068 w 11267440"/>
              <a:gd name="connsiteY0" fmla="*/ 0 h 2139696"/>
              <a:gd name="connsiteX1" fmla="*/ 11267440 w 11267440"/>
              <a:gd name="connsiteY1" fmla="*/ 0 h 2139696"/>
              <a:gd name="connsiteX2" fmla="*/ 11267440 w 11267440"/>
              <a:gd name="connsiteY2" fmla="*/ 2139696 h 2139696"/>
              <a:gd name="connsiteX3" fmla="*/ 3783068 w 11267440"/>
              <a:gd name="connsiteY3" fmla="*/ 2139696 h 2139696"/>
              <a:gd name="connsiteX4" fmla="*/ 0 w 11267440"/>
              <a:gd name="connsiteY4" fmla="*/ 0 h 2139696"/>
              <a:gd name="connsiteX5" fmla="*/ 3677799 w 11267440"/>
              <a:gd name="connsiteY5" fmla="*/ 0 h 2139696"/>
              <a:gd name="connsiteX6" fmla="*/ 3677799 w 11267440"/>
              <a:gd name="connsiteY6" fmla="*/ 2139696 h 2139696"/>
              <a:gd name="connsiteX7" fmla="*/ 0 w 11267440"/>
              <a:gd name="connsiteY7" fmla="*/ 2139696 h 213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67440" h="2139696">
                <a:moveTo>
                  <a:pt x="3783068" y="0"/>
                </a:moveTo>
                <a:lnTo>
                  <a:pt x="11267440" y="0"/>
                </a:lnTo>
                <a:lnTo>
                  <a:pt x="11267440" y="2139696"/>
                </a:lnTo>
                <a:lnTo>
                  <a:pt x="3783068" y="2139696"/>
                </a:lnTo>
                <a:close/>
                <a:moveTo>
                  <a:pt x="0" y="0"/>
                </a:moveTo>
                <a:lnTo>
                  <a:pt x="3677799" y="0"/>
                </a:lnTo>
                <a:lnTo>
                  <a:pt x="3677799" y="2139696"/>
                </a:lnTo>
                <a:lnTo>
                  <a:pt x="0" y="213969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35EE74D-5A60-B83C-5C2D-7B6FEA778F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305827" y="2878091"/>
            <a:ext cx="7418813" cy="3440485"/>
          </a:xfrm>
        </p:spPr>
        <p:txBody>
          <a:bodyPr anchor="ctr" anchorCtr="0">
            <a:normAutofit/>
          </a:bodyPr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add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BCF1FAD-0BAD-2574-3352-B152DF76C1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EC328E41-645E-D257-FFF3-93344A8E4F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EF9E45A-6561-C074-14CE-B3B63476D2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72130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68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+ subtitle +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82" y="629920"/>
            <a:ext cx="3606800" cy="2809240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881" y="3698240"/>
            <a:ext cx="3606800" cy="2271076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2608" y="6423914"/>
            <a:ext cx="1052510" cy="365125"/>
          </a:xfrm>
        </p:spPr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54FD2A1-D363-7C44-2A72-54E8B397D3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6720" y="650240"/>
            <a:ext cx="7518398" cy="5713918"/>
          </a:xfrm>
          <a:custGeom>
            <a:avLst/>
            <a:gdLst>
              <a:gd name="connsiteX0" fmla="*/ 3806436 w 7518398"/>
              <a:gd name="connsiteY0" fmla="*/ 4479475 h 5713918"/>
              <a:gd name="connsiteX1" fmla="*/ 7518398 w 7518398"/>
              <a:gd name="connsiteY1" fmla="*/ 4479475 h 5713918"/>
              <a:gd name="connsiteX2" fmla="*/ 7518398 w 7518398"/>
              <a:gd name="connsiteY2" fmla="*/ 5713918 h 5713918"/>
              <a:gd name="connsiteX3" fmla="*/ 3806436 w 7518398"/>
              <a:gd name="connsiteY3" fmla="*/ 5713918 h 5713918"/>
              <a:gd name="connsiteX4" fmla="*/ 0 w 7518398"/>
              <a:gd name="connsiteY4" fmla="*/ 4479475 h 5713918"/>
              <a:gd name="connsiteX5" fmla="*/ 3702527 w 7518398"/>
              <a:gd name="connsiteY5" fmla="*/ 4479475 h 5713918"/>
              <a:gd name="connsiteX6" fmla="*/ 3702527 w 7518398"/>
              <a:gd name="connsiteY6" fmla="*/ 5713918 h 5713918"/>
              <a:gd name="connsiteX7" fmla="*/ 0 w 7518398"/>
              <a:gd name="connsiteY7" fmla="*/ 5713918 h 5713918"/>
              <a:gd name="connsiteX8" fmla="*/ 3806436 w 7518398"/>
              <a:gd name="connsiteY8" fmla="*/ 0 h 5713918"/>
              <a:gd name="connsiteX9" fmla="*/ 7518398 w 7518398"/>
              <a:gd name="connsiteY9" fmla="*/ 0 h 5713918"/>
              <a:gd name="connsiteX10" fmla="*/ 7518398 w 7518398"/>
              <a:gd name="connsiteY10" fmla="*/ 4379183 h 5713918"/>
              <a:gd name="connsiteX11" fmla="*/ 3806436 w 7518398"/>
              <a:gd name="connsiteY11" fmla="*/ 4379183 h 5713918"/>
              <a:gd name="connsiteX12" fmla="*/ 0 w 7518398"/>
              <a:gd name="connsiteY12" fmla="*/ 0 h 5713918"/>
              <a:gd name="connsiteX13" fmla="*/ 3702527 w 7518398"/>
              <a:gd name="connsiteY13" fmla="*/ 0 h 5713918"/>
              <a:gd name="connsiteX14" fmla="*/ 3702527 w 7518398"/>
              <a:gd name="connsiteY14" fmla="*/ 4379183 h 5713918"/>
              <a:gd name="connsiteX15" fmla="*/ 0 w 7518398"/>
              <a:gd name="connsiteY15" fmla="*/ 4379183 h 571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518398" h="5713918">
                <a:moveTo>
                  <a:pt x="3806436" y="4479475"/>
                </a:moveTo>
                <a:lnTo>
                  <a:pt x="7518398" y="4479475"/>
                </a:lnTo>
                <a:lnTo>
                  <a:pt x="7518398" y="5713918"/>
                </a:lnTo>
                <a:lnTo>
                  <a:pt x="3806436" y="5713918"/>
                </a:lnTo>
                <a:close/>
                <a:moveTo>
                  <a:pt x="0" y="4479475"/>
                </a:moveTo>
                <a:lnTo>
                  <a:pt x="3702527" y="4479475"/>
                </a:lnTo>
                <a:lnTo>
                  <a:pt x="3702527" y="5713918"/>
                </a:lnTo>
                <a:lnTo>
                  <a:pt x="0" y="5713918"/>
                </a:lnTo>
                <a:close/>
                <a:moveTo>
                  <a:pt x="3806436" y="0"/>
                </a:moveTo>
                <a:lnTo>
                  <a:pt x="7518398" y="0"/>
                </a:lnTo>
                <a:lnTo>
                  <a:pt x="7518398" y="4379183"/>
                </a:lnTo>
                <a:lnTo>
                  <a:pt x="3806436" y="4379183"/>
                </a:lnTo>
                <a:close/>
                <a:moveTo>
                  <a:pt x="0" y="0"/>
                </a:moveTo>
                <a:lnTo>
                  <a:pt x="3702527" y="0"/>
                </a:lnTo>
                <a:lnTo>
                  <a:pt x="3702527" y="4379183"/>
                </a:lnTo>
                <a:lnTo>
                  <a:pt x="0" y="4379183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40934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9580" y="4423702"/>
            <a:ext cx="11292839" cy="1550378"/>
          </a:xfrm>
        </p:spPr>
        <p:txBody>
          <a:bodyPr>
            <a:noAutofit/>
          </a:bodyPr>
          <a:lstStyle>
            <a:lvl1pPr algn="ctr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28BC27-38F1-47F3-EC35-7DD8B88A75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580" y="705104"/>
            <a:ext cx="11292840" cy="3643376"/>
          </a:xfrm>
          <a:custGeom>
            <a:avLst/>
            <a:gdLst>
              <a:gd name="connsiteX0" fmla="*/ 7593576 w 11292840"/>
              <a:gd name="connsiteY0" fmla="*/ 0 h 3643376"/>
              <a:gd name="connsiteX1" fmla="*/ 11292840 w 11292840"/>
              <a:gd name="connsiteY1" fmla="*/ 0 h 3643376"/>
              <a:gd name="connsiteX2" fmla="*/ 11292840 w 11292840"/>
              <a:gd name="connsiteY2" fmla="*/ 3643376 h 3643376"/>
              <a:gd name="connsiteX3" fmla="*/ 7593576 w 11292840"/>
              <a:gd name="connsiteY3" fmla="*/ 3643376 h 3643376"/>
              <a:gd name="connsiteX4" fmla="*/ 0 w 11292840"/>
              <a:gd name="connsiteY4" fmla="*/ 0 h 3643376"/>
              <a:gd name="connsiteX5" fmla="*/ 7489667 w 11292840"/>
              <a:gd name="connsiteY5" fmla="*/ 0 h 3643376"/>
              <a:gd name="connsiteX6" fmla="*/ 7489667 w 11292840"/>
              <a:gd name="connsiteY6" fmla="*/ 3643376 h 3643376"/>
              <a:gd name="connsiteX7" fmla="*/ 0 w 11292840"/>
              <a:gd name="connsiteY7" fmla="*/ 3643376 h 364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92840" h="3643376">
                <a:moveTo>
                  <a:pt x="7593576" y="0"/>
                </a:moveTo>
                <a:lnTo>
                  <a:pt x="11292840" y="0"/>
                </a:lnTo>
                <a:lnTo>
                  <a:pt x="11292840" y="3643376"/>
                </a:lnTo>
                <a:lnTo>
                  <a:pt x="7593576" y="3643376"/>
                </a:lnTo>
                <a:close/>
                <a:moveTo>
                  <a:pt x="0" y="0"/>
                </a:moveTo>
                <a:lnTo>
                  <a:pt x="7489667" y="0"/>
                </a:lnTo>
                <a:lnTo>
                  <a:pt x="7489667" y="3643376"/>
                </a:lnTo>
                <a:lnTo>
                  <a:pt x="0" y="36433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add picture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27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roductio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878091"/>
            <a:ext cx="3729789" cy="3440485"/>
          </a:xfrm>
        </p:spPr>
        <p:txBody>
          <a:bodyPr tIns="182880" bIns="182880" anchor="ctr" anchorCtr="0">
            <a:noAutofit/>
          </a:bodyPr>
          <a:lstStyle/>
          <a:p>
            <a:r>
              <a:rPr lang="en-US"/>
              <a:t>Click to add title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F1D2B-CBE7-6279-2158-7A9F3B5D5C6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7200" y="670560"/>
            <a:ext cx="11267440" cy="2139696"/>
          </a:xfrm>
          <a:custGeom>
            <a:avLst/>
            <a:gdLst>
              <a:gd name="connsiteX0" fmla="*/ 3783068 w 11267440"/>
              <a:gd name="connsiteY0" fmla="*/ 0 h 2139696"/>
              <a:gd name="connsiteX1" fmla="*/ 11267440 w 11267440"/>
              <a:gd name="connsiteY1" fmla="*/ 0 h 2139696"/>
              <a:gd name="connsiteX2" fmla="*/ 11267440 w 11267440"/>
              <a:gd name="connsiteY2" fmla="*/ 2139696 h 2139696"/>
              <a:gd name="connsiteX3" fmla="*/ 3783068 w 11267440"/>
              <a:gd name="connsiteY3" fmla="*/ 2139696 h 2139696"/>
              <a:gd name="connsiteX4" fmla="*/ 0 w 11267440"/>
              <a:gd name="connsiteY4" fmla="*/ 0 h 2139696"/>
              <a:gd name="connsiteX5" fmla="*/ 3677799 w 11267440"/>
              <a:gd name="connsiteY5" fmla="*/ 0 h 2139696"/>
              <a:gd name="connsiteX6" fmla="*/ 3677799 w 11267440"/>
              <a:gd name="connsiteY6" fmla="*/ 2139696 h 2139696"/>
              <a:gd name="connsiteX7" fmla="*/ 0 w 11267440"/>
              <a:gd name="connsiteY7" fmla="*/ 2139696 h 213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67440" h="2139696">
                <a:moveTo>
                  <a:pt x="3783068" y="0"/>
                </a:moveTo>
                <a:lnTo>
                  <a:pt x="11267440" y="0"/>
                </a:lnTo>
                <a:lnTo>
                  <a:pt x="11267440" y="2139696"/>
                </a:lnTo>
                <a:lnTo>
                  <a:pt x="3783068" y="2139696"/>
                </a:lnTo>
                <a:close/>
                <a:moveTo>
                  <a:pt x="0" y="0"/>
                </a:moveTo>
                <a:lnTo>
                  <a:pt x="3677799" y="0"/>
                </a:lnTo>
                <a:lnTo>
                  <a:pt x="3677799" y="2139696"/>
                </a:lnTo>
                <a:lnTo>
                  <a:pt x="0" y="213969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35EE74D-5A60-B83C-5C2D-7B6FEA778F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305827" y="2878091"/>
            <a:ext cx="7418813" cy="3440485"/>
          </a:xfrm>
        </p:spPr>
        <p:txBody>
          <a:bodyPr anchor="ctr" anchorCtr="0">
            <a:normAutofit/>
          </a:bodyPr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add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BCF1FAD-0BAD-2574-3352-B152DF76C1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EC328E41-645E-D257-FFF3-93344A8E4F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EF9E45A-6561-C074-14CE-B3B63476D2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72130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82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+ subtitle +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82" y="629920"/>
            <a:ext cx="3606800" cy="2809240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881" y="3698240"/>
            <a:ext cx="3606800" cy="2271076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2608" y="6423914"/>
            <a:ext cx="1052510" cy="365125"/>
          </a:xfrm>
        </p:spPr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54FD2A1-D363-7C44-2A72-54E8B397D3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6720" y="650240"/>
            <a:ext cx="7518398" cy="5713918"/>
          </a:xfrm>
          <a:custGeom>
            <a:avLst/>
            <a:gdLst>
              <a:gd name="connsiteX0" fmla="*/ 3806436 w 7518398"/>
              <a:gd name="connsiteY0" fmla="*/ 4479475 h 5713918"/>
              <a:gd name="connsiteX1" fmla="*/ 7518398 w 7518398"/>
              <a:gd name="connsiteY1" fmla="*/ 4479475 h 5713918"/>
              <a:gd name="connsiteX2" fmla="*/ 7518398 w 7518398"/>
              <a:gd name="connsiteY2" fmla="*/ 5713918 h 5713918"/>
              <a:gd name="connsiteX3" fmla="*/ 3806436 w 7518398"/>
              <a:gd name="connsiteY3" fmla="*/ 5713918 h 5713918"/>
              <a:gd name="connsiteX4" fmla="*/ 0 w 7518398"/>
              <a:gd name="connsiteY4" fmla="*/ 4479475 h 5713918"/>
              <a:gd name="connsiteX5" fmla="*/ 3702527 w 7518398"/>
              <a:gd name="connsiteY5" fmla="*/ 4479475 h 5713918"/>
              <a:gd name="connsiteX6" fmla="*/ 3702527 w 7518398"/>
              <a:gd name="connsiteY6" fmla="*/ 5713918 h 5713918"/>
              <a:gd name="connsiteX7" fmla="*/ 0 w 7518398"/>
              <a:gd name="connsiteY7" fmla="*/ 5713918 h 5713918"/>
              <a:gd name="connsiteX8" fmla="*/ 3806436 w 7518398"/>
              <a:gd name="connsiteY8" fmla="*/ 0 h 5713918"/>
              <a:gd name="connsiteX9" fmla="*/ 7518398 w 7518398"/>
              <a:gd name="connsiteY9" fmla="*/ 0 h 5713918"/>
              <a:gd name="connsiteX10" fmla="*/ 7518398 w 7518398"/>
              <a:gd name="connsiteY10" fmla="*/ 4379183 h 5713918"/>
              <a:gd name="connsiteX11" fmla="*/ 3806436 w 7518398"/>
              <a:gd name="connsiteY11" fmla="*/ 4379183 h 5713918"/>
              <a:gd name="connsiteX12" fmla="*/ 0 w 7518398"/>
              <a:gd name="connsiteY12" fmla="*/ 0 h 5713918"/>
              <a:gd name="connsiteX13" fmla="*/ 3702527 w 7518398"/>
              <a:gd name="connsiteY13" fmla="*/ 0 h 5713918"/>
              <a:gd name="connsiteX14" fmla="*/ 3702527 w 7518398"/>
              <a:gd name="connsiteY14" fmla="*/ 4379183 h 5713918"/>
              <a:gd name="connsiteX15" fmla="*/ 0 w 7518398"/>
              <a:gd name="connsiteY15" fmla="*/ 4379183 h 571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518398" h="5713918">
                <a:moveTo>
                  <a:pt x="3806436" y="4479475"/>
                </a:moveTo>
                <a:lnTo>
                  <a:pt x="7518398" y="4479475"/>
                </a:lnTo>
                <a:lnTo>
                  <a:pt x="7518398" y="5713918"/>
                </a:lnTo>
                <a:lnTo>
                  <a:pt x="3806436" y="5713918"/>
                </a:lnTo>
                <a:close/>
                <a:moveTo>
                  <a:pt x="0" y="4479475"/>
                </a:moveTo>
                <a:lnTo>
                  <a:pt x="3702527" y="4479475"/>
                </a:lnTo>
                <a:lnTo>
                  <a:pt x="3702527" y="5713918"/>
                </a:lnTo>
                <a:lnTo>
                  <a:pt x="0" y="5713918"/>
                </a:lnTo>
                <a:close/>
                <a:moveTo>
                  <a:pt x="3806436" y="0"/>
                </a:moveTo>
                <a:lnTo>
                  <a:pt x="7518398" y="0"/>
                </a:lnTo>
                <a:lnTo>
                  <a:pt x="7518398" y="4379183"/>
                </a:lnTo>
                <a:lnTo>
                  <a:pt x="3806436" y="4379183"/>
                </a:lnTo>
                <a:close/>
                <a:moveTo>
                  <a:pt x="0" y="0"/>
                </a:moveTo>
                <a:lnTo>
                  <a:pt x="3702527" y="0"/>
                </a:lnTo>
                <a:lnTo>
                  <a:pt x="3702527" y="4379183"/>
                </a:lnTo>
                <a:lnTo>
                  <a:pt x="0" y="4379183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58257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9580" y="4423702"/>
            <a:ext cx="11292839" cy="1550378"/>
          </a:xfrm>
        </p:spPr>
        <p:txBody>
          <a:bodyPr>
            <a:noAutofit/>
          </a:bodyPr>
          <a:lstStyle>
            <a:lvl1pPr algn="ctr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28BC27-38F1-47F3-EC35-7DD8B88A75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580" y="705104"/>
            <a:ext cx="11292840" cy="3643376"/>
          </a:xfrm>
          <a:custGeom>
            <a:avLst/>
            <a:gdLst>
              <a:gd name="connsiteX0" fmla="*/ 7593576 w 11292840"/>
              <a:gd name="connsiteY0" fmla="*/ 0 h 3643376"/>
              <a:gd name="connsiteX1" fmla="*/ 11292840 w 11292840"/>
              <a:gd name="connsiteY1" fmla="*/ 0 h 3643376"/>
              <a:gd name="connsiteX2" fmla="*/ 11292840 w 11292840"/>
              <a:gd name="connsiteY2" fmla="*/ 3643376 h 3643376"/>
              <a:gd name="connsiteX3" fmla="*/ 7593576 w 11292840"/>
              <a:gd name="connsiteY3" fmla="*/ 3643376 h 3643376"/>
              <a:gd name="connsiteX4" fmla="*/ 0 w 11292840"/>
              <a:gd name="connsiteY4" fmla="*/ 0 h 3643376"/>
              <a:gd name="connsiteX5" fmla="*/ 7489667 w 11292840"/>
              <a:gd name="connsiteY5" fmla="*/ 0 h 3643376"/>
              <a:gd name="connsiteX6" fmla="*/ 7489667 w 11292840"/>
              <a:gd name="connsiteY6" fmla="*/ 3643376 h 3643376"/>
              <a:gd name="connsiteX7" fmla="*/ 0 w 11292840"/>
              <a:gd name="connsiteY7" fmla="*/ 3643376 h 364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92840" h="3643376">
                <a:moveTo>
                  <a:pt x="7593576" y="0"/>
                </a:moveTo>
                <a:lnTo>
                  <a:pt x="11292840" y="0"/>
                </a:lnTo>
                <a:lnTo>
                  <a:pt x="11292840" y="3643376"/>
                </a:lnTo>
                <a:lnTo>
                  <a:pt x="7593576" y="3643376"/>
                </a:lnTo>
                <a:close/>
                <a:moveTo>
                  <a:pt x="0" y="0"/>
                </a:moveTo>
                <a:lnTo>
                  <a:pt x="7489667" y="0"/>
                </a:lnTo>
                <a:lnTo>
                  <a:pt x="7489667" y="3643376"/>
                </a:lnTo>
                <a:lnTo>
                  <a:pt x="0" y="36433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add picture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2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7535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3000"/>
            <a:ext cx="9144000" cy="2585720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9840"/>
            <a:ext cx="9144000" cy="2052320"/>
          </a:xfrm>
        </p:spPr>
        <p:txBody>
          <a:bodyPr anchor="t"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316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489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1492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1554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753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0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9077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643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457D222-120F-E222-DE7E-B44B0BC1863F}"/>
              </a:ext>
            </a:extLst>
          </p:cNvPr>
          <p:cNvGrpSpPr/>
          <p:nvPr userDrawn="1"/>
        </p:nvGrpSpPr>
        <p:grpSpPr>
          <a:xfrm>
            <a:off x="428696" y="482137"/>
            <a:ext cx="11301155" cy="81191"/>
            <a:chOff x="428696" y="482137"/>
            <a:chExt cx="11301155" cy="8119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9DF259B-1168-B954-21F8-A08A3C462F3C}"/>
                </a:ext>
              </a:extLst>
            </p:cNvPr>
            <p:cNvSpPr/>
            <p:nvPr/>
          </p:nvSpPr>
          <p:spPr>
            <a:xfrm flipV="1">
              <a:off x="428696" y="482137"/>
              <a:ext cx="3703321" cy="81191"/>
            </a:xfrm>
            <a:prstGeom prst="rect">
              <a:avLst/>
            </a:prstGeom>
            <a:solidFill>
              <a:schemeClr val="accent3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5A595C-AA3A-9D82-01BB-7810CE5F7A5E}"/>
                </a:ext>
              </a:extLst>
            </p:cNvPr>
            <p:cNvSpPr/>
            <p:nvPr/>
          </p:nvSpPr>
          <p:spPr>
            <a:xfrm flipV="1">
              <a:off x="4235926" y="482137"/>
              <a:ext cx="3703321" cy="81191"/>
            </a:xfrm>
            <a:prstGeom prst="rect">
              <a:avLst/>
            </a:prstGeom>
            <a:solidFill>
              <a:schemeClr val="accent1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178CB63-8F78-566B-8120-9DC73FB7B23B}"/>
                </a:ext>
              </a:extLst>
            </p:cNvPr>
            <p:cNvSpPr/>
            <p:nvPr/>
          </p:nvSpPr>
          <p:spPr>
            <a:xfrm flipV="1">
              <a:off x="8026530" y="482137"/>
              <a:ext cx="3703321" cy="81191"/>
            </a:xfrm>
            <a:prstGeom prst="rect">
              <a:avLst/>
            </a:prstGeom>
            <a:solidFill>
              <a:schemeClr val="accent4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91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914" r:id="rId14"/>
    <p:sldLayoutId id="2147483915" r:id="rId15"/>
    <p:sldLayoutId id="2147483916" r:id="rId16"/>
    <p:sldLayoutId id="2147483948" r:id="rId17"/>
    <p:sldLayoutId id="2147483949" r:id="rId18"/>
    <p:sldLayoutId id="2147483950" r:id="rId19"/>
    <p:sldLayoutId id="2147483896" r:id="rId20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524398-BFB4-4C4A-8317-83B8729F9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08D4B6A-8113-4DFB-B82E-B60CAC8E0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822E561-F97C-4CBB-A9A6-A6BF6317B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79F0267-9D1C-BDA9-A152-B01CD379F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620" y="863695"/>
            <a:ext cx="3703320" cy="377999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Procedural &amp; Surgical </a:t>
            </a:r>
            <a:r>
              <a:rPr lang="en-US" sz="3600" err="1">
                <a:solidFill>
                  <a:srgbClr val="FFFFFF"/>
                </a:solidFill>
              </a:rPr>
              <a:t>cva</a:t>
            </a:r>
            <a:r>
              <a:rPr lang="en-US" sz="3600">
                <a:solidFill>
                  <a:srgbClr val="FFFFFF"/>
                </a:solidFill>
              </a:rPr>
              <a:t> FEBRUARY 2026 meeting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01B0E58-A5C8-4CDA-A2E0-35DF94E59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" name="Picture Placeholder 9" descr="A stethoscope on a clipboard">
            <a:extLst>
              <a:ext uri="{FF2B5EF4-FFF2-40B4-BE49-F238E27FC236}">
                <a16:creationId xmlns:a16="http://schemas.microsoft.com/office/drawing/2014/main" id="{CC4B82FA-2EA0-5319-6B9C-8D78349FCB0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9913" r="9913"/>
          <a:stretch>
            <a:fillRect/>
          </a:stretch>
        </p:blipFill>
        <p:spPr>
          <a:xfrm>
            <a:off x="4654295" y="457200"/>
            <a:ext cx="7086151" cy="589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759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3A89A-3254-D889-E0D3-DC4BA20BB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Product information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0BA0D-76EC-5F84-820C-B5C4E02B8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3" y="4743328"/>
            <a:ext cx="5194769" cy="1621597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b="1"/>
              <a:t>Part# AR-8919DS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b="1"/>
              <a:t>Vendor: Arthrex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b="1"/>
              <a:t>GTIN: 0088867048966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b="1"/>
              <a:t>FDA Approval Date: 3-18-2014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b="1"/>
              <a:t>Cost: $1,279/EA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b="1"/>
              <a:t>No Inventory Commitment (Bill-Only)</a:t>
            </a:r>
          </a:p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EC06B3-A119-2FDA-38A7-065525D64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11610" y="4743328"/>
            <a:ext cx="5699193" cy="1621597"/>
          </a:xfrm>
        </p:spPr>
        <p:txBody>
          <a:bodyPr/>
          <a:lstStyle/>
          <a:p>
            <a:pPr marL="1828800" lvl="3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/>
              <a:t>Part# GPBOTN</a:t>
            </a:r>
          </a:p>
          <a:p>
            <a:pPr marL="1828800" lvl="3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/>
              <a:t>Vendor: Field Orthopedics</a:t>
            </a:r>
          </a:p>
          <a:p>
            <a:pPr marL="1828800" lvl="3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/>
              <a:t>GTIN: 9353903030003</a:t>
            </a:r>
          </a:p>
          <a:p>
            <a:pPr marL="1828800" lvl="3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/>
              <a:t>FDA Approval Date: 9-12-2024</a:t>
            </a:r>
          </a:p>
          <a:p>
            <a:pPr marL="1828800" lvl="3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/>
              <a:t>Cost: $1,600/EA</a:t>
            </a:r>
          </a:p>
          <a:p>
            <a:pPr marL="1828800" lvl="3" indent="-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/>
              <a:t>No Inventory Commitment (Bill-Only)</a:t>
            </a:r>
          </a:p>
          <a:p>
            <a:endParaRPr lang="en-US"/>
          </a:p>
        </p:txBody>
      </p:sp>
      <p:pic>
        <p:nvPicPr>
          <p:cNvPr id="1026" name="Picture 2" descr="Step 9_&amp;_17_EXTRA_Handler with threads_v10_RENDER">
            <a:extLst>
              <a:ext uri="{FF2B5EF4-FFF2-40B4-BE49-F238E27FC236}">
                <a16:creationId xmlns:a16="http://schemas.microsoft.com/office/drawing/2014/main" id="{E9DF6687-B725-0994-F86B-925C10D96F1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751" y="2325784"/>
            <a:ext cx="3217333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plant System, CMC Mini TightRope, 1.1 mm">
            <a:extLst>
              <a:ext uri="{FF2B5EF4-FFF2-40B4-BE49-F238E27FC236}">
                <a16:creationId xmlns:a16="http://schemas.microsoft.com/office/drawing/2014/main" id="{E706ABFA-77FB-000C-1A55-DF5622C7784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21" y="2618548"/>
            <a:ext cx="3217333" cy="202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2083503-5AE3-5A37-A224-5B382D57ECB9}"/>
              </a:ext>
            </a:extLst>
          </p:cNvPr>
          <p:cNvSpPr txBox="1">
            <a:spLocks/>
          </p:cNvSpPr>
          <p:nvPr/>
        </p:nvSpPr>
        <p:spPr>
          <a:xfrm>
            <a:off x="787475" y="1816292"/>
            <a:ext cx="3108679" cy="7039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b="1"/>
              <a:t>CMC Mini Tightrope, 1.1mm</a:t>
            </a:r>
          </a:p>
          <a:p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AA90DEF-6E73-2687-51BA-B8192EE631A9}"/>
              </a:ext>
            </a:extLst>
          </p:cNvPr>
          <p:cNvSpPr txBox="1">
            <a:spLocks/>
          </p:cNvSpPr>
          <p:nvPr/>
        </p:nvSpPr>
        <p:spPr>
          <a:xfrm>
            <a:off x="7513406" y="1816292"/>
            <a:ext cx="3108679" cy="7039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b="1"/>
              <a:t>Griplasty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79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544E35-8D22-5079-0866-60038B6F8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3FC0CD-F19B-4D9C-9C47-EB7E9D16E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A92F6C-6B13-1156-766F-1E1D1E619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40658"/>
            <a:ext cx="10993549" cy="9982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Supply Chain Information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03AF71-DC68-1040-CD81-3A709F323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4" y="2172965"/>
            <a:ext cx="10993546" cy="5255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Product Segment: Arthroscopy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E70159E-5269-4C18-AA0B-D50513DB3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BBE9C8C-98B2-41C2-B47B-9A396CBA2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2ECCA3D-5ECA-4A8B-B9D7-CE6DEB72B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83F23A2A-DF9E-4C79-A346-D439AE848FB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191" y="2743117"/>
            <a:ext cx="6320590" cy="3602736"/>
          </a:xfrm>
          <a:prstGeom prst="rect">
            <a:avLst/>
          </a:prstGeom>
        </p:spPr>
      </p:pic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737B5646-2C92-4CF2-2CD8-66AC3F3E2F04}"/>
              </a:ext>
            </a:extLst>
          </p:cNvPr>
          <p:cNvSpPr txBox="1">
            <a:spLocks/>
          </p:cNvSpPr>
          <p:nvPr/>
        </p:nvSpPr>
        <p:spPr>
          <a:xfrm>
            <a:off x="7186411" y="2778394"/>
            <a:ext cx="4272251" cy="16519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1800" cap="all">
                <a:solidFill>
                  <a:schemeClr val="accent1"/>
                </a:solidFill>
              </a:rPr>
              <a:t>Multi-Vendor Space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1800" cap="all">
                <a:solidFill>
                  <a:schemeClr val="accent1"/>
                </a:solidFill>
              </a:rPr>
              <a:t>No Committed Spend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1800" cap="all">
                <a:solidFill>
                  <a:schemeClr val="accent1"/>
                </a:solidFill>
              </a:rPr>
              <a:t>$1.3 Million Annual Spend</a:t>
            </a:r>
          </a:p>
          <a:p>
            <a:r>
              <a:rPr lang="en-US" sz="1200" cap="all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3298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97819-2707-CFD1-66B9-053773122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CASE SUMMARY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62A5CA-B345-6625-61FB-900057036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1" y="2121214"/>
            <a:ext cx="6131581" cy="988332"/>
          </a:xfrm>
        </p:spPr>
        <p:txBody>
          <a:bodyPr/>
          <a:lstStyle/>
          <a:p>
            <a:r>
              <a:rPr lang="en-US"/>
              <a:t>CPT 25447/25448 – </a:t>
            </a:r>
            <a:r>
              <a:rPr lang="en-US" sz="1400" err="1"/>
              <a:t>Arthoplasty</a:t>
            </a:r>
            <a:r>
              <a:rPr lang="en-US" sz="1400"/>
              <a:t>, intercarpal or carpometacarpal joints </a:t>
            </a:r>
          </a:p>
          <a:p>
            <a:r>
              <a:rPr lang="en-US"/>
              <a:t>Data Pull (December/2024 – November/2025)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6AD55B-EDE6-BDAA-67B5-5C070094F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45" y="3195606"/>
            <a:ext cx="4484181" cy="149472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44A3D62-7E52-7691-FF4B-43E6E21BDC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453554"/>
              </p:ext>
            </p:extLst>
          </p:nvPr>
        </p:nvGraphicFramePr>
        <p:xfrm>
          <a:off x="6712772" y="2606663"/>
          <a:ext cx="4267199" cy="2662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828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26F1F-0CB7-7987-3AFC-FA3E1829A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377BC-F992-CACE-F64C-F149E9FE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pPr algn="ctr"/>
            <a:r>
              <a:rPr lang="en-US"/>
              <a:t>Procedural cost impact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A685E-FB16-6CBC-23A4-E3895B771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378545" cy="557784"/>
          </a:xfrm>
        </p:spPr>
        <p:txBody>
          <a:bodyPr/>
          <a:lstStyle/>
          <a:p>
            <a:pPr algn="ctr"/>
            <a:r>
              <a:rPr lang="en-US" sz="1800" u="sng"/>
              <a:t>CMC MINI TIGHTROPE 1.1MM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8CB98-709E-0004-E3FB-F4A30F256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/>
          <a:lstStyle/>
          <a:p>
            <a:pPr marL="305435" indent="-305435"/>
            <a:endParaRPr lang="en-US">
              <a:solidFill>
                <a:schemeClr val="tx1"/>
              </a:solidFill>
            </a:endParaRPr>
          </a:p>
          <a:p>
            <a:pPr marL="305435" indent="-305435"/>
            <a:r>
              <a:rPr lang="en-US"/>
              <a:t>Pick Ticket (Avg): $308</a:t>
            </a:r>
          </a:p>
          <a:p>
            <a:pPr marL="305435" indent="-305435"/>
            <a:r>
              <a:rPr lang="en-US"/>
              <a:t>Implant: $1,279</a:t>
            </a:r>
          </a:p>
          <a:p>
            <a:pPr marL="305435" indent="-305435"/>
            <a:r>
              <a:rPr lang="en-US"/>
              <a:t>Total Supply Cost $</a:t>
            </a:r>
            <a:r>
              <a:rPr lang="en-US" b="1"/>
              <a:t>1,587</a:t>
            </a:r>
          </a:p>
          <a:p>
            <a:pPr marL="305435" indent="-305435"/>
            <a:r>
              <a:rPr lang="en-US"/>
              <a:t>Medicare Reimbursement: $3,097.63</a:t>
            </a:r>
          </a:p>
          <a:p>
            <a:pPr marL="305435" indent="-305435"/>
            <a:r>
              <a:rPr lang="en-US"/>
              <a:t>Contribution Margin/Per Case: $</a:t>
            </a:r>
            <a:r>
              <a:rPr lang="en-US" b="1" u="sng"/>
              <a:t>1,510.63</a:t>
            </a:r>
          </a:p>
          <a:p>
            <a:pPr marL="305435" indent="-305435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8E0DE7-B339-7BE6-93F5-9E9AC59EA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/>
          <a:lstStyle/>
          <a:p>
            <a:pPr algn="ctr"/>
            <a:r>
              <a:rPr lang="en-US" sz="1800" u="sng"/>
              <a:t>GRIPLASTY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3E1D5-C322-5CBC-F553-B727E5D29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6039" y="2926051"/>
            <a:ext cx="5194771" cy="2934999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pPr marL="305435" indent="-305435"/>
            <a:r>
              <a:rPr lang="en-US"/>
              <a:t>Pick Ticket (Avg): $308</a:t>
            </a:r>
          </a:p>
          <a:p>
            <a:pPr marL="305435" indent="-305435"/>
            <a:r>
              <a:rPr lang="en-US"/>
              <a:t>Implant: $1,600</a:t>
            </a:r>
          </a:p>
          <a:p>
            <a:pPr marL="305435" indent="-305435"/>
            <a:r>
              <a:rPr lang="en-US"/>
              <a:t>Total Supply Cost: $</a:t>
            </a:r>
            <a:r>
              <a:rPr lang="en-US" b="1"/>
              <a:t>1,908</a:t>
            </a:r>
          </a:p>
          <a:p>
            <a:pPr marL="305435" indent="-305435"/>
            <a:r>
              <a:rPr lang="en-US"/>
              <a:t>Medicare Reimbursement: $3,097.63</a:t>
            </a:r>
          </a:p>
          <a:p>
            <a:pPr marL="305435" indent="-305435"/>
            <a:r>
              <a:rPr lang="en-US"/>
              <a:t>Contribution Margin/Per Case: $</a:t>
            </a:r>
            <a:r>
              <a:rPr lang="en-US" b="1" u="sng"/>
              <a:t>1,189.63</a:t>
            </a:r>
          </a:p>
          <a:p>
            <a:pPr marL="305435" indent="-305435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20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B5685-2F1B-2F1C-C61B-CA719DC2F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pPr algn="ctr"/>
            <a:r>
              <a:rPr lang="en-US"/>
              <a:t>ESTIMATED reimbursement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94F21-F135-00A2-18B0-281379583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6336817" cy="557784"/>
          </a:xfrm>
        </p:spPr>
        <p:txBody>
          <a:bodyPr/>
          <a:lstStyle/>
          <a:p>
            <a:r>
              <a:rPr lang="en-US"/>
              <a:t>CPT 25448 – </a:t>
            </a:r>
            <a:r>
              <a:rPr lang="en-US" sz="1600" err="1"/>
              <a:t>Arthoplasty</a:t>
            </a:r>
            <a:r>
              <a:rPr lang="en-US" sz="1600"/>
              <a:t>, intercarpal or carpometacarpal joints</a:t>
            </a:r>
            <a:r>
              <a:rPr lang="en-US" sz="140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6368E4-6A3E-488C-A9F0-DA064D9A7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6139216" cy="29349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05435" indent="-305435"/>
            <a:r>
              <a:rPr lang="en-US"/>
              <a:t>MEDICARE.MEDICARE ADV. = $</a:t>
            </a:r>
            <a:r>
              <a:rPr lang="en-US">
                <a:solidFill>
                  <a:srgbClr val="00B050"/>
                </a:solidFill>
              </a:rPr>
              <a:t>3,097.63</a:t>
            </a:r>
          </a:p>
          <a:p>
            <a:pPr marL="305435" indent="-305435"/>
            <a:r>
              <a:rPr lang="en-US"/>
              <a:t>OH MEDICAID/MEDICAID ADV. = Do not know EAPG</a:t>
            </a:r>
          </a:p>
          <a:p>
            <a:pPr marL="305435" indent="-305435"/>
            <a:r>
              <a:rPr lang="en-US"/>
              <a:t>AETNA COMMERCIAL = $</a:t>
            </a:r>
            <a:r>
              <a:rPr lang="en-US">
                <a:solidFill>
                  <a:srgbClr val="00B050"/>
                </a:solidFill>
              </a:rPr>
              <a:t>2,380</a:t>
            </a:r>
          </a:p>
          <a:p>
            <a:pPr marL="305435" indent="-305435"/>
            <a:r>
              <a:rPr lang="en-US"/>
              <a:t>ANTHEM HMO/PPO = $</a:t>
            </a:r>
            <a:r>
              <a:rPr lang="en-US">
                <a:solidFill>
                  <a:srgbClr val="FF0000"/>
                </a:solidFill>
              </a:rPr>
              <a:t>891.00</a:t>
            </a:r>
          </a:p>
          <a:p>
            <a:pPr marL="305435" indent="-305435"/>
            <a:r>
              <a:rPr lang="en-US"/>
              <a:t>MEDICAL MUTUAL OF OHIO  = $</a:t>
            </a:r>
            <a:r>
              <a:rPr lang="en-US">
                <a:solidFill>
                  <a:srgbClr val="00B050"/>
                </a:solidFill>
              </a:rPr>
              <a:t>5,056.37</a:t>
            </a:r>
          </a:p>
          <a:p>
            <a:pPr marL="305435" indent="-305435"/>
            <a:r>
              <a:rPr lang="en-US"/>
              <a:t>UNITED HEALTHCARE = $</a:t>
            </a:r>
            <a:r>
              <a:rPr lang="en-US">
                <a:solidFill>
                  <a:srgbClr val="00B050"/>
                </a:solidFill>
              </a:rPr>
              <a:t>2,874</a:t>
            </a:r>
          </a:p>
          <a:p>
            <a:pPr marL="305435" indent="-305435"/>
            <a:r>
              <a:rPr lang="en-US"/>
              <a:t>OH BUREAU OF WORKERS COMP. = $</a:t>
            </a:r>
            <a:r>
              <a:rPr lang="en-US">
                <a:solidFill>
                  <a:srgbClr val="00B050"/>
                </a:solidFill>
              </a:rPr>
              <a:t>4,637.15</a:t>
            </a:r>
          </a:p>
          <a:p>
            <a:pPr marL="305435" indent="-305435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33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852D8-8D0C-C55A-CB13-ADFB96896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86214-D177-B135-F28D-518F90802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pPr algn="ctr"/>
            <a:r>
              <a:rPr lang="en-US"/>
              <a:t>March requests for review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D54B-81F1-612D-9335-87F8DD233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378545" cy="557784"/>
          </a:xfrm>
        </p:spPr>
        <p:txBody>
          <a:bodyPr/>
          <a:lstStyle/>
          <a:p>
            <a:r>
              <a:rPr lang="en-US" sz="1800"/>
              <a:t>SUBMISSIONS APPROVED FOR MARCH REVIEW: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BE091-9F3A-2198-AA6B-0CA82D0D2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/>
          <a:lstStyle/>
          <a:p>
            <a:r>
              <a:rPr lang="en-US" err="1">
                <a:solidFill>
                  <a:srgbClr val="00B050"/>
                </a:solidFill>
              </a:rPr>
              <a:t>Nanoknife</a:t>
            </a:r>
            <a:r>
              <a:rPr lang="en-US">
                <a:solidFill>
                  <a:srgbClr val="00B050"/>
                </a:solidFill>
              </a:rPr>
              <a:t> – Ablation Device</a:t>
            </a:r>
          </a:p>
          <a:p>
            <a:r>
              <a:rPr lang="en-US" err="1">
                <a:solidFill>
                  <a:srgbClr val="00B050"/>
                </a:solidFill>
              </a:rPr>
              <a:t>Altaviva</a:t>
            </a:r>
            <a:r>
              <a:rPr lang="en-US">
                <a:solidFill>
                  <a:srgbClr val="00B050"/>
                </a:solidFill>
              </a:rPr>
              <a:t> – Implantable Tibial Neuromodulation</a:t>
            </a:r>
          </a:p>
          <a:p>
            <a:r>
              <a:rPr lang="en-US" err="1">
                <a:solidFill>
                  <a:srgbClr val="00B050"/>
                </a:solidFill>
              </a:rPr>
              <a:t>eCoin</a:t>
            </a:r>
            <a:r>
              <a:rPr lang="en-US">
                <a:solidFill>
                  <a:srgbClr val="00B050"/>
                </a:solidFill>
              </a:rPr>
              <a:t> – Peripheral Neurostimulator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0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3">
            <a:extLst>
              <a:ext uri="{FF2B5EF4-FFF2-40B4-BE49-F238E27FC236}">
                <a16:creationId xmlns:a16="http://schemas.microsoft.com/office/drawing/2014/main" id="{910015B9-6046-41B8-83BD-71778D2F9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3908232-52E2-4794-A6C1-54300FB989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2B9299F-BED7-44C5-9CC5-E542F919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0401440-1DC9-4C9E-A3BA-4DECEEB46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EEE3F140-02CB-4BBC-ABC0-8BF046C9D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436050"/>
            <a:ext cx="0" cy="1645920"/>
          </a:xfrm>
          <a:prstGeom prst="line">
            <a:avLst/>
          </a:prstGeom>
          <a:ln w="19050">
            <a:solidFill>
              <a:srgbClr val="4653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Placeholder 21" descr="A close-up of a stethoscope">
            <a:extLst>
              <a:ext uri="{FF2B5EF4-FFF2-40B4-BE49-F238E27FC236}">
                <a16:creationId xmlns:a16="http://schemas.microsoft.com/office/drawing/2014/main" id="{63F55FD3-B051-BD22-347E-065B72C87E1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r="845" b="-3"/>
          <a:stretch>
            <a:fillRect/>
          </a:stretch>
        </p:blipFill>
        <p:spPr>
          <a:xfrm>
            <a:off x="6417735" y="541064"/>
            <a:ext cx="4453276" cy="3435892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36B822CC-7DA9-4417-AA94-64CEB676F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219240"/>
            <a:ext cx="11301984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FA01E88-71CC-4FF3-9E81-51E0C32B4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359623"/>
            <a:ext cx="11303626" cy="2051143"/>
          </a:xfrm>
          <a:prstGeom prst="rect">
            <a:avLst/>
          </a:prstGeom>
          <a:solidFill>
            <a:srgbClr val="465359"/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31204A01-935B-383F-FFC7-25823652DB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20989" y="1371600"/>
            <a:ext cx="4453276" cy="2605356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r>
              <a:rPr lang="en-US" sz="1600">
                <a:solidFill>
                  <a:schemeClr val="tx1"/>
                </a:solidFill>
              </a:rPr>
              <a:t>What is CVA?</a:t>
            </a:r>
            <a:endParaRPr lang="en-US" sz="1400">
              <a:solidFill>
                <a:schemeClr val="tx1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r>
              <a:rPr lang="en-US" sz="1600">
                <a:solidFill>
                  <a:schemeClr val="tx1"/>
                </a:solidFill>
              </a:rPr>
              <a:t>Procedural &amp; Surgical CVA Team</a:t>
            </a:r>
          </a:p>
          <a:p>
            <a:pPr>
              <a:buFont typeface="Wingdings 2" panose="05020102010507070707" pitchFamily="18" charset="2"/>
              <a:buChar char=""/>
            </a:pPr>
            <a:r>
              <a:rPr lang="en-US" sz="1600">
                <a:solidFill>
                  <a:schemeClr val="tx1"/>
                </a:solidFill>
              </a:rPr>
              <a:t>Meeting Cadence and Times</a:t>
            </a:r>
          </a:p>
          <a:p>
            <a:pPr>
              <a:buFont typeface="Wingdings 2" panose="05020102010507070707" pitchFamily="18" charset="2"/>
              <a:buChar char=""/>
            </a:pPr>
            <a:r>
              <a:rPr lang="en-US" sz="1600">
                <a:solidFill>
                  <a:schemeClr val="tx1"/>
                </a:solidFill>
              </a:rPr>
              <a:t>Example Request Summary</a:t>
            </a:r>
          </a:p>
          <a:p>
            <a:pPr>
              <a:buFont typeface="Wingdings 2" panose="05020102010507070707" pitchFamily="18" charset="2"/>
              <a:buChar char=""/>
            </a:pPr>
            <a:r>
              <a:rPr lang="en-US" sz="1600">
                <a:solidFill>
                  <a:schemeClr val="tx1"/>
                </a:solidFill>
              </a:rPr>
              <a:t>March Requests for Review</a:t>
            </a:r>
          </a:p>
          <a:p>
            <a:pPr>
              <a:buFont typeface="Wingdings 2" panose="05020102010507070707" pitchFamily="18" charset="2"/>
              <a:buChar char=""/>
            </a:pPr>
            <a:endParaRPr lang="en-US" sz="110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>
              <a:solidFill>
                <a:schemeClr val="tx1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>
              <a:solidFill>
                <a:srgbClr val="FFFFFF"/>
              </a:solidFill>
            </a:endParaRPr>
          </a:p>
          <a:p>
            <a:endParaRPr lang="en-US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696D64D-5F33-1C78-2990-76F420B6680B}"/>
              </a:ext>
            </a:extLst>
          </p:cNvPr>
          <p:cNvSpPr txBox="1">
            <a:spLocks/>
          </p:cNvSpPr>
          <p:nvPr/>
        </p:nvSpPr>
        <p:spPr>
          <a:xfrm>
            <a:off x="1320989" y="594026"/>
            <a:ext cx="4453276" cy="4118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>
                <a:solidFill>
                  <a:schemeClr val="tx1"/>
                </a:solidFill>
              </a:rPr>
              <a:t>FEBRUARY AGENDA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12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10E3B-8269-B05F-66AA-5BFA3007D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31AC1D8-A09E-F26C-FD51-49EA50135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82650"/>
            <a:ext cx="11029616" cy="552450"/>
          </a:xfrm>
        </p:spPr>
        <p:txBody>
          <a:bodyPr/>
          <a:lstStyle/>
          <a:p>
            <a:pPr algn="ctr"/>
            <a:r>
              <a:rPr lang="en-US" b="1"/>
              <a:t>What is clinical value analysis???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682ACC9-F027-39FB-D834-30E2092EB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A cross-functional team of medical and administrative staff</a:t>
            </a:r>
            <a:r>
              <a:rPr lang="en-US"/>
              <a:t> that serves as a bridge between clinical and operational departments at UTMC, aligning clinical initiatives, medical equipment, and supply requests with the University’s mission and core values.</a:t>
            </a:r>
          </a:p>
          <a:p>
            <a:pPr marL="0" indent="0">
              <a:buNone/>
            </a:pPr>
            <a:endParaRPr lang="en-US"/>
          </a:p>
          <a:p>
            <a:r>
              <a:rPr lang="en-US" b="1"/>
              <a:t>An organized forum</a:t>
            </a:r>
            <a:r>
              <a:rPr lang="en-US"/>
              <a:t> for stakeholders to systematically evaluate and prioritize requests.</a:t>
            </a:r>
          </a:p>
          <a:p>
            <a:pPr marL="0" indent="0">
              <a:buNone/>
            </a:pPr>
            <a:endParaRPr lang="en-US"/>
          </a:p>
          <a:p>
            <a:r>
              <a:rPr lang="en-US" b="1"/>
              <a:t>An executive led governance structure</a:t>
            </a:r>
            <a:r>
              <a:rPr lang="en-US"/>
              <a:t> that ensures decisions are aligned with institutional strategy, leadership priorities, and financial stewardship.</a:t>
            </a:r>
          </a:p>
        </p:txBody>
      </p:sp>
    </p:spTree>
    <p:extLst>
      <p:ext uri="{BB962C8B-B14F-4D97-AF65-F5344CB8AC3E}">
        <p14:creationId xmlns:p14="http://schemas.microsoft.com/office/powerpoint/2010/main" val="3416041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922E9F-BFA2-8B98-BD58-5DFB556A4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629D521-759D-E8D2-1E45-2DEFE2E48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82650"/>
            <a:ext cx="11029616" cy="552450"/>
          </a:xfrm>
        </p:spPr>
        <p:txBody>
          <a:bodyPr/>
          <a:lstStyle/>
          <a:p>
            <a:pPr algn="ctr"/>
            <a:r>
              <a:rPr lang="en-US" b="1"/>
              <a:t>Clinical Value analysis Governance STRUCTURE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BD9857-9421-0E4D-4E8D-45C3CC6ABC68}"/>
              </a:ext>
            </a:extLst>
          </p:cNvPr>
          <p:cNvSpPr txBox="1"/>
          <p:nvPr/>
        </p:nvSpPr>
        <p:spPr>
          <a:xfrm>
            <a:off x="1114531" y="3945071"/>
            <a:ext cx="2951228" cy="21544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US"/>
              <a:t>							    	 </a:t>
            </a:r>
            <a:endParaRPr lang="en-US" sz="2400" b="1"/>
          </a:p>
          <a:p>
            <a:pPr marL="285750" indent="-285750">
              <a:buFont typeface="Wingdings"/>
              <a:buChar char="Ø"/>
            </a:pPr>
            <a:r>
              <a:rPr lang="en-US" sz="1400"/>
              <a:t>Nursing</a:t>
            </a:r>
          </a:p>
          <a:p>
            <a:pPr marL="285750" indent="-285750">
              <a:buFont typeface="Wingdings"/>
              <a:buChar char="Ø"/>
            </a:pPr>
            <a:r>
              <a:rPr lang="en-US" sz="1400"/>
              <a:t>Respiratory</a:t>
            </a:r>
          </a:p>
          <a:p>
            <a:pPr marL="285750" indent="-285750">
              <a:buFont typeface="Wingdings"/>
              <a:buChar char="Ø"/>
            </a:pPr>
            <a:r>
              <a:rPr lang="en-US" sz="1400"/>
              <a:t>Pathology/Lab</a:t>
            </a:r>
          </a:p>
          <a:p>
            <a:pPr marL="285750" indent="-285750">
              <a:buFont typeface="Wingdings"/>
              <a:buChar char="Ø"/>
            </a:pPr>
            <a:r>
              <a:rPr lang="en-US" sz="1400"/>
              <a:t>Infection Prevention</a:t>
            </a:r>
          </a:p>
          <a:p>
            <a:pPr marL="285750" indent="-285750">
              <a:buFont typeface="Wingdings"/>
              <a:buChar char="Ø"/>
            </a:pPr>
            <a:r>
              <a:rPr lang="en-US" sz="1400"/>
              <a:t>Staff Development</a:t>
            </a:r>
          </a:p>
          <a:p>
            <a:pPr marL="285750" indent="-285750">
              <a:buFont typeface="Wingdings"/>
              <a:buChar char="Ø"/>
            </a:pPr>
            <a:r>
              <a:rPr lang="en-US" sz="1400"/>
              <a:t>Supply Chain</a:t>
            </a:r>
          </a:p>
          <a:p>
            <a:pPr marL="285750" indent="-285750">
              <a:buFont typeface="Wingdings"/>
              <a:buChar char="Ø"/>
            </a:pPr>
            <a:r>
              <a:rPr lang="en-US" sz="1400"/>
              <a:t>Radiology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B7FD17-1067-58DA-7DF9-C31C9AE2BE78}"/>
              </a:ext>
            </a:extLst>
          </p:cNvPr>
          <p:cNvSpPr txBox="1"/>
          <p:nvPr/>
        </p:nvSpPr>
        <p:spPr>
          <a:xfrm>
            <a:off x="8756178" y="3799533"/>
            <a:ext cx="2607792" cy="28931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US" sz="1400" dirty="0"/>
              <a:t>							    	 </a:t>
            </a:r>
            <a:endParaRPr lang="en-US" sz="1400" b="1" dirty="0"/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Surgical Services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Cardiovascular Lab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Clinical Leadership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Finance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Infection Prevention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Staff Development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Supply Chain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Radiology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Materials Management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Legal</a:t>
            </a:r>
          </a:p>
          <a:p>
            <a:pPr marL="285750" indent="-285750">
              <a:buFont typeface="Wingdings"/>
              <a:buChar char="Ø"/>
            </a:pPr>
            <a:r>
              <a:rPr lang="en-US" sz="1400" dirty="0"/>
              <a:t>Rev Cycle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C30FDB2-4A83-0F32-FF26-6C5C788ED861}"/>
              </a:ext>
            </a:extLst>
          </p:cNvPr>
          <p:cNvCxnSpPr/>
          <p:nvPr/>
        </p:nvCxnSpPr>
        <p:spPr>
          <a:xfrm>
            <a:off x="1797349" y="2687977"/>
            <a:ext cx="7718868" cy="1886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15CF71E-55D1-FE49-49AD-4DDDF5E562CA}"/>
              </a:ext>
            </a:extLst>
          </p:cNvPr>
          <p:cNvCxnSpPr/>
          <p:nvPr/>
        </p:nvCxnSpPr>
        <p:spPr>
          <a:xfrm>
            <a:off x="9522072" y="2699522"/>
            <a:ext cx="11545" cy="118918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A020A47-826F-5A86-AA9F-16DF98E2D467}"/>
              </a:ext>
            </a:extLst>
          </p:cNvPr>
          <p:cNvCxnSpPr>
            <a:cxnSpLocks/>
          </p:cNvCxnSpPr>
          <p:nvPr/>
        </p:nvCxnSpPr>
        <p:spPr>
          <a:xfrm>
            <a:off x="1784016" y="2699522"/>
            <a:ext cx="11545" cy="118918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2746C4A-FDD9-AD05-E626-4996DDFE85B6}"/>
              </a:ext>
            </a:extLst>
          </p:cNvPr>
          <p:cNvSpPr txBox="1"/>
          <p:nvPr/>
        </p:nvSpPr>
        <p:spPr>
          <a:xfrm>
            <a:off x="1891991" y="2188269"/>
            <a:ext cx="7527636" cy="36933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Executive Oversight Committee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858C7A-784D-03C0-1AEA-35846D86B6FB}"/>
              </a:ext>
            </a:extLst>
          </p:cNvPr>
          <p:cNvSpPr txBox="1"/>
          <p:nvPr/>
        </p:nvSpPr>
        <p:spPr>
          <a:xfrm>
            <a:off x="79843" y="3877808"/>
            <a:ext cx="3625597" cy="36933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Nursing &amp; Patient Care CVA Team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151DEB-85A4-2A5A-C994-C53ECCFC9216}"/>
              </a:ext>
            </a:extLst>
          </p:cNvPr>
          <p:cNvSpPr txBox="1"/>
          <p:nvPr/>
        </p:nvSpPr>
        <p:spPr>
          <a:xfrm>
            <a:off x="8043279" y="3877808"/>
            <a:ext cx="4022695" cy="36933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Surgical &amp; Procedural Services CVA Team</a:t>
            </a:r>
          </a:p>
        </p:txBody>
      </p:sp>
    </p:spTree>
    <p:extLst>
      <p:ext uri="{BB962C8B-B14F-4D97-AF65-F5344CB8AC3E}">
        <p14:creationId xmlns:p14="http://schemas.microsoft.com/office/powerpoint/2010/main" val="862915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D3780A-9AE6-236F-B35B-5C2E834EB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52DFDBD-C1A8-7B22-F717-D09C8D61D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82650"/>
            <a:ext cx="11029616" cy="552450"/>
          </a:xfrm>
        </p:spPr>
        <p:txBody>
          <a:bodyPr/>
          <a:lstStyle/>
          <a:p>
            <a:pPr algn="ctr"/>
            <a:r>
              <a:rPr lang="en-US" b="1"/>
              <a:t>???Meeting Location/ times/cadence???</a:t>
            </a:r>
          </a:p>
        </p:txBody>
      </p:sp>
    </p:spTree>
    <p:extLst>
      <p:ext uri="{BB962C8B-B14F-4D97-AF65-F5344CB8AC3E}">
        <p14:creationId xmlns:p14="http://schemas.microsoft.com/office/powerpoint/2010/main" val="237728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DD8914-40A3-0DFE-9B6D-8B2F48449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BD42C00-E3B0-9056-AA29-536056680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82650"/>
            <a:ext cx="11029616" cy="552450"/>
          </a:xfrm>
        </p:spPr>
        <p:txBody>
          <a:bodyPr/>
          <a:lstStyle/>
          <a:p>
            <a:pPr algn="ctr"/>
            <a:r>
              <a:rPr lang="en-US" b="1"/>
              <a:t>Example request summary</a:t>
            </a:r>
          </a:p>
        </p:txBody>
      </p:sp>
    </p:spTree>
    <p:extLst>
      <p:ext uri="{BB962C8B-B14F-4D97-AF65-F5344CB8AC3E}">
        <p14:creationId xmlns:p14="http://schemas.microsoft.com/office/powerpoint/2010/main" val="2505478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8BD3D9-E3D1-1198-378D-6E0C203C1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02822" y="2255932"/>
            <a:ext cx="6798608" cy="23461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700" b="1" err="1"/>
              <a:t>Griplasty</a:t>
            </a:r>
            <a:br>
              <a:rPr lang="en-US" sz="3700"/>
            </a:br>
            <a:r>
              <a:rPr lang="en-US" sz="2400"/>
              <a:t>clinical champion: dr. </a:t>
            </a:r>
            <a:r>
              <a:rPr lang="en-US" sz="2400" err="1"/>
              <a:t>skie</a:t>
            </a:r>
            <a:br>
              <a:rPr lang="en-US" sz="2400"/>
            </a:br>
            <a:br>
              <a:rPr lang="en-US" sz="2400"/>
            </a:br>
            <a:r>
              <a:rPr lang="en-US" sz="2400"/>
              <a:t>vendor: field orthopedics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2" name="Graphic 21" descr="Stethoscope">
            <a:extLst>
              <a:ext uri="{FF2B5EF4-FFF2-40B4-BE49-F238E27FC236}">
                <a16:creationId xmlns:a16="http://schemas.microsoft.com/office/drawing/2014/main" id="{3B46D051-B85E-2F5B-0B74-4C56D3D2E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4700" y="2049354"/>
            <a:ext cx="3053422" cy="305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58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8A93C-AE06-FBAA-D0FF-DBDDDB0E5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69444"/>
          </a:xfrm>
        </p:spPr>
        <p:txBody>
          <a:bodyPr>
            <a:normAutofit/>
          </a:bodyPr>
          <a:lstStyle/>
          <a:p>
            <a:pPr algn="ctr"/>
            <a:r>
              <a:rPr lang="en-US" sz="1800" b="1"/>
              <a:t>PRODUCT OVERVIEW</a:t>
            </a:r>
            <a:br>
              <a:rPr lang="en-US" sz="1800" b="1"/>
            </a:br>
            <a:r>
              <a:rPr lang="en-US" sz="1600" b="1" err="1"/>
              <a:t>Griplasty</a:t>
            </a:r>
            <a:r>
              <a:rPr lang="en-US" sz="1600" b="1"/>
              <a:t>™ System – Base of Thumb (</a:t>
            </a:r>
            <a:r>
              <a:rPr lang="en-US" sz="1600" b="1" err="1"/>
              <a:t>BoT</a:t>
            </a:r>
            <a:r>
              <a:rPr lang="en-US" sz="1600" b="1"/>
              <a:t>) with Needles</a:t>
            </a:r>
            <a:endParaRPr lang="en-US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C19272-5ECD-62A6-AF09-53DC39343138}"/>
              </a:ext>
            </a:extLst>
          </p:cNvPr>
          <p:cNvSpPr txBox="1"/>
          <p:nvPr/>
        </p:nvSpPr>
        <p:spPr>
          <a:xfrm>
            <a:off x="2573079" y="2018550"/>
            <a:ext cx="7400261" cy="36933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Treats advanced first CMC joint osteoarthritis; relieves pain and restores thumb stability/strength</a:t>
            </a:r>
          </a:p>
          <a:p>
            <a:endParaRPr 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Single-incision procedure (volar or dorsal); compatible with trapeziectomy or tendon transfer</a:t>
            </a:r>
          </a:p>
          <a:p>
            <a:endParaRPr 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V-Sling design provides broad support to reduce first metacarpal migration</a:t>
            </a:r>
          </a:p>
          <a:p>
            <a:endParaRPr 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Far-cortex anchor deployment enhances pull-out strength</a:t>
            </a:r>
          </a:p>
          <a:p>
            <a:endParaRPr 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Innovative deployment guidance enables precise and reproducible placement</a:t>
            </a:r>
          </a:p>
          <a:p>
            <a:pPr algn="just"/>
            <a:endParaRPr 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Outpatient-compatible; supports flexible surgical workflow</a:t>
            </a:r>
          </a:p>
        </p:txBody>
      </p:sp>
    </p:spTree>
    <p:extLst>
      <p:ext uri="{BB962C8B-B14F-4D97-AF65-F5344CB8AC3E}">
        <p14:creationId xmlns:p14="http://schemas.microsoft.com/office/powerpoint/2010/main" val="1550186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AC8D1-23ED-2D9E-DB82-30CEDF4C4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750EC-57B1-9750-D19F-C763F598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69444"/>
          </a:xfrm>
        </p:spPr>
        <p:txBody>
          <a:bodyPr>
            <a:normAutofit/>
          </a:bodyPr>
          <a:lstStyle/>
          <a:p>
            <a:pPr algn="ctr"/>
            <a:r>
              <a:rPr lang="en-US" sz="1800" b="1"/>
              <a:t>Indications for use</a:t>
            </a:r>
            <a:endParaRPr lang="en-US" sz="18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59DFD4-348B-8EE9-D77C-0818B9E14B55}"/>
              </a:ext>
            </a:extLst>
          </p:cNvPr>
          <p:cNvSpPr txBox="1"/>
          <p:nvPr/>
        </p:nvSpPr>
        <p:spPr>
          <a:xfrm>
            <a:off x="2573079" y="2018550"/>
            <a:ext cx="740026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Hand/Wrist:</a:t>
            </a:r>
            <a:r>
              <a:rPr lang="en-US"/>
              <a:t> Tendon &amp; ligament repair, carpometacarpal arthroplasty, digital transfers</a:t>
            </a:r>
          </a:p>
          <a:p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Elbow/Shoulder/Knee:</a:t>
            </a:r>
            <a:r>
              <a:rPr lang="en-US"/>
              <a:t> Tendon and ligament repair, joint stabilization</a:t>
            </a:r>
          </a:p>
          <a:p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Foot/Ankle:</a:t>
            </a:r>
            <a:r>
              <a:rPr lang="en-US"/>
              <a:t> Ligament/tendon repair, mid-foot and hallux reconstruction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6300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00B2AC-C335-4100-B8B3-2D9F49A72906}">
  <ds:schemaRefs>
    <ds:schemaRef ds:uri="16c05727-aa75-4e4a-9b5f-8a80a1165891"/>
    <ds:schemaRef ds:uri="230e9df3-be65-4c73-a93b-d1236ebd677e"/>
    <ds:schemaRef ds:uri="71af3243-3dd4-4a8d-8c0d-dd76da1f02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9D1F84C-D1FD-4B1B-9CFD-8E0D96AC4D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37C456-A6DA-4DEE-A3FB-4EC3058FD086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Application>Microsoft Office PowerPoint</Application>
  <PresentationFormat>Widescreen</PresentationFormat>
  <Slides>15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DividendVTI</vt:lpstr>
      <vt:lpstr>Procedural &amp; Surgical cva FEBRUARY 2026 meeting</vt:lpstr>
      <vt:lpstr>PowerPoint Presentation</vt:lpstr>
      <vt:lpstr>What is clinical value analysis???</vt:lpstr>
      <vt:lpstr>Clinical Value analysis Governance STRUCTURE</vt:lpstr>
      <vt:lpstr>???Meeting Location/ times/cadence???</vt:lpstr>
      <vt:lpstr>Example request summary</vt:lpstr>
      <vt:lpstr>Griplasty clinical champion: dr. skie  vendor: field orthopedics</vt:lpstr>
      <vt:lpstr>PRODUCT OVERVIEW Griplasty™ System – Base of Thumb (BoT) with Needles</vt:lpstr>
      <vt:lpstr>Indications for use</vt:lpstr>
      <vt:lpstr>Product information </vt:lpstr>
      <vt:lpstr>Supply Chain Information</vt:lpstr>
      <vt:lpstr>CASE SUMMARY</vt:lpstr>
      <vt:lpstr>Procedural cost impact</vt:lpstr>
      <vt:lpstr>ESTIMATED reimbursement</vt:lpstr>
      <vt:lpstr>March requests for review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Spotts, Tyler D</dc:creator>
  <cp:revision>60</cp:revision>
  <cp:lastPrinted>2026-01-26T17:31:40Z</cp:lastPrinted>
  <dcterms:created xsi:type="dcterms:W3CDTF">2025-07-25T20:48:48Z</dcterms:created>
  <dcterms:modified xsi:type="dcterms:W3CDTF">2026-02-02T15:32:33Z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