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22"/>
  </p:notesMasterIdLst>
  <p:handoutMasterIdLst>
    <p:handoutMasterId r:id="rId23"/>
  </p:handoutMasterIdLst>
  <p:sldIdLst>
    <p:sldId id="256" r:id="rId5"/>
    <p:sldId id="292" r:id="rId6"/>
    <p:sldId id="471" r:id="rId7"/>
    <p:sldId id="472" r:id="rId8"/>
    <p:sldId id="517" r:id="rId9"/>
    <p:sldId id="518" r:id="rId10"/>
    <p:sldId id="503" r:id="rId11"/>
    <p:sldId id="467" r:id="rId12"/>
    <p:sldId id="511" r:id="rId13"/>
    <p:sldId id="515" r:id="rId14"/>
    <p:sldId id="519" r:id="rId15"/>
    <p:sldId id="526" r:id="rId16"/>
    <p:sldId id="516" r:id="rId17"/>
    <p:sldId id="520" r:id="rId18"/>
    <p:sldId id="521" r:id="rId19"/>
    <p:sldId id="525" r:id="rId20"/>
    <p:sldId id="527" r:id="rId21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FA7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 autoAdjust="0"/>
    <p:restoredTop sz="95278" autoAdjust="0"/>
  </p:normalViewPr>
  <p:slideViewPr>
    <p:cSldViewPr snapToGrid="0" showGuides="1">
      <p:cViewPr varScale="1">
        <p:scale>
          <a:sx n="78" d="100"/>
          <a:sy n="78" d="100"/>
        </p:scale>
        <p:origin x="54" y="438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otts, Tyler D" userId="fe67611b-e886-4976-a74f-32f5d442ddd5" providerId="ADAL" clId="{A31CDC42-05B3-4342-821E-F5B67FD7AD23}"/>
    <pc:docChg chg="undo redo custSel addSld delSld modSld sldOrd">
      <pc:chgData name="Spotts, Tyler D" userId="fe67611b-e886-4976-a74f-32f5d442ddd5" providerId="ADAL" clId="{A31CDC42-05B3-4342-821E-F5B67FD7AD23}" dt="2026-06-23T14:37:45.756" v="15389" actId="20577"/>
      <pc:docMkLst>
        <pc:docMk/>
      </pc:docMkLst>
      <pc:sldChg chg="addSp delSp modSp mod setClrOvrMap">
        <pc:chgData name="Spotts, Tyler D" userId="fe67611b-e886-4976-a74f-32f5d442ddd5" providerId="ADAL" clId="{A31CDC42-05B3-4342-821E-F5B67FD7AD23}" dt="2026-06-16T13:49:19.399" v="14374" actId="5793"/>
        <pc:sldMkLst>
          <pc:docMk/>
          <pc:sldMk cId="1039759085" sldId="256"/>
        </pc:sldMkLst>
        <pc:spChg chg="mod ord">
          <ac:chgData name="Spotts, Tyler D" userId="fe67611b-e886-4976-a74f-32f5d442ddd5" providerId="ADAL" clId="{A31CDC42-05B3-4342-821E-F5B67FD7AD23}" dt="2026-06-16T13:49:19.399" v="14374" actId="5793"/>
          <ac:spMkLst>
            <pc:docMk/>
            <pc:sldMk cId="1039759085" sldId="256"/>
            <ac:spMk id="8" creationId="{479F0267-9D1C-BDA9-A152-B01CD379FC92}"/>
          </ac:spMkLst>
        </pc:spChg>
        <pc:spChg chg="add">
          <ac:chgData name="Spotts, Tyler D" userId="fe67611b-e886-4976-a74f-32f5d442ddd5" providerId="ADAL" clId="{A31CDC42-05B3-4342-821E-F5B67FD7AD23}" dt="2026-05-29T20:24:14.767" v="11281" actId="26606"/>
          <ac:spMkLst>
            <pc:docMk/>
            <pc:sldMk cId="1039759085" sldId="256"/>
            <ac:spMk id="90" creationId="{F71EF7F1-38BA-471D-8CD4-2A9AE8E35527}"/>
          </ac:spMkLst>
        </pc:spChg>
        <pc:spChg chg="add">
          <ac:chgData name="Spotts, Tyler D" userId="fe67611b-e886-4976-a74f-32f5d442ddd5" providerId="ADAL" clId="{A31CDC42-05B3-4342-821E-F5B67FD7AD23}" dt="2026-05-29T20:24:14.767" v="11281" actId="26606"/>
          <ac:spMkLst>
            <pc:docMk/>
            <pc:sldMk cId="1039759085" sldId="256"/>
            <ac:spMk id="91" creationId="{C0524398-BFB4-4C4A-8317-83B8729F9B26}"/>
          </ac:spMkLst>
        </pc:spChg>
        <pc:spChg chg="add">
          <ac:chgData name="Spotts, Tyler D" userId="fe67611b-e886-4976-a74f-32f5d442ddd5" providerId="ADAL" clId="{A31CDC42-05B3-4342-821E-F5B67FD7AD23}" dt="2026-05-29T20:24:14.767" v="11281" actId="26606"/>
          <ac:spMkLst>
            <pc:docMk/>
            <pc:sldMk cId="1039759085" sldId="256"/>
            <ac:spMk id="92" creationId="{26B4480E-B7FF-4481-890E-043A69AE6FE2}"/>
          </ac:spMkLst>
        </pc:spChg>
        <pc:spChg chg="add">
          <ac:chgData name="Spotts, Tyler D" userId="fe67611b-e886-4976-a74f-32f5d442ddd5" providerId="ADAL" clId="{A31CDC42-05B3-4342-821E-F5B67FD7AD23}" dt="2026-05-29T20:24:14.767" v="11281" actId="26606"/>
          <ac:spMkLst>
            <pc:docMk/>
            <pc:sldMk cId="1039759085" sldId="256"/>
            <ac:spMk id="93" creationId="{64C13BAB-7C00-4D21-A857-E3D41C0A2A66}"/>
          </ac:spMkLst>
        </pc:spChg>
        <pc:spChg chg="add">
          <ac:chgData name="Spotts, Tyler D" userId="fe67611b-e886-4976-a74f-32f5d442ddd5" providerId="ADAL" clId="{A31CDC42-05B3-4342-821E-F5B67FD7AD23}" dt="2026-05-29T20:24:14.767" v="11281" actId="26606"/>
          <ac:spMkLst>
            <pc:docMk/>
            <pc:sldMk cId="1039759085" sldId="256"/>
            <ac:spMk id="95" creationId="{1F1FF39A-AC3C-4066-9D4C-519AA22812EA}"/>
          </ac:spMkLst>
        </pc:spChg>
        <pc:spChg chg="add">
          <ac:chgData name="Spotts, Tyler D" userId="fe67611b-e886-4976-a74f-32f5d442ddd5" providerId="ADAL" clId="{A31CDC42-05B3-4342-821E-F5B67FD7AD23}" dt="2026-05-29T20:24:14.767" v="11281" actId="26606"/>
          <ac:spMkLst>
            <pc:docMk/>
            <pc:sldMk cId="1039759085" sldId="256"/>
            <ac:spMk id="96" creationId="{FDB4AB29-9860-462E-B579-181B5532A46B}"/>
          </ac:spMkLst>
        </pc:spChg>
      </pc:sldChg>
      <pc:sldChg chg="modSp mod ord">
        <pc:chgData name="Spotts, Tyler D" userId="fe67611b-e886-4976-a74f-32f5d442ddd5" providerId="ADAL" clId="{A31CDC42-05B3-4342-821E-F5B67FD7AD23}" dt="2026-06-16T13:16:51.431" v="14362" actId="20577"/>
        <pc:sldMkLst>
          <pc:docMk/>
          <pc:sldMk cId="2201125929" sldId="292"/>
        </pc:sldMkLst>
        <pc:spChg chg="mod">
          <ac:chgData name="Spotts, Tyler D" userId="fe67611b-e886-4976-a74f-32f5d442ddd5" providerId="ADAL" clId="{A31CDC42-05B3-4342-821E-F5B67FD7AD23}" dt="2026-06-16T13:16:51.431" v="14362" actId="20577"/>
          <ac:spMkLst>
            <pc:docMk/>
            <pc:sldMk cId="2201125929" sldId="292"/>
            <ac:spMk id="5" creationId="{31204A01-935B-383F-FFC7-25823652DB2E}"/>
          </ac:spMkLst>
        </pc:spChg>
        <pc:spChg chg="mod">
          <ac:chgData name="Spotts, Tyler D" userId="fe67611b-e886-4976-a74f-32f5d442ddd5" providerId="ADAL" clId="{A31CDC42-05B3-4342-821E-F5B67FD7AD23}" dt="2026-06-16T12:59:43.139" v="14218" actId="20577"/>
          <ac:spMkLst>
            <pc:docMk/>
            <pc:sldMk cId="2201125929" sldId="292"/>
            <ac:spMk id="6" creationId="{9696D64D-5F33-1C78-2990-76F420B6680B}"/>
          </ac:spMkLst>
        </pc:spChg>
      </pc:sldChg>
      <pc:sldChg chg="addSp delSp modSp add mod">
        <pc:chgData name="Spotts, Tyler D" userId="fe67611b-e886-4976-a74f-32f5d442ddd5" providerId="ADAL" clId="{A31CDC42-05B3-4342-821E-F5B67FD7AD23}" dt="2026-06-23T14:37:45.756" v="15389" actId="20577"/>
        <pc:sldMkLst>
          <pc:docMk/>
          <pc:sldMk cId="204568401" sldId="467"/>
        </pc:sldMkLst>
        <pc:spChg chg="mod">
          <ac:chgData name="Spotts, Tyler D" userId="fe67611b-e886-4976-a74f-32f5d442ddd5" providerId="ADAL" clId="{A31CDC42-05B3-4342-821E-F5B67FD7AD23}" dt="2026-06-23T14:37:45.756" v="15389" actId="20577"/>
          <ac:spMkLst>
            <pc:docMk/>
            <pc:sldMk cId="204568401" sldId="467"/>
            <ac:spMk id="2" creationId="{EF2377BC-F992-CACE-F64C-F149E9FE9B8D}"/>
          </ac:spMkLst>
        </pc:spChg>
        <pc:spChg chg="mod">
          <ac:chgData name="Spotts, Tyler D" userId="fe67611b-e886-4976-a74f-32f5d442ddd5" providerId="ADAL" clId="{A31CDC42-05B3-4342-821E-F5B67FD7AD23}" dt="2026-06-16T15:09:53.074" v="14735" actId="1076"/>
          <ac:spMkLst>
            <pc:docMk/>
            <pc:sldMk cId="204568401" sldId="467"/>
            <ac:spMk id="3" creationId="{186A685E-FB16-6CBC-23A4-E3895B771B8E}"/>
          </ac:spMkLst>
        </pc:spChg>
        <pc:spChg chg="add mod">
          <ac:chgData name="Spotts, Tyler D" userId="fe67611b-e886-4976-a74f-32f5d442ddd5" providerId="ADAL" clId="{A31CDC42-05B3-4342-821E-F5B67FD7AD23}" dt="2026-06-16T15:45:08.812" v="14769" actId="20577"/>
          <ac:spMkLst>
            <pc:docMk/>
            <pc:sldMk cId="204568401" sldId="467"/>
            <ac:spMk id="4" creationId="{7E08AB2F-A38A-FB9F-6F59-090ABF7D498F}"/>
          </ac:spMkLst>
        </pc:spChg>
        <pc:spChg chg="mod">
          <ac:chgData name="Spotts, Tyler D" userId="fe67611b-e886-4976-a74f-32f5d442ddd5" providerId="ADAL" clId="{A31CDC42-05B3-4342-821E-F5B67FD7AD23}" dt="2026-06-16T15:09:42.034" v="14734" actId="1076"/>
          <ac:spMkLst>
            <pc:docMk/>
            <pc:sldMk cId="204568401" sldId="467"/>
            <ac:spMk id="5" creationId="{838E0DE7-B339-7BE6-93F5-9E9AC59EA30C}"/>
          </ac:spMkLst>
        </pc:spChg>
        <pc:spChg chg="add mod">
          <ac:chgData name="Spotts, Tyler D" userId="fe67611b-e886-4976-a74f-32f5d442ddd5" providerId="ADAL" clId="{A31CDC42-05B3-4342-821E-F5B67FD7AD23}" dt="2026-06-16T14:18:28.095" v="14527" actId="207"/>
          <ac:spMkLst>
            <pc:docMk/>
            <pc:sldMk cId="204568401" sldId="467"/>
            <ac:spMk id="7" creationId="{79C1D094-0B20-DDF1-7E55-BDD6BC4785C6}"/>
          </ac:spMkLst>
        </pc:spChg>
        <pc:spChg chg="add mod">
          <ac:chgData name="Spotts, Tyler D" userId="fe67611b-e886-4976-a74f-32f5d442ddd5" providerId="ADAL" clId="{A31CDC42-05B3-4342-821E-F5B67FD7AD23}" dt="2026-06-16T14:18:33.825" v="14529" actId="207"/>
          <ac:spMkLst>
            <pc:docMk/>
            <pc:sldMk cId="204568401" sldId="467"/>
            <ac:spMk id="9" creationId="{1BEF1562-1F9B-5DA5-AFEC-E354331A2721}"/>
          </ac:spMkLst>
        </pc:spChg>
        <pc:spChg chg="add mod">
          <ac:chgData name="Spotts, Tyler D" userId="fe67611b-e886-4976-a74f-32f5d442ddd5" providerId="ADAL" clId="{A31CDC42-05B3-4342-821E-F5B67FD7AD23}" dt="2026-06-16T14:17:23.036" v="14513" actId="14100"/>
          <ac:spMkLst>
            <pc:docMk/>
            <pc:sldMk cId="204568401" sldId="467"/>
            <ac:spMk id="11" creationId="{6D5CC903-E301-09EF-070C-E29FE7813D31}"/>
          </ac:spMkLst>
        </pc:spChg>
        <pc:spChg chg="add mod">
          <ac:chgData name="Spotts, Tyler D" userId="fe67611b-e886-4976-a74f-32f5d442ddd5" providerId="ADAL" clId="{A31CDC42-05B3-4342-821E-F5B67FD7AD23}" dt="2026-06-03T20:26:35.699" v="14190" actId="1076"/>
          <ac:spMkLst>
            <pc:docMk/>
            <pc:sldMk cId="204568401" sldId="467"/>
            <ac:spMk id="12" creationId="{23E53433-335D-032C-17F0-E3BF24878117}"/>
          </ac:spMkLst>
        </pc:spChg>
        <pc:spChg chg="add mod">
          <ac:chgData name="Spotts, Tyler D" userId="fe67611b-e886-4976-a74f-32f5d442ddd5" providerId="ADAL" clId="{A31CDC42-05B3-4342-821E-F5B67FD7AD23}" dt="2026-06-16T14:28:49.344" v="14670" actId="1076"/>
          <ac:spMkLst>
            <pc:docMk/>
            <pc:sldMk cId="204568401" sldId="467"/>
            <ac:spMk id="13" creationId="{2F935D41-573E-D79E-436F-C991DC81AED1}"/>
          </ac:spMkLst>
        </pc:spChg>
        <pc:spChg chg="add mod">
          <ac:chgData name="Spotts, Tyler D" userId="fe67611b-e886-4976-a74f-32f5d442ddd5" providerId="ADAL" clId="{A31CDC42-05B3-4342-821E-F5B67FD7AD23}" dt="2026-06-16T13:00:51.436" v="14231" actId="1076"/>
          <ac:spMkLst>
            <pc:docMk/>
            <pc:sldMk cId="204568401" sldId="467"/>
            <ac:spMk id="14" creationId="{215A4E51-9043-A8A5-5C96-CBF6E7C558D6}"/>
          </ac:spMkLst>
        </pc:spChg>
        <pc:spChg chg="add mod">
          <ac:chgData name="Spotts, Tyler D" userId="fe67611b-e886-4976-a74f-32f5d442ddd5" providerId="ADAL" clId="{A31CDC42-05B3-4342-821E-F5B67FD7AD23}" dt="2026-06-16T14:13:13.113" v="14409" actId="1076"/>
          <ac:spMkLst>
            <pc:docMk/>
            <pc:sldMk cId="204568401" sldId="467"/>
            <ac:spMk id="15" creationId="{CF6415E5-3CA2-0EC2-A4B5-583CDAAA65D8}"/>
          </ac:spMkLst>
        </pc:spChg>
        <pc:spChg chg="add mod">
          <ac:chgData name="Spotts, Tyler D" userId="fe67611b-e886-4976-a74f-32f5d442ddd5" providerId="ADAL" clId="{A31CDC42-05B3-4342-821E-F5B67FD7AD23}" dt="2026-06-16T14:23:21.044" v="14637" actId="14100"/>
          <ac:spMkLst>
            <pc:docMk/>
            <pc:sldMk cId="204568401" sldId="467"/>
            <ac:spMk id="16" creationId="{76B1D0E6-0207-112F-0DE6-C6D8492CE6BB}"/>
          </ac:spMkLst>
        </pc:spChg>
        <pc:spChg chg="add mod">
          <ac:chgData name="Spotts, Tyler D" userId="fe67611b-e886-4976-a74f-32f5d442ddd5" providerId="ADAL" clId="{A31CDC42-05B3-4342-821E-F5B67FD7AD23}" dt="2026-06-16T14:19:36.044" v="14544" actId="255"/>
          <ac:spMkLst>
            <pc:docMk/>
            <pc:sldMk cId="204568401" sldId="467"/>
            <ac:spMk id="17" creationId="{F608DDDB-D012-A68C-1E9B-9F8B6CE97114}"/>
          </ac:spMkLst>
        </pc:spChg>
        <pc:spChg chg="add mod">
          <ac:chgData name="Spotts, Tyler D" userId="fe67611b-e886-4976-a74f-32f5d442ddd5" providerId="ADAL" clId="{A31CDC42-05B3-4342-821E-F5B67FD7AD23}" dt="2026-06-16T15:09:37.539" v="14733" actId="1076"/>
          <ac:spMkLst>
            <pc:docMk/>
            <pc:sldMk cId="204568401" sldId="467"/>
            <ac:spMk id="19" creationId="{0834372F-F617-5288-A88A-8301834F02FD}"/>
          </ac:spMkLst>
        </pc:spChg>
        <pc:spChg chg="add mod">
          <ac:chgData name="Spotts, Tyler D" userId="fe67611b-e886-4976-a74f-32f5d442ddd5" providerId="ADAL" clId="{A31CDC42-05B3-4342-821E-F5B67FD7AD23}" dt="2026-06-16T15:29:19.785" v="14749" actId="20577"/>
          <ac:spMkLst>
            <pc:docMk/>
            <pc:sldMk cId="204568401" sldId="467"/>
            <ac:spMk id="20" creationId="{EB6F80BA-E152-0600-EE86-9BC355945580}"/>
          </ac:spMkLst>
        </pc:spChg>
        <pc:spChg chg="add mod">
          <ac:chgData name="Spotts, Tyler D" userId="fe67611b-e886-4976-a74f-32f5d442ddd5" providerId="ADAL" clId="{A31CDC42-05B3-4342-821E-F5B67FD7AD23}" dt="2026-06-16T14:13:55.143" v="14415" actId="1076"/>
          <ac:spMkLst>
            <pc:docMk/>
            <pc:sldMk cId="204568401" sldId="467"/>
            <ac:spMk id="22" creationId="{0DB4151C-A09C-8B2B-299F-A6A167A5DAB8}"/>
          </ac:spMkLst>
        </pc:spChg>
        <pc:spChg chg="add mod">
          <ac:chgData name="Spotts, Tyler D" userId="fe67611b-e886-4976-a74f-32f5d442ddd5" providerId="ADAL" clId="{A31CDC42-05B3-4342-821E-F5B67FD7AD23}" dt="2026-06-16T14:02:47.969" v="14376" actId="1076"/>
          <ac:spMkLst>
            <pc:docMk/>
            <pc:sldMk cId="204568401" sldId="467"/>
            <ac:spMk id="23" creationId="{69BF9E6A-0DD8-4850-7FD3-0F5EE31610ED}"/>
          </ac:spMkLst>
        </pc:spChg>
        <pc:spChg chg="add mod">
          <ac:chgData name="Spotts, Tyler D" userId="fe67611b-e886-4976-a74f-32f5d442ddd5" providerId="ADAL" clId="{A31CDC42-05B3-4342-821E-F5B67FD7AD23}" dt="2026-06-16T15:09:12.393" v="14731" actId="20577"/>
          <ac:spMkLst>
            <pc:docMk/>
            <pc:sldMk cId="204568401" sldId="467"/>
            <ac:spMk id="24" creationId="{D61A2EE8-B837-E03A-33E9-3CA5AC1C65FF}"/>
          </ac:spMkLst>
        </pc:spChg>
        <pc:spChg chg="add mod">
          <ac:chgData name="Spotts, Tyler D" userId="fe67611b-e886-4976-a74f-32f5d442ddd5" providerId="ADAL" clId="{A31CDC42-05B3-4342-821E-F5B67FD7AD23}" dt="2026-06-16T15:08:59.217" v="14724" actId="1076"/>
          <ac:spMkLst>
            <pc:docMk/>
            <pc:sldMk cId="204568401" sldId="467"/>
            <ac:spMk id="25" creationId="{B9775396-E7B9-B56E-2E4B-4F56DFCC28C5}"/>
          </ac:spMkLst>
        </pc:spChg>
        <pc:spChg chg="add mod">
          <ac:chgData name="Spotts, Tyler D" userId="fe67611b-e886-4976-a74f-32f5d442ddd5" providerId="ADAL" clId="{A31CDC42-05B3-4342-821E-F5B67FD7AD23}" dt="2026-06-16T15:09:02.315" v="14725" actId="1076"/>
          <ac:spMkLst>
            <pc:docMk/>
            <pc:sldMk cId="204568401" sldId="467"/>
            <ac:spMk id="26" creationId="{C2F9955A-6752-D2CC-9A4E-3B60E9E32956}"/>
          </ac:spMkLst>
        </pc:spChg>
        <pc:spChg chg="add mod">
          <ac:chgData name="Spotts, Tyler D" userId="fe67611b-e886-4976-a74f-32f5d442ddd5" providerId="ADAL" clId="{A31CDC42-05B3-4342-821E-F5B67FD7AD23}" dt="2026-06-16T15:09:19.690" v="14732" actId="207"/>
          <ac:spMkLst>
            <pc:docMk/>
            <pc:sldMk cId="204568401" sldId="467"/>
            <ac:spMk id="27" creationId="{B284120C-A97A-D854-73BD-5FE61E518CA5}"/>
          </ac:spMkLst>
        </pc:spChg>
        <pc:spChg chg="add mod">
          <ac:chgData name="Spotts, Tyler D" userId="fe67611b-e886-4976-a74f-32f5d442ddd5" providerId="ADAL" clId="{A31CDC42-05B3-4342-821E-F5B67FD7AD23}" dt="2026-06-18T14:23:08.462" v="14893" actId="20577"/>
          <ac:spMkLst>
            <pc:docMk/>
            <pc:sldMk cId="204568401" sldId="467"/>
            <ac:spMk id="29" creationId="{A2564138-94AE-E5A5-B73E-9EBD39D61E12}"/>
          </ac:spMkLst>
        </pc:spChg>
      </pc:sldChg>
      <pc:sldChg chg="modSp add mod ord">
        <pc:chgData name="Spotts, Tyler D" userId="fe67611b-e886-4976-a74f-32f5d442ddd5" providerId="ADAL" clId="{A31CDC42-05B3-4342-821E-F5B67FD7AD23}" dt="2026-06-22T17:54:39.532" v="15372" actId="20577"/>
        <pc:sldMkLst>
          <pc:docMk/>
          <pc:sldMk cId="2472979703" sldId="471"/>
        </pc:sldMkLst>
        <pc:spChg chg="mod">
          <ac:chgData name="Spotts, Tyler D" userId="fe67611b-e886-4976-a74f-32f5d442ddd5" providerId="ADAL" clId="{A31CDC42-05B3-4342-821E-F5B67FD7AD23}" dt="2026-06-22T17:54:39.532" v="15372" actId="20577"/>
          <ac:spMkLst>
            <pc:docMk/>
            <pc:sldMk cId="2472979703" sldId="471"/>
            <ac:spMk id="2" creationId="{192CF26E-8EC4-1B1D-2F99-4FC2F6480CC9}"/>
          </ac:spMkLst>
        </pc:spChg>
      </pc:sldChg>
      <pc:sldChg chg="addSp delSp modSp add mod ord delAnim modAnim">
        <pc:chgData name="Spotts, Tyler D" userId="fe67611b-e886-4976-a74f-32f5d442ddd5" providerId="ADAL" clId="{A31CDC42-05B3-4342-821E-F5B67FD7AD23}" dt="2026-06-16T15:59:42.488" v="14816" actId="26606"/>
        <pc:sldMkLst>
          <pc:docMk/>
          <pc:sldMk cId="2185323921" sldId="472"/>
        </pc:sldMkLst>
        <pc:spChg chg="add">
          <ac:chgData name="Spotts, Tyler D" userId="fe67611b-e886-4976-a74f-32f5d442ddd5" providerId="ADAL" clId="{A31CDC42-05B3-4342-821E-F5B67FD7AD23}" dt="2026-06-16T15:59:42.488" v="14816" actId="26606"/>
          <ac:spMkLst>
            <pc:docMk/>
            <pc:sldMk cId="2185323921" sldId="472"/>
            <ac:spMk id="144" creationId="{DD651B61-325E-4E73-8445-38B0DE8AAAB6}"/>
          </ac:spMkLst>
        </pc:spChg>
        <pc:spChg chg="add">
          <ac:chgData name="Spotts, Tyler D" userId="fe67611b-e886-4976-a74f-32f5d442ddd5" providerId="ADAL" clId="{A31CDC42-05B3-4342-821E-F5B67FD7AD23}" dt="2026-06-16T15:59:42.488" v="14816" actId="26606"/>
          <ac:spMkLst>
            <pc:docMk/>
            <pc:sldMk cId="2185323921" sldId="472"/>
            <ac:spMk id="146" creationId="{B42E5253-D3AC-4AC2-B766-8B34F13C2F5E}"/>
          </ac:spMkLst>
        </pc:spChg>
        <pc:spChg chg="add">
          <ac:chgData name="Spotts, Tyler D" userId="fe67611b-e886-4976-a74f-32f5d442ddd5" providerId="ADAL" clId="{A31CDC42-05B3-4342-821E-F5B67FD7AD23}" dt="2026-06-16T15:59:42.488" v="14816" actId="26606"/>
          <ac:spMkLst>
            <pc:docMk/>
            <pc:sldMk cId="2185323921" sldId="472"/>
            <ac:spMk id="148" creationId="{10AE8D57-436A-4073-9A75-15BB5949F8B4}"/>
          </ac:spMkLst>
        </pc:spChg>
        <pc:spChg chg="add">
          <ac:chgData name="Spotts, Tyler D" userId="fe67611b-e886-4976-a74f-32f5d442ddd5" providerId="ADAL" clId="{A31CDC42-05B3-4342-821E-F5B67FD7AD23}" dt="2026-06-16T15:59:42.488" v="14816" actId="26606"/>
          <ac:spMkLst>
            <pc:docMk/>
            <pc:sldMk cId="2185323921" sldId="472"/>
            <ac:spMk id="150" creationId="{E2852671-8EB6-4EAF-8AF8-65CF3FD66456}"/>
          </ac:spMkLst>
        </pc:spChg>
        <pc:spChg chg="add">
          <ac:chgData name="Spotts, Tyler D" userId="fe67611b-e886-4976-a74f-32f5d442ddd5" providerId="ADAL" clId="{A31CDC42-05B3-4342-821E-F5B67FD7AD23}" dt="2026-06-16T15:59:42.488" v="14816" actId="26606"/>
          <ac:spMkLst>
            <pc:docMk/>
            <pc:sldMk cId="2185323921" sldId="472"/>
            <ac:spMk id="152" creationId="{26B4480E-B7FF-4481-890E-043A69AE6FE2}"/>
          </ac:spMkLst>
        </pc:spChg>
        <pc:picChg chg="add mod">
          <ac:chgData name="Spotts, Tyler D" userId="fe67611b-e886-4976-a74f-32f5d442ddd5" providerId="ADAL" clId="{A31CDC42-05B3-4342-821E-F5B67FD7AD23}" dt="2026-06-16T15:59:37.241" v="14815"/>
          <ac:picMkLst>
            <pc:docMk/>
            <pc:sldMk cId="2185323921" sldId="472"/>
            <ac:picMk id="4" creationId="{C8B8588C-537F-F317-9713-B0E112F8CD35}"/>
          </ac:picMkLst>
        </pc:picChg>
      </pc:sldChg>
      <pc:sldChg chg="addSp delSp modSp add mod">
        <pc:chgData name="Spotts, Tyler D" userId="fe67611b-e886-4976-a74f-32f5d442ddd5" providerId="ADAL" clId="{A31CDC42-05B3-4342-821E-F5B67FD7AD23}" dt="2026-06-16T15:40:27.373" v="14759" actId="1076"/>
        <pc:sldMkLst>
          <pc:docMk/>
          <pc:sldMk cId="1164547620" sldId="503"/>
        </pc:sldMkLst>
        <pc:graphicFrameChg chg="add mod">
          <ac:chgData name="Spotts, Tyler D" userId="fe67611b-e886-4976-a74f-32f5d442ddd5" providerId="ADAL" clId="{A31CDC42-05B3-4342-821E-F5B67FD7AD23}" dt="2026-06-01T20:40:30.456" v="11832"/>
          <ac:graphicFrameMkLst>
            <pc:docMk/>
            <pc:sldMk cId="1164547620" sldId="503"/>
            <ac:graphicFrameMk id="5" creationId="{93AD9F22-340B-4FE3-DBC7-9EA9F1E0D3E8}"/>
          </ac:graphicFrameMkLst>
        </pc:graphicFrameChg>
        <pc:picChg chg="add mod">
          <ac:chgData name="Spotts, Tyler D" userId="fe67611b-e886-4976-a74f-32f5d442ddd5" providerId="ADAL" clId="{A31CDC42-05B3-4342-821E-F5B67FD7AD23}" dt="2026-06-01T20:39:38.832" v="11827" actId="14100"/>
          <ac:picMkLst>
            <pc:docMk/>
            <pc:sldMk cId="1164547620" sldId="503"/>
            <ac:picMk id="4" creationId="{3D67FDD4-E9EB-70C9-382D-C8AA54CFAF78}"/>
          </ac:picMkLst>
        </pc:picChg>
        <pc:picChg chg="add mod">
          <ac:chgData name="Spotts, Tyler D" userId="fe67611b-e886-4976-a74f-32f5d442ddd5" providerId="ADAL" clId="{A31CDC42-05B3-4342-821E-F5B67FD7AD23}" dt="2026-06-16T15:40:27.373" v="14759" actId="1076"/>
          <ac:picMkLst>
            <pc:docMk/>
            <pc:sldMk cId="1164547620" sldId="503"/>
            <ac:picMk id="9" creationId="{BAC4272D-0B77-33DE-E6E1-F0116B9330B3}"/>
          </ac:picMkLst>
        </pc:picChg>
        <pc:picChg chg="add mod">
          <ac:chgData name="Spotts, Tyler D" userId="fe67611b-e886-4976-a74f-32f5d442ddd5" providerId="ADAL" clId="{A31CDC42-05B3-4342-821E-F5B67FD7AD23}" dt="2026-06-03T20:25:11.726" v="14179" actId="1076"/>
          <ac:picMkLst>
            <pc:docMk/>
            <pc:sldMk cId="1164547620" sldId="503"/>
            <ac:picMk id="11" creationId="{8E969B84-275B-E5F4-D604-5B9EC80E895F}"/>
          </ac:picMkLst>
        </pc:picChg>
      </pc:sldChg>
      <pc:sldChg chg="addSp delSp modSp add mod ord setBg setClrOvrMap">
        <pc:chgData name="Spotts, Tyler D" userId="fe67611b-e886-4976-a74f-32f5d442ddd5" providerId="ADAL" clId="{A31CDC42-05B3-4342-821E-F5B67FD7AD23}" dt="2026-06-03T19:11:12.123" v="14013" actId="26606"/>
        <pc:sldMkLst>
          <pc:docMk/>
          <pc:sldMk cId="749022206" sldId="511"/>
        </pc:sldMkLst>
        <pc:spChg chg="add">
          <ac:chgData name="Spotts, Tyler D" userId="fe67611b-e886-4976-a74f-32f5d442ddd5" providerId="ADAL" clId="{A31CDC42-05B3-4342-821E-F5B67FD7AD23}" dt="2026-06-03T19:11:12.123" v="14013" actId="26606"/>
          <ac:spMkLst>
            <pc:docMk/>
            <pc:sldMk cId="749022206" sldId="511"/>
            <ac:spMk id="89" creationId="{1DDC3EF6-2EA5-44B3-94C7-9DDA67A127D0}"/>
          </ac:spMkLst>
        </pc:spChg>
        <pc:spChg chg="add">
          <ac:chgData name="Spotts, Tyler D" userId="fe67611b-e886-4976-a74f-32f5d442ddd5" providerId="ADAL" clId="{A31CDC42-05B3-4342-821E-F5B67FD7AD23}" dt="2026-06-03T19:11:12.123" v="14013" actId="26606"/>
          <ac:spMkLst>
            <pc:docMk/>
            <pc:sldMk cId="749022206" sldId="511"/>
            <ac:spMk id="91" creationId="{87925A9A-E9FA-496E-9C09-7C2845E0062B}"/>
          </ac:spMkLst>
        </pc:spChg>
        <pc:spChg chg="add">
          <ac:chgData name="Spotts, Tyler D" userId="fe67611b-e886-4976-a74f-32f5d442ddd5" providerId="ADAL" clId="{A31CDC42-05B3-4342-821E-F5B67FD7AD23}" dt="2026-06-03T19:11:12.123" v="14013" actId="26606"/>
          <ac:spMkLst>
            <pc:docMk/>
            <pc:sldMk cId="749022206" sldId="511"/>
            <ac:spMk id="95" creationId="{522DC383-A05D-4068-9307-6CE813850C01}"/>
          </ac:spMkLst>
        </pc:spChg>
        <pc:spChg chg="add">
          <ac:chgData name="Spotts, Tyler D" userId="fe67611b-e886-4976-a74f-32f5d442ddd5" providerId="ADAL" clId="{A31CDC42-05B3-4342-821E-F5B67FD7AD23}" dt="2026-06-03T19:11:12.123" v="14013" actId="26606"/>
          <ac:spMkLst>
            <pc:docMk/>
            <pc:sldMk cId="749022206" sldId="511"/>
            <ac:spMk id="97" creationId="{190E693F-46F6-49EA-9D17-7EF31C24FB67}"/>
          </ac:spMkLst>
        </pc:spChg>
        <pc:spChg chg="add">
          <ac:chgData name="Spotts, Tyler D" userId="fe67611b-e886-4976-a74f-32f5d442ddd5" providerId="ADAL" clId="{A31CDC42-05B3-4342-821E-F5B67FD7AD23}" dt="2026-06-03T19:11:12.123" v="14013" actId="26606"/>
          <ac:spMkLst>
            <pc:docMk/>
            <pc:sldMk cId="749022206" sldId="511"/>
            <ac:spMk id="99" creationId="{529639BB-614B-4D04-B962-C3522777DD56}"/>
          </ac:spMkLst>
        </pc:spChg>
        <pc:spChg chg="add">
          <ac:chgData name="Spotts, Tyler D" userId="fe67611b-e886-4976-a74f-32f5d442ddd5" providerId="ADAL" clId="{A31CDC42-05B3-4342-821E-F5B67FD7AD23}" dt="2026-06-03T19:11:12.123" v="14013" actId="26606"/>
          <ac:spMkLst>
            <pc:docMk/>
            <pc:sldMk cId="749022206" sldId="511"/>
            <ac:spMk id="101" creationId="{E9033299-7E01-4261-8E3E-BD3EAEE2959C}"/>
          </ac:spMkLst>
        </pc:spChg>
        <pc:picChg chg="add">
          <ac:chgData name="Spotts, Tyler D" userId="fe67611b-e886-4976-a74f-32f5d442ddd5" providerId="ADAL" clId="{A31CDC42-05B3-4342-821E-F5B67FD7AD23}" dt="2026-06-03T19:11:09.339" v="14012" actId="22"/>
          <ac:picMkLst>
            <pc:docMk/>
            <pc:sldMk cId="749022206" sldId="511"/>
            <ac:picMk id="5" creationId="{3275C99E-9E4B-3E1C-7FD6-8D4B849C2F18}"/>
          </ac:picMkLst>
        </pc:picChg>
      </pc:sldChg>
      <pc:sldChg chg="delSp modSp add mod setBg delDesignElem">
        <pc:chgData name="Spotts, Tyler D" userId="fe67611b-e886-4976-a74f-32f5d442ddd5" providerId="ADAL" clId="{A31CDC42-05B3-4342-821E-F5B67FD7AD23}" dt="2026-06-22T13:27:26.455" v="14990" actId="20577"/>
        <pc:sldMkLst>
          <pc:docMk/>
          <pc:sldMk cId="2472048919" sldId="515"/>
        </pc:sldMkLst>
        <pc:spChg chg="mod">
          <ac:chgData name="Spotts, Tyler D" userId="fe67611b-e886-4976-a74f-32f5d442ddd5" providerId="ADAL" clId="{A31CDC42-05B3-4342-821E-F5B67FD7AD23}" dt="2026-06-22T13:27:26.455" v="14990" actId="20577"/>
          <ac:spMkLst>
            <pc:docMk/>
            <pc:sldMk cId="2472048919" sldId="515"/>
            <ac:spMk id="2" creationId="{AA0A22C7-BDEE-C26E-1826-D6C25929B355}"/>
          </ac:spMkLst>
        </pc:spChg>
      </pc:sldChg>
      <pc:sldChg chg="add">
        <pc:chgData name="Spotts, Tyler D" userId="fe67611b-e886-4976-a74f-32f5d442ddd5" providerId="ADAL" clId="{A31CDC42-05B3-4342-821E-F5B67FD7AD23}" dt="2026-06-16T13:02:16.552" v="14239"/>
        <pc:sldMkLst>
          <pc:docMk/>
          <pc:sldMk cId="4260977534" sldId="516"/>
        </pc:sldMkLst>
      </pc:sldChg>
      <pc:sldChg chg="add ord">
        <pc:chgData name="Spotts, Tyler D" userId="fe67611b-e886-4976-a74f-32f5d442ddd5" providerId="ADAL" clId="{A31CDC42-05B3-4342-821E-F5B67FD7AD23}" dt="2026-06-01T15:39:44.360" v="11692"/>
        <pc:sldMkLst>
          <pc:docMk/>
          <pc:sldMk cId="1417541095" sldId="517"/>
        </pc:sldMkLst>
      </pc:sldChg>
      <pc:sldChg chg="addSp delSp modSp add mod ord">
        <pc:chgData name="Spotts, Tyler D" userId="fe67611b-e886-4976-a74f-32f5d442ddd5" providerId="ADAL" clId="{A31CDC42-05B3-4342-821E-F5B67FD7AD23}" dt="2026-06-01T18:02:48.007" v="11822"/>
        <pc:sldMkLst>
          <pc:docMk/>
          <pc:sldMk cId="2271880104" sldId="518"/>
        </pc:sldMkLst>
        <pc:spChg chg="mod">
          <ac:chgData name="Spotts, Tyler D" userId="fe67611b-e886-4976-a74f-32f5d442ddd5" providerId="ADAL" clId="{A31CDC42-05B3-4342-821E-F5B67FD7AD23}" dt="2026-06-01T18:02:18.625" v="11820" actId="20577"/>
          <ac:spMkLst>
            <pc:docMk/>
            <pc:sldMk cId="2271880104" sldId="518"/>
            <ac:spMk id="2" creationId="{2F697819-2707-CFD1-66B9-053773122284}"/>
          </ac:spMkLst>
        </pc:spChg>
        <pc:graphicFrameChg chg="add mod">
          <ac:chgData name="Spotts, Tyler D" userId="fe67611b-e886-4976-a74f-32f5d442ddd5" providerId="ADAL" clId="{A31CDC42-05B3-4342-821E-F5B67FD7AD23}" dt="2026-06-01T17:59:18.933" v="11763" actId="14100"/>
          <ac:graphicFrameMkLst>
            <pc:docMk/>
            <pc:sldMk cId="2271880104" sldId="518"/>
            <ac:graphicFrameMk id="4" creationId="{05922EB1-7B4D-3C61-96E3-507B7299710F}"/>
          </ac:graphicFrameMkLst>
        </pc:graphicFrameChg>
        <pc:graphicFrameChg chg="add mod">
          <ac:chgData name="Spotts, Tyler D" userId="fe67611b-e886-4976-a74f-32f5d442ddd5" providerId="ADAL" clId="{A31CDC42-05B3-4342-821E-F5B67FD7AD23}" dt="2026-06-01T17:59:58.387" v="11767" actId="1076"/>
          <ac:graphicFrameMkLst>
            <pc:docMk/>
            <pc:sldMk cId="2271880104" sldId="518"/>
            <ac:graphicFrameMk id="7" creationId="{05922EB1-7B4D-3C61-96E3-507B7299710F}"/>
          </ac:graphicFrameMkLst>
        </pc:graphicFrameChg>
        <pc:picChg chg="add mod">
          <ac:chgData name="Spotts, Tyler D" userId="fe67611b-e886-4976-a74f-32f5d442ddd5" providerId="ADAL" clId="{A31CDC42-05B3-4342-821E-F5B67FD7AD23}" dt="2026-06-01T18:00:02.959" v="11768" actId="1076"/>
          <ac:picMkLst>
            <pc:docMk/>
            <pc:sldMk cId="2271880104" sldId="518"/>
            <ac:picMk id="6" creationId="{C470DF2C-3744-3E15-75E6-4067F140FF36}"/>
          </ac:picMkLst>
        </pc:picChg>
        <pc:picChg chg="add mod">
          <ac:chgData name="Spotts, Tyler D" userId="fe67611b-e886-4976-a74f-32f5d442ddd5" providerId="ADAL" clId="{A31CDC42-05B3-4342-821E-F5B67FD7AD23}" dt="2026-06-01T18:00:46.825" v="11773" actId="1076"/>
          <ac:picMkLst>
            <pc:docMk/>
            <pc:sldMk cId="2271880104" sldId="518"/>
            <ac:picMk id="9" creationId="{AB5F55E0-B408-3F87-27EE-956EA3D79C31}"/>
          </ac:picMkLst>
        </pc:picChg>
      </pc:sldChg>
      <pc:sldChg chg="addSp delSp modSp add mod setBg delDesignElem modShow">
        <pc:chgData name="Spotts, Tyler D" userId="fe67611b-e886-4976-a74f-32f5d442ddd5" providerId="ADAL" clId="{A31CDC42-05B3-4342-821E-F5B67FD7AD23}" dt="2026-06-22T13:28:26.811" v="14993" actId="26606"/>
        <pc:sldMkLst>
          <pc:docMk/>
          <pc:sldMk cId="3703263275" sldId="519"/>
        </pc:sldMkLst>
        <pc:spChg chg="add">
          <ac:chgData name="Spotts, Tyler D" userId="fe67611b-e886-4976-a74f-32f5d442ddd5" providerId="ADAL" clId="{A31CDC42-05B3-4342-821E-F5B67FD7AD23}" dt="2026-06-22T13:28:26.811" v="14993" actId="26606"/>
          <ac:spMkLst>
            <pc:docMk/>
            <pc:sldMk cId="3703263275" sldId="519"/>
            <ac:spMk id="8" creationId="{DD651B61-325E-4E73-8445-38B0DE8AAAB6}"/>
          </ac:spMkLst>
        </pc:spChg>
        <pc:spChg chg="add">
          <ac:chgData name="Spotts, Tyler D" userId="fe67611b-e886-4976-a74f-32f5d442ddd5" providerId="ADAL" clId="{A31CDC42-05B3-4342-821E-F5B67FD7AD23}" dt="2026-06-22T13:28:26.811" v="14993" actId="26606"/>
          <ac:spMkLst>
            <pc:docMk/>
            <pc:sldMk cId="3703263275" sldId="519"/>
            <ac:spMk id="10" creationId="{B42E5253-D3AC-4AC2-B766-8B34F13C2F5E}"/>
          </ac:spMkLst>
        </pc:spChg>
        <pc:spChg chg="add">
          <ac:chgData name="Spotts, Tyler D" userId="fe67611b-e886-4976-a74f-32f5d442ddd5" providerId="ADAL" clId="{A31CDC42-05B3-4342-821E-F5B67FD7AD23}" dt="2026-06-22T13:28:26.811" v="14993" actId="26606"/>
          <ac:spMkLst>
            <pc:docMk/>
            <pc:sldMk cId="3703263275" sldId="519"/>
            <ac:spMk id="12" creationId="{10AE8D57-436A-4073-9A75-15BB5949F8B4}"/>
          </ac:spMkLst>
        </pc:spChg>
        <pc:spChg chg="add">
          <ac:chgData name="Spotts, Tyler D" userId="fe67611b-e886-4976-a74f-32f5d442ddd5" providerId="ADAL" clId="{A31CDC42-05B3-4342-821E-F5B67FD7AD23}" dt="2026-06-22T13:28:26.811" v="14993" actId="26606"/>
          <ac:spMkLst>
            <pc:docMk/>
            <pc:sldMk cId="3703263275" sldId="519"/>
            <ac:spMk id="14" creationId="{E2852671-8EB6-4EAF-8AF8-65CF3FD66456}"/>
          </ac:spMkLst>
        </pc:spChg>
        <pc:spChg chg="add">
          <ac:chgData name="Spotts, Tyler D" userId="fe67611b-e886-4976-a74f-32f5d442ddd5" providerId="ADAL" clId="{A31CDC42-05B3-4342-821E-F5B67FD7AD23}" dt="2026-06-22T13:28:26.811" v="14993" actId="26606"/>
          <ac:spMkLst>
            <pc:docMk/>
            <pc:sldMk cId="3703263275" sldId="519"/>
            <ac:spMk id="16" creationId="{26B4480E-B7FF-4481-890E-043A69AE6FE2}"/>
          </ac:spMkLst>
        </pc:spChg>
        <pc:grpChg chg="add">
          <ac:chgData name="Spotts, Tyler D" userId="fe67611b-e886-4976-a74f-32f5d442ddd5" providerId="ADAL" clId="{A31CDC42-05B3-4342-821E-F5B67FD7AD23}" dt="2026-06-22T13:28:26.811" v="14993" actId="26606"/>
          <ac:grpSpMkLst>
            <pc:docMk/>
            <pc:sldMk cId="3703263275" sldId="519"/>
            <ac:grpSpMk id="18" creationId="{79394E1F-0B5F-497D-B2A6-8383A2A54834}"/>
          </ac:grpSpMkLst>
        </pc:grpChg>
        <pc:picChg chg="mod">
          <ac:chgData name="Spotts, Tyler D" userId="fe67611b-e886-4976-a74f-32f5d442ddd5" providerId="ADAL" clId="{A31CDC42-05B3-4342-821E-F5B67FD7AD23}" dt="2026-06-22T13:28:17.538" v="14992" actId="1076"/>
          <ac:picMkLst>
            <pc:docMk/>
            <pc:sldMk cId="3703263275" sldId="519"/>
            <ac:picMk id="3" creationId="{B324E53A-B760-F7BB-E8D0-A3108B9D9508}"/>
          </ac:picMkLst>
        </pc:picChg>
      </pc:sldChg>
      <pc:sldChg chg="add">
        <pc:chgData name="Spotts, Tyler D" userId="fe67611b-e886-4976-a74f-32f5d442ddd5" providerId="ADAL" clId="{A31CDC42-05B3-4342-821E-F5B67FD7AD23}" dt="2026-06-16T13:02:20.146" v="14240"/>
        <pc:sldMkLst>
          <pc:docMk/>
          <pc:sldMk cId="1013988784" sldId="520"/>
        </pc:sldMkLst>
      </pc:sldChg>
      <pc:sldChg chg="addSp delSp modSp add mod">
        <pc:chgData name="Spotts, Tyler D" userId="fe67611b-e886-4976-a74f-32f5d442ddd5" providerId="ADAL" clId="{A31CDC42-05B3-4342-821E-F5B67FD7AD23}" dt="2026-06-22T13:44:57.503" v="15064" actId="1076"/>
        <pc:sldMkLst>
          <pc:docMk/>
          <pc:sldMk cId="4129112088" sldId="521"/>
        </pc:sldMkLst>
        <pc:spChg chg="mod">
          <ac:chgData name="Spotts, Tyler D" userId="fe67611b-e886-4976-a74f-32f5d442ddd5" providerId="ADAL" clId="{A31CDC42-05B3-4342-821E-F5B67FD7AD23}" dt="2026-06-22T13:44:49.225" v="15060" actId="1076"/>
          <ac:spMkLst>
            <pc:docMk/>
            <pc:sldMk cId="4129112088" sldId="521"/>
            <ac:spMk id="6" creationId="{78C949B4-1454-3219-B816-65BD2B7303FA}"/>
          </ac:spMkLst>
        </pc:spChg>
        <pc:spChg chg="add mod">
          <ac:chgData name="Spotts, Tyler D" userId="fe67611b-e886-4976-a74f-32f5d442ddd5" providerId="ADAL" clId="{A31CDC42-05B3-4342-821E-F5B67FD7AD23}" dt="2026-06-22T13:44:41.336" v="15058" actId="1076"/>
          <ac:spMkLst>
            <pc:docMk/>
            <pc:sldMk cId="4129112088" sldId="521"/>
            <ac:spMk id="19" creationId="{15F766E9-5C66-5D4B-4130-C563AC47EDEC}"/>
          </ac:spMkLst>
        </pc:spChg>
        <pc:picChg chg="add del mod">
          <ac:chgData name="Spotts, Tyler D" userId="fe67611b-e886-4976-a74f-32f5d442ddd5" providerId="ADAL" clId="{A31CDC42-05B3-4342-821E-F5B67FD7AD23}" dt="2026-06-22T13:42:47.985" v="15021" actId="478"/>
          <ac:picMkLst>
            <pc:docMk/>
            <pc:sldMk cId="4129112088" sldId="521"/>
            <ac:picMk id="5" creationId="{6E489822-4E52-D3C8-FBBD-69A8D31892FA}"/>
          </ac:picMkLst>
        </pc:picChg>
        <pc:picChg chg="add mod">
          <ac:chgData name="Spotts, Tyler D" userId="fe67611b-e886-4976-a74f-32f5d442ddd5" providerId="ADAL" clId="{A31CDC42-05B3-4342-821E-F5B67FD7AD23}" dt="2026-06-22T13:44:57.503" v="15064" actId="1076"/>
          <ac:picMkLst>
            <pc:docMk/>
            <pc:sldMk cId="4129112088" sldId="521"/>
            <ac:picMk id="10" creationId="{13AA69AE-712E-6203-B0C5-C3CF564AA43C}"/>
          </ac:picMkLst>
        </pc:picChg>
        <pc:picChg chg="mod">
          <ac:chgData name="Spotts, Tyler D" userId="fe67611b-e886-4976-a74f-32f5d442ddd5" providerId="ADAL" clId="{A31CDC42-05B3-4342-821E-F5B67FD7AD23}" dt="2026-06-22T13:44:53.839" v="15062" actId="1076"/>
          <ac:picMkLst>
            <pc:docMk/>
            <pc:sldMk cId="4129112088" sldId="521"/>
            <ac:picMk id="1026" creationId="{15D06C5D-189F-7977-5330-4227896CAAE1}"/>
          </ac:picMkLst>
        </pc:picChg>
      </pc:sldChg>
      <pc:sldChg chg="modSp add mod">
        <pc:chgData name="Spotts, Tyler D" userId="fe67611b-e886-4976-a74f-32f5d442ddd5" providerId="ADAL" clId="{A31CDC42-05B3-4342-821E-F5B67FD7AD23}" dt="2026-06-22T17:02:51.773" v="15335" actId="27636"/>
        <pc:sldMkLst>
          <pc:docMk/>
          <pc:sldMk cId="1182827376" sldId="525"/>
        </pc:sldMkLst>
        <pc:spChg chg="mod">
          <ac:chgData name="Spotts, Tyler D" userId="fe67611b-e886-4976-a74f-32f5d442ddd5" providerId="ADAL" clId="{A31CDC42-05B3-4342-821E-F5B67FD7AD23}" dt="2026-06-22T17:02:51.773" v="15335" actId="27636"/>
          <ac:spMkLst>
            <pc:docMk/>
            <pc:sldMk cId="1182827376" sldId="525"/>
            <ac:spMk id="5" creationId="{DFFA2B8B-01F8-8A43-6B62-EF0CEC1BD246}"/>
          </ac:spMkLst>
        </pc:spChg>
      </pc:sldChg>
      <pc:sldChg chg="addSp delSp modSp add mod delAnim modAnim">
        <pc:chgData name="Spotts, Tyler D" userId="fe67611b-e886-4976-a74f-32f5d442ddd5" providerId="ADAL" clId="{A31CDC42-05B3-4342-821E-F5B67FD7AD23}" dt="2026-06-22T13:30:13.123" v="14997" actId="26606"/>
        <pc:sldMkLst>
          <pc:docMk/>
          <pc:sldMk cId="1016314661" sldId="526"/>
        </pc:sldMkLst>
        <pc:spChg chg="del">
          <ac:chgData name="Spotts, Tyler D" userId="fe67611b-e886-4976-a74f-32f5d442ddd5" providerId="ADAL" clId="{A31CDC42-05B3-4342-821E-F5B67FD7AD23}" dt="2026-06-22T13:30:13.123" v="14997" actId="26606"/>
          <ac:spMkLst>
            <pc:docMk/>
            <pc:sldMk cId="1016314661" sldId="526"/>
            <ac:spMk id="8" creationId="{DD651B61-325E-4E73-8445-38B0DE8AAAB6}"/>
          </ac:spMkLst>
        </pc:spChg>
        <pc:spChg chg="del">
          <ac:chgData name="Spotts, Tyler D" userId="fe67611b-e886-4976-a74f-32f5d442ddd5" providerId="ADAL" clId="{A31CDC42-05B3-4342-821E-F5B67FD7AD23}" dt="2026-06-22T13:30:13.123" v="14997" actId="26606"/>
          <ac:spMkLst>
            <pc:docMk/>
            <pc:sldMk cId="1016314661" sldId="526"/>
            <ac:spMk id="10" creationId="{B42E5253-D3AC-4AC2-B766-8B34F13C2F5E}"/>
          </ac:spMkLst>
        </pc:spChg>
        <pc:spChg chg="del">
          <ac:chgData name="Spotts, Tyler D" userId="fe67611b-e886-4976-a74f-32f5d442ddd5" providerId="ADAL" clId="{A31CDC42-05B3-4342-821E-F5B67FD7AD23}" dt="2026-06-22T13:30:13.123" v="14997" actId="26606"/>
          <ac:spMkLst>
            <pc:docMk/>
            <pc:sldMk cId="1016314661" sldId="526"/>
            <ac:spMk id="12" creationId="{10AE8D57-436A-4073-9A75-15BB5949F8B4}"/>
          </ac:spMkLst>
        </pc:spChg>
        <pc:spChg chg="del">
          <ac:chgData name="Spotts, Tyler D" userId="fe67611b-e886-4976-a74f-32f5d442ddd5" providerId="ADAL" clId="{A31CDC42-05B3-4342-821E-F5B67FD7AD23}" dt="2026-06-22T13:30:13.123" v="14997" actId="26606"/>
          <ac:spMkLst>
            <pc:docMk/>
            <pc:sldMk cId="1016314661" sldId="526"/>
            <ac:spMk id="14" creationId="{E2852671-8EB6-4EAF-8AF8-65CF3FD66456}"/>
          </ac:spMkLst>
        </pc:spChg>
        <pc:spChg chg="del">
          <ac:chgData name="Spotts, Tyler D" userId="fe67611b-e886-4976-a74f-32f5d442ddd5" providerId="ADAL" clId="{A31CDC42-05B3-4342-821E-F5B67FD7AD23}" dt="2026-06-22T13:30:13.123" v="14997" actId="26606"/>
          <ac:spMkLst>
            <pc:docMk/>
            <pc:sldMk cId="1016314661" sldId="526"/>
            <ac:spMk id="16" creationId="{26B4480E-B7FF-4481-890E-043A69AE6FE2}"/>
          </ac:spMkLst>
        </pc:spChg>
        <pc:spChg chg="add">
          <ac:chgData name="Spotts, Tyler D" userId="fe67611b-e886-4976-a74f-32f5d442ddd5" providerId="ADAL" clId="{A31CDC42-05B3-4342-821E-F5B67FD7AD23}" dt="2026-06-22T13:30:13.123" v="14997" actId="26606"/>
          <ac:spMkLst>
            <pc:docMk/>
            <pc:sldMk cId="1016314661" sldId="526"/>
            <ac:spMk id="25" creationId="{DD651B61-325E-4E73-8445-38B0DE8AAAB6}"/>
          </ac:spMkLst>
        </pc:spChg>
        <pc:spChg chg="add">
          <ac:chgData name="Spotts, Tyler D" userId="fe67611b-e886-4976-a74f-32f5d442ddd5" providerId="ADAL" clId="{A31CDC42-05B3-4342-821E-F5B67FD7AD23}" dt="2026-06-22T13:30:13.123" v="14997" actId="26606"/>
          <ac:spMkLst>
            <pc:docMk/>
            <pc:sldMk cId="1016314661" sldId="526"/>
            <ac:spMk id="27" creationId="{B42E5253-D3AC-4AC2-B766-8B34F13C2F5E}"/>
          </ac:spMkLst>
        </pc:spChg>
        <pc:spChg chg="add">
          <ac:chgData name="Spotts, Tyler D" userId="fe67611b-e886-4976-a74f-32f5d442ddd5" providerId="ADAL" clId="{A31CDC42-05B3-4342-821E-F5B67FD7AD23}" dt="2026-06-22T13:30:13.123" v="14997" actId="26606"/>
          <ac:spMkLst>
            <pc:docMk/>
            <pc:sldMk cId="1016314661" sldId="526"/>
            <ac:spMk id="29" creationId="{10AE8D57-436A-4073-9A75-15BB5949F8B4}"/>
          </ac:spMkLst>
        </pc:spChg>
        <pc:spChg chg="add">
          <ac:chgData name="Spotts, Tyler D" userId="fe67611b-e886-4976-a74f-32f5d442ddd5" providerId="ADAL" clId="{A31CDC42-05B3-4342-821E-F5B67FD7AD23}" dt="2026-06-22T13:30:13.123" v="14997" actId="26606"/>
          <ac:spMkLst>
            <pc:docMk/>
            <pc:sldMk cId="1016314661" sldId="526"/>
            <ac:spMk id="31" creationId="{E2852671-8EB6-4EAF-8AF8-65CF3FD66456}"/>
          </ac:spMkLst>
        </pc:spChg>
        <pc:spChg chg="add">
          <ac:chgData name="Spotts, Tyler D" userId="fe67611b-e886-4976-a74f-32f5d442ddd5" providerId="ADAL" clId="{A31CDC42-05B3-4342-821E-F5B67FD7AD23}" dt="2026-06-22T13:30:13.123" v="14997" actId="26606"/>
          <ac:spMkLst>
            <pc:docMk/>
            <pc:sldMk cId="1016314661" sldId="526"/>
            <ac:spMk id="33" creationId="{26B4480E-B7FF-4481-890E-043A69AE6FE2}"/>
          </ac:spMkLst>
        </pc:spChg>
        <pc:picChg chg="del">
          <ac:chgData name="Spotts, Tyler D" userId="fe67611b-e886-4976-a74f-32f5d442ddd5" providerId="ADAL" clId="{A31CDC42-05B3-4342-821E-F5B67FD7AD23}" dt="2026-06-22T13:28:54.993" v="14995" actId="478"/>
          <ac:picMkLst>
            <pc:docMk/>
            <pc:sldMk cId="1016314661" sldId="526"/>
            <ac:picMk id="3" creationId="{B324E53A-B760-F7BB-E8D0-A3108B9D9508}"/>
          </ac:picMkLst>
        </pc:picChg>
        <pc:picChg chg="add mod">
          <ac:chgData name="Spotts, Tyler D" userId="fe67611b-e886-4976-a74f-32f5d442ddd5" providerId="ADAL" clId="{A31CDC42-05B3-4342-821E-F5B67FD7AD23}" dt="2026-06-22T13:30:08.989" v="14996"/>
          <ac:picMkLst>
            <pc:docMk/>
            <pc:sldMk cId="1016314661" sldId="526"/>
            <ac:picMk id="4" creationId="{033DC3A8-4175-BEE4-0A53-9F0045CE5EBE}"/>
          </ac:picMkLst>
        </pc:picChg>
      </pc:sldChg>
      <pc:sldChg chg="addSp delSp modSp add mod">
        <pc:chgData name="Spotts, Tyler D" userId="fe67611b-e886-4976-a74f-32f5d442ddd5" providerId="ADAL" clId="{A31CDC42-05B3-4342-821E-F5B67FD7AD23}" dt="2026-06-22T16:53:37.389" v="15199" actId="20577"/>
        <pc:sldMkLst>
          <pc:docMk/>
          <pc:sldMk cId="1057689539" sldId="527"/>
        </pc:sldMkLst>
        <pc:spChg chg="mod">
          <ac:chgData name="Spotts, Tyler D" userId="fe67611b-e886-4976-a74f-32f5d442ddd5" providerId="ADAL" clId="{A31CDC42-05B3-4342-821E-F5B67FD7AD23}" dt="2026-06-22T16:53:37.389" v="15199" actId="20577"/>
          <ac:spMkLst>
            <pc:docMk/>
            <pc:sldMk cId="1057689539" sldId="527"/>
            <ac:spMk id="4" creationId="{66386709-5481-8C8C-6EC7-69095B51ADEF}"/>
          </ac:spMkLst>
        </pc:spChg>
        <pc:spChg chg="mod">
          <ac:chgData name="Spotts, Tyler D" userId="fe67611b-e886-4976-a74f-32f5d442ddd5" providerId="ADAL" clId="{A31CDC42-05B3-4342-821E-F5B67FD7AD23}" dt="2026-06-22T16:53:29.153" v="15193" actId="33524"/>
          <ac:spMkLst>
            <pc:docMk/>
            <pc:sldMk cId="1057689539" sldId="527"/>
            <ac:spMk id="5" creationId="{31FDB81C-9472-66FF-F54E-E2952028B7B5}"/>
          </ac:spMkLst>
        </pc:spChg>
        <pc:picChg chg="add mod">
          <ac:chgData name="Spotts, Tyler D" userId="fe67611b-e886-4976-a74f-32f5d442ddd5" providerId="ADAL" clId="{A31CDC42-05B3-4342-821E-F5B67FD7AD23}" dt="2026-06-22T16:51:48.164" v="15083" actId="14100"/>
          <ac:picMkLst>
            <pc:docMk/>
            <pc:sldMk cId="1057689539" sldId="527"/>
            <ac:picMk id="3" creationId="{1CC9950A-4715-1592-DDEE-6481D647AFD4}"/>
          </ac:picMkLst>
        </pc:picChg>
        <pc:picChg chg="del">
          <ac:chgData name="Spotts, Tyler D" userId="fe67611b-e886-4976-a74f-32f5d442ddd5" providerId="ADAL" clId="{A31CDC42-05B3-4342-821E-F5B67FD7AD23}" dt="2026-06-22T14:01:43.018" v="15065" actId="478"/>
          <ac:picMkLst>
            <pc:docMk/>
            <pc:sldMk cId="1057689539" sldId="527"/>
            <ac:picMk id="9" creationId="{347A1B06-B4E0-8F94-84D5-59C167D7700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[Export_Report_Cases_SC (98).xlsx]Sheet2!PivotTable1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Procedure</a:t>
            </a:r>
            <a:r>
              <a:rPr lang="en-US" baseline="0"/>
              <a:t> group split-share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2E0-4584-9A22-D984E6C45C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E0-4584-9A22-D984E6C45C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Sheet2!$A$4:$A$6</c:f>
              <c:strCache>
                <c:ptCount val="2"/>
                <c:pt idx="0">
                  <c:v>Endovascular AAA Repair</c:v>
                </c:pt>
                <c:pt idx="1">
                  <c:v>Thoracic or Complex EVAR</c:v>
                </c:pt>
              </c:strCache>
            </c:strRef>
          </c:cat>
          <c:val>
            <c:numRef>
              <c:f>Sheet2!$B$4:$B$6</c:f>
              <c:numCache>
                <c:formatCode>General</c:formatCode>
                <c:ptCount val="2"/>
                <c:pt idx="0">
                  <c:v>16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E0-4584-9A22-D984E6C45C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[Export_Report_Cases_SC (98).xlsx]Sheet2!PivotTable1</c:name>
    <c:fmtId val="1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physician </a:t>
            </a:r>
            <a:r>
              <a:rPr lang="en-US" baseline="0"/>
              <a:t>split-share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D84-4E7A-8A56-BB6DE9BB34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D84-4E7A-8A56-BB6DE9BB34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Sheet2!$A$4:$A$6</c:f>
              <c:strCache>
                <c:ptCount val="2"/>
                <c:pt idx="0">
                  <c:v>FARID, FRANKLIN</c:v>
                </c:pt>
                <c:pt idx="1">
                  <c:v>NAZZAL, MUNIER</c:v>
                </c:pt>
              </c:strCache>
            </c:strRef>
          </c:cat>
          <c:val>
            <c:numRef>
              <c:f>Sheet2!$B$4:$B$6</c:f>
              <c:numCache>
                <c:formatCode>General</c:formatCode>
                <c:ptCount val="2"/>
                <c:pt idx="0">
                  <c:v>2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84-4E7A-8A56-BB6DE9BB347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[Export_Report_Cases_SC (100).xlsx]Sheet5!PivotTable5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Graft</a:t>
            </a:r>
            <a:r>
              <a:rPr lang="en-US" baseline="0"/>
              <a:t> split-Share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Sheet5!$B$3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0B1-4A01-B6FD-D29B96F1C9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0B1-4A01-B6FD-D29B96F1C9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0B1-4A01-B6FD-D29B96F1C9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Sheet5!$A$4:$A$7</c:f>
              <c:strCache>
                <c:ptCount val="3"/>
                <c:pt idx="0">
                  <c:v>MEDTRONIC USA, INC.</c:v>
                </c:pt>
                <c:pt idx="1">
                  <c:v>W L GORE</c:v>
                </c:pt>
                <c:pt idx="2">
                  <c:v>(blank)</c:v>
                </c:pt>
              </c:strCache>
            </c:strRef>
          </c:cat>
          <c:val>
            <c:numRef>
              <c:f>Sheet5!$B$4:$B$7</c:f>
              <c:numCache>
                <c:formatCode>General</c:formatCode>
                <c:ptCount val="3"/>
                <c:pt idx="0">
                  <c:v>16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B1-4A01-B6FD-D29B96F1C9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6/23/2026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6/23/2026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8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2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68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34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2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82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57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2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6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914" r:id="rId14"/>
    <p:sldLayoutId id="2147483915" r:id="rId15"/>
    <p:sldLayoutId id="2147483916" r:id="rId16"/>
    <p:sldLayoutId id="2147483948" r:id="rId17"/>
    <p:sldLayoutId id="2147483949" r:id="rId18"/>
    <p:sldLayoutId id="2147483950" r:id="rId19"/>
    <p:sldLayoutId id="2147483896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VRHBgRAcSBw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0BE6RdNTa80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MAVgGVOPdbE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2C818ED-8AE7-4F62-A257-F74600663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659" y="455955"/>
            <a:ext cx="3703320" cy="94997"/>
          </a:xfrm>
          <a:prstGeom prst="rect">
            <a:avLst/>
          </a:prstGeom>
          <a:solidFill>
            <a:srgbClr val="3ECADD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DB4AB29-9860-462E-B579-181B5532A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3ECADD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Procedural &amp; Surgical </a:t>
            </a:r>
            <a:r>
              <a:rPr lang="en-US" sz="3600" dirty="0" err="1">
                <a:solidFill>
                  <a:srgbClr val="FFFFFF"/>
                </a:solidFill>
              </a:rPr>
              <a:t>cva</a:t>
            </a:r>
            <a:r>
              <a:rPr lang="en-US" sz="3600" dirty="0">
                <a:solidFill>
                  <a:srgbClr val="FFFFFF"/>
                </a:solidFill>
              </a:rPr>
              <a:t> JUNE 23</a:t>
            </a:r>
            <a:r>
              <a:rPr lang="en-US" sz="3600" baseline="30000" dirty="0">
                <a:solidFill>
                  <a:srgbClr val="FFFFFF"/>
                </a:solidFill>
              </a:rPr>
              <a:t>rd</a:t>
            </a:r>
            <a:r>
              <a:rPr lang="en-US" sz="3600" dirty="0">
                <a:solidFill>
                  <a:srgbClr val="FFFFFF"/>
                </a:solidFill>
              </a:rPr>
              <a:t> 2026 meeting</a:t>
            </a:r>
          </a:p>
        </p:txBody>
      </p:sp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A0E34-FE0A-EBE2-38D4-18DD1A0FB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22C7-BDEE-C26E-1826-D6C25929B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1157" y="2301240"/>
            <a:ext cx="7366143" cy="28015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2700" b="1" dirty="0"/>
              <a:t>Mainstay medical stimulator reactiv8</a:t>
            </a:r>
            <a:br>
              <a:rPr lang="en-US" sz="2700" b="1" dirty="0"/>
            </a:br>
            <a:r>
              <a:rPr lang="en-US" sz="2700" b="1" dirty="0"/>
              <a:t>Saluda Medical evoke system</a:t>
            </a:r>
            <a:br>
              <a:rPr lang="en-US" sz="2700" b="1" dirty="0"/>
            </a:br>
            <a:br>
              <a:rPr lang="en-US" sz="3700" dirty="0"/>
            </a:br>
            <a:br>
              <a:rPr lang="en-US" sz="3700" dirty="0"/>
            </a:br>
            <a:r>
              <a:rPr lang="en-US" sz="2400" dirty="0"/>
              <a:t>clinical champion(s): </a:t>
            </a:r>
            <a:br>
              <a:rPr lang="en-US" sz="2400" dirty="0"/>
            </a:br>
            <a:r>
              <a:rPr lang="en-US" sz="2400" dirty="0"/>
              <a:t>- Dr. </a:t>
            </a:r>
            <a:r>
              <a:rPr lang="en-US" sz="2400" dirty="0" err="1"/>
              <a:t>escobar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new vendor: mainstay medical</a:t>
            </a:r>
            <a:br>
              <a:rPr lang="en-US" sz="2400" dirty="0"/>
            </a:br>
            <a:r>
              <a:rPr lang="en-US" sz="1600" dirty="0">
                <a:solidFill>
                  <a:srgbClr val="00B050"/>
                </a:solidFill>
              </a:rPr>
              <a:t>FDA Approval: June 16, 2020</a:t>
            </a:r>
            <a:br>
              <a:rPr lang="en-US" sz="1600" dirty="0"/>
            </a:br>
            <a:br>
              <a:rPr lang="en-US" sz="2400" dirty="0"/>
            </a:br>
            <a:r>
              <a:rPr lang="en-US" sz="2400" dirty="0"/>
              <a:t>new vendor: SALUDA Medical Evoke System</a:t>
            </a:r>
            <a:br>
              <a:rPr lang="en-US" sz="2400" dirty="0"/>
            </a:br>
            <a:r>
              <a:rPr lang="en-US" sz="1600" dirty="0">
                <a:solidFill>
                  <a:srgbClr val="00B050"/>
                </a:solidFill>
              </a:rPr>
              <a:t>FDA Approval: FEBRUARY 28, 2022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request: trial</a:t>
            </a:r>
          </a:p>
        </p:txBody>
      </p:sp>
      <p:pic>
        <p:nvPicPr>
          <p:cNvPr id="22" name="Graphic 21" descr="Stethoscope">
            <a:extLst>
              <a:ext uri="{FF2B5EF4-FFF2-40B4-BE49-F238E27FC236}">
                <a16:creationId xmlns:a16="http://schemas.microsoft.com/office/drawing/2014/main" id="{8552F3D3-B92D-45F3-0929-7D97DE67EE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4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6B898-4F33-E56F-B545-8FAAABFA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F62546-596C-8A7B-72E5-BD50178A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Product overview </a:t>
            </a:r>
          </a:p>
        </p:txBody>
      </p:sp>
      <p:pic>
        <p:nvPicPr>
          <p:cNvPr id="3" name="Online Media 2" title="Intro to ReActiv8">
            <a:hlinkClick r:id="" action="ppaction://media"/>
            <a:extLst>
              <a:ext uri="{FF2B5EF4-FFF2-40B4-BE49-F238E27FC236}">
                <a16:creationId xmlns:a16="http://schemas.microsoft.com/office/drawing/2014/main" id="{B324E53A-B760-F7BB-E8D0-A3108B9D95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65053" y="1506071"/>
            <a:ext cx="6764864" cy="38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6B898-4F33-E56F-B545-8FAAABFA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F62546-596C-8A7B-72E5-BD50178A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Product overview </a:t>
            </a:r>
          </a:p>
        </p:txBody>
      </p:sp>
      <p:pic>
        <p:nvPicPr>
          <p:cNvPr id="4" name="Online Media 3" title="How SmartSCS Works">
            <a:hlinkClick r:id="" action="ppaction://media"/>
            <a:extLst>
              <a:ext uri="{FF2B5EF4-FFF2-40B4-BE49-F238E27FC236}">
                <a16:creationId xmlns:a16="http://schemas.microsoft.com/office/drawing/2014/main" id="{033DC3A8-4175-BEE4-0A53-9F0045CE5E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65053" y="1506071"/>
            <a:ext cx="6764864" cy="38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1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B3662-EF83-B813-96FF-2A6D6F375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2462-B691-9E8C-F86C-1C3EEDC90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40658"/>
            <a:ext cx="10993549" cy="9982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Supply Chain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4A8155-4A4E-D276-5046-35C6DBAEA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4" y="2172965"/>
            <a:ext cx="10993546" cy="525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Product Segment: imp</a:t>
            </a:r>
            <a:r>
              <a:rPr lang="en-US" sz="1800" cap="all" dirty="0">
                <a:solidFill>
                  <a:schemeClr val="accent1"/>
                </a:solidFill>
              </a:rPr>
              <a:t>lants – neurostimulation</a:t>
            </a:r>
            <a:endParaRPr lang="en-US" sz="1800" kern="1200" cap="all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D356BAA-F1F2-2867-7A48-D86B6B0D7643}"/>
              </a:ext>
            </a:extLst>
          </p:cNvPr>
          <p:cNvSpPr txBox="1">
            <a:spLocks/>
          </p:cNvSpPr>
          <p:nvPr/>
        </p:nvSpPr>
        <p:spPr>
          <a:xfrm>
            <a:off x="7542011" y="2791095"/>
            <a:ext cx="4218189" cy="22000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400" cap="all" dirty="0">
                <a:solidFill>
                  <a:schemeClr val="accent1"/>
                </a:solidFill>
              </a:rPr>
              <a:t>Multi  vendor Space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400" cap="all" dirty="0">
                <a:solidFill>
                  <a:schemeClr val="accent1"/>
                </a:solidFill>
              </a:rPr>
              <a:t> $3.2 million Spend (Annual)</a:t>
            </a:r>
          </a:p>
          <a:p>
            <a:r>
              <a:rPr lang="en-US" sz="1400" cap="all" dirty="0">
                <a:solidFill>
                  <a:schemeClr val="accent1"/>
                </a:solidFill>
              </a:rPr>
              <a:t>	lc73693 – (</a:t>
            </a:r>
            <a:r>
              <a:rPr lang="en-US" sz="1400" cap="all" dirty="0" err="1">
                <a:solidFill>
                  <a:schemeClr val="accent1"/>
                </a:solidFill>
              </a:rPr>
              <a:t>medtronic</a:t>
            </a:r>
            <a:r>
              <a:rPr lang="en-US" sz="1400" cap="all" dirty="0">
                <a:solidFill>
                  <a:schemeClr val="accent1"/>
                </a:solidFill>
              </a:rPr>
              <a:t>) </a:t>
            </a:r>
          </a:p>
          <a:p>
            <a:r>
              <a:rPr lang="en-US" sz="1400" cap="all" dirty="0">
                <a:solidFill>
                  <a:schemeClr val="accent1"/>
                </a:solidFill>
              </a:rPr>
              <a:t>	lc64566 – (</a:t>
            </a:r>
            <a:r>
              <a:rPr lang="en-US" sz="1400" cap="all" dirty="0" err="1">
                <a:solidFill>
                  <a:schemeClr val="accent1"/>
                </a:solidFill>
              </a:rPr>
              <a:t>nevro</a:t>
            </a:r>
            <a:r>
              <a:rPr lang="en-US" sz="1400" cap="all" dirty="0">
                <a:solidFill>
                  <a:schemeClr val="accent1"/>
                </a:solidFill>
              </a:rPr>
              <a:t> </a:t>
            </a:r>
            <a:r>
              <a:rPr lang="en-US" sz="1400" cap="all" dirty="0" err="1">
                <a:solidFill>
                  <a:schemeClr val="accent1"/>
                </a:solidFill>
              </a:rPr>
              <a:t>corp</a:t>
            </a:r>
            <a:r>
              <a:rPr lang="en-US" sz="1400" cap="all" dirty="0">
                <a:solidFill>
                  <a:schemeClr val="accent1"/>
                </a:solidFill>
              </a:rPr>
              <a:t>)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400" cap="all" dirty="0">
                <a:solidFill>
                  <a:schemeClr val="accent1"/>
                </a:solidFill>
              </a:rPr>
              <a:t>No contract breach risks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CC9A84-7343-0783-5C86-EE80FC417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99" y="2698530"/>
            <a:ext cx="6592220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7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86104-295D-3C57-CD7C-C3BF4FA71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14B8-4CA2-3F62-E64A-9912602E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549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Physician utilization mix – neurostimulator insertion procedures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AE1F3D9-1A2A-FB0E-C605-0B920332DC04}"/>
              </a:ext>
            </a:extLst>
          </p:cNvPr>
          <p:cNvSpPr txBox="1">
            <a:spLocks/>
          </p:cNvSpPr>
          <p:nvPr/>
        </p:nvSpPr>
        <p:spPr>
          <a:xfrm>
            <a:off x="278499" y="1424049"/>
            <a:ext cx="6175207" cy="754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dirty="0"/>
              <a:t>Data Pull (April/2025 – March/2026)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B037D0-E329-52E1-12EE-1C99662E5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49" y="2279540"/>
            <a:ext cx="5787852" cy="11689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E84C18-E3F6-576E-E1C6-1429FA4BB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901" y="3657600"/>
            <a:ext cx="4495799" cy="26717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F2142F-DF04-00B3-69BD-D9937B2F9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99" y="3657600"/>
            <a:ext cx="5787852" cy="26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88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0B9EA-7D3A-C8C1-3870-ED6308994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B93CB-58BF-D817-C498-FD19445B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998" y="735136"/>
            <a:ext cx="6419894" cy="498880"/>
          </a:xfrm>
        </p:spPr>
        <p:txBody>
          <a:bodyPr>
            <a:normAutofit fontScale="90000"/>
          </a:bodyPr>
          <a:lstStyle/>
          <a:p>
            <a:r>
              <a:rPr lang="en-US" dirty="0"/>
              <a:t>Neuromodulation therapies </a:t>
            </a:r>
          </a:p>
        </p:txBody>
      </p:sp>
      <p:pic>
        <p:nvPicPr>
          <p:cNvPr id="1026" name="Picture 2" descr="ReActiv8 Physician Information | Mainstay Medical Australia">
            <a:extLst>
              <a:ext uri="{FF2B5EF4-FFF2-40B4-BE49-F238E27FC236}">
                <a16:creationId xmlns:a16="http://schemas.microsoft.com/office/drawing/2014/main" id="{15D06C5D-189F-7977-5330-4227896CA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52" y="5729029"/>
            <a:ext cx="1033865" cy="103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C949B4-1454-3219-B816-65BD2B7303FA}"/>
              </a:ext>
            </a:extLst>
          </p:cNvPr>
          <p:cNvSpPr txBox="1">
            <a:spLocks/>
          </p:cNvSpPr>
          <p:nvPr/>
        </p:nvSpPr>
        <p:spPr>
          <a:xfrm>
            <a:off x="6747328" y="5382295"/>
            <a:ext cx="2403309" cy="553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u="sng" dirty="0"/>
              <a:t>REACTIV8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DC649-24FB-7DDD-4D10-14D437D3A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74" y="1376076"/>
            <a:ext cx="6573167" cy="4105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52DB5E-668F-B5BD-77CC-4344FCE2E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38" y="1673692"/>
            <a:ext cx="1421758" cy="1255439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7A8CDC-0D4F-E2A8-961C-F7A8989F319E}"/>
              </a:ext>
            </a:extLst>
          </p:cNvPr>
          <p:cNvSpPr txBox="1">
            <a:spLocks/>
          </p:cNvSpPr>
          <p:nvPr/>
        </p:nvSpPr>
        <p:spPr>
          <a:xfrm>
            <a:off x="180424" y="1041373"/>
            <a:ext cx="2403309" cy="553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u="sng" dirty="0"/>
              <a:t>Senza HFX </a:t>
            </a:r>
            <a:r>
              <a:rPr lang="en-US" sz="1800" u="sng" dirty="0" err="1"/>
              <a:t>iQ</a:t>
            </a:r>
            <a:endParaRPr lang="en-US" sz="1800" u="sn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F45CE1-8C06-13E9-7DA5-D0ED3F855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59" y="3429000"/>
            <a:ext cx="1349237" cy="1365912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F64068F-0FDB-190E-0520-5705DB3662A3}"/>
              </a:ext>
            </a:extLst>
          </p:cNvPr>
          <p:cNvSpPr txBox="1">
            <a:spLocks/>
          </p:cNvSpPr>
          <p:nvPr/>
        </p:nvSpPr>
        <p:spPr>
          <a:xfrm>
            <a:off x="207316" y="2937186"/>
            <a:ext cx="2403309" cy="200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u="sng" dirty="0" err="1"/>
              <a:t>Wavewriter</a:t>
            </a:r>
            <a:endParaRPr lang="en-US" sz="1800" u="sng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9E934E-C7A3-546C-CC7A-C100AC2CBA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21" y="5339864"/>
            <a:ext cx="1311897" cy="1394667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C2E3648-C3CE-0D71-D186-DB4EB1762AAD}"/>
              </a:ext>
            </a:extLst>
          </p:cNvPr>
          <p:cNvSpPr txBox="1">
            <a:spLocks/>
          </p:cNvSpPr>
          <p:nvPr/>
        </p:nvSpPr>
        <p:spPr>
          <a:xfrm>
            <a:off x="167216" y="4862731"/>
            <a:ext cx="2403309" cy="200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u="sng" dirty="0" err="1"/>
              <a:t>Inceptiv</a:t>
            </a:r>
            <a:endParaRPr lang="en-US" sz="1800" u="sng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5409F96-424A-4671-F232-98FB90024291}"/>
              </a:ext>
            </a:extLst>
          </p:cNvPr>
          <p:cNvSpPr txBox="1">
            <a:spLocks/>
          </p:cNvSpPr>
          <p:nvPr/>
        </p:nvSpPr>
        <p:spPr>
          <a:xfrm>
            <a:off x="520680" y="5131180"/>
            <a:ext cx="1650274" cy="152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u="sng" dirty="0"/>
              <a:t>L# 93397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D91EB46-8B64-D436-30EB-B93DE91092F5}"/>
              </a:ext>
            </a:extLst>
          </p:cNvPr>
          <p:cNvSpPr txBox="1">
            <a:spLocks/>
          </p:cNvSpPr>
          <p:nvPr/>
        </p:nvSpPr>
        <p:spPr>
          <a:xfrm>
            <a:off x="556940" y="3179292"/>
            <a:ext cx="1650274" cy="152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u="sng" dirty="0"/>
              <a:t>L# 93756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2C1A641-6546-F76B-9331-9F3F1523B914}"/>
              </a:ext>
            </a:extLst>
          </p:cNvPr>
          <p:cNvSpPr txBox="1">
            <a:spLocks/>
          </p:cNvSpPr>
          <p:nvPr/>
        </p:nvSpPr>
        <p:spPr>
          <a:xfrm>
            <a:off x="556940" y="1488733"/>
            <a:ext cx="1650274" cy="152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u="sng" dirty="0"/>
              <a:t>L# 93311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AA69AE-712E-6203-B0C5-C3CF564AA4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493" y="5729029"/>
            <a:ext cx="1215484" cy="107657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5F766E9-5C66-5D4B-4130-C563AC47EDEC}"/>
              </a:ext>
            </a:extLst>
          </p:cNvPr>
          <p:cNvSpPr txBox="1">
            <a:spLocks/>
          </p:cNvSpPr>
          <p:nvPr/>
        </p:nvSpPr>
        <p:spPr>
          <a:xfrm>
            <a:off x="4386773" y="5263255"/>
            <a:ext cx="2403309" cy="553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u="sng" dirty="0"/>
              <a:t>Evoke</a:t>
            </a:r>
          </a:p>
        </p:txBody>
      </p:sp>
    </p:spTree>
    <p:extLst>
      <p:ext uri="{BB962C8B-B14F-4D97-AF65-F5344CB8AC3E}">
        <p14:creationId xmlns:p14="http://schemas.microsoft.com/office/powerpoint/2010/main" val="412911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FE57D-878F-897A-0A78-D74659D17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DD9DDE-FA89-5568-E1BF-02407F30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505" y="715600"/>
            <a:ext cx="5422989" cy="783000"/>
          </a:xfrm>
        </p:spPr>
        <p:txBody>
          <a:bodyPr/>
          <a:lstStyle/>
          <a:p>
            <a:r>
              <a:rPr lang="en-US" dirty="0"/>
              <a:t>reactiv8 implant cost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FFA2B8B-01F8-8A43-6B62-EF0CEC1BD246}"/>
              </a:ext>
            </a:extLst>
          </p:cNvPr>
          <p:cNvSpPr txBox="1">
            <a:spLocks/>
          </p:cNvSpPr>
          <p:nvPr/>
        </p:nvSpPr>
        <p:spPr>
          <a:xfrm>
            <a:off x="3873367" y="1612900"/>
            <a:ext cx="4836161" cy="78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Dual Lead Trial System Cost: $5,000.00</a:t>
            </a:r>
          </a:p>
          <a:p>
            <a:r>
              <a:rPr lang="en-US" sz="2000" dirty="0"/>
              <a:t>Reactiv8 Pulse Generator System: $14,000.00</a:t>
            </a:r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358F52-EEE6-D0D2-16FB-357FC6FD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56" y="2479398"/>
            <a:ext cx="10950585" cy="366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27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A9C9-A922-5C17-1C0B-2EA542070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386709-5481-8C8C-6EC7-69095B51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505" y="715600"/>
            <a:ext cx="5422989" cy="783000"/>
          </a:xfrm>
        </p:spPr>
        <p:txBody>
          <a:bodyPr/>
          <a:lstStyle/>
          <a:p>
            <a:r>
              <a:rPr lang="en-US" dirty="0"/>
              <a:t> evoke implant cost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1FDB81C-9472-66FF-F54E-E2952028B7B5}"/>
              </a:ext>
            </a:extLst>
          </p:cNvPr>
          <p:cNvSpPr txBox="1">
            <a:spLocks/>
          </p:cNvSpPr>
          <p:nvPr/>
        </p:nvSpPr>
        <p:spPr>
          <a:xfrm>
            <a:off x="3873367" y="1612900"/>
            <a:ext cx="6197390" cy="78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Dual Lead Trial System: $1,000.00</a:t>
            </a:r>
          </a:p>
          <a:p>
            <a:r>
              <a:rPr lang="en-US" sz="2000" dirty="0"/>
              <a:t>Evoke G4 Closed Loop Stimulator System: $22,500.00</a:t>
            </a:r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9950A-4715-1592-DDEE-6481D647A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23" y="2607276"/>
            <a:ext cx="10049450" cy="35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8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EE3F140-02CB-4BBC-ABC0-8BF046C9D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36050"/>
            <a:ext cx="0" cy="1645920"/>
          </a:xfrm>
          <a:prstGeom prst="line">
            <a:avLst/>
          </a:prstGeom>
          <a:ln w="19050">
            <a:solidFill>
              <a:srgbClr val="465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6417735" y="541064"/>
            <a:ext cx="4453276" cy="3435892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1204A01-935B-383F-FFC7-25823652D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534" y="1047669"/>
            <a:ext cx="5327731" cy="292928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1"/>
                </a:solidFill>
              </a:rPr>
              <a:t>June 8th Recap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1"/>
                </a:solidFill>
              </a:rPr>
              <a:t>Endovascular Graft(s) – Dr. Farid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1"/>
                </a:solidFill>
              </a:rPr>
              <a:t>Neurostimulator(s) – Dr. Escobar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696D64D-5F33-1C78-2990-76F420B6680B}"/>
              </a:ext>
            </a:extLst>
          </p:cNvPr>
          <p:cNvSpPr txBox="1">
            <a:spLocks/>
          </p:cNvSpPr>
          <p:nvPr/>
        </p:nvSpPr>
        <p:spPr>
          <a:xfrm>
            <a:off x="1320989" y="594026"/>
            <a:ext cx="4453276" cy="4118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JUNE 23rd AGENDA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59556-315D-BF6B-CD52-8CC48C9C7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395EB5B-79EE-2805-8DD9-D62F29435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A7DD0F-80E3-1562-C316-371697CFB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F35235-2A38-B7D6-83D0-94FC357C4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E00131-5BA3-4DC5-2576-C3EC1AF3D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48D5569-D925-04E9-1709-00627DC7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CF26E-8EC4-1B1D-2F99-4FC2F6480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5287" y="2255932"/>
            <a:ext cx="7366143" cy="23461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2200" b="1" dirty="0"/>
              <a:t>WL Gore excluder  </a:t>
            </a:r>
            <a:br>
              <a:rPr lang="en-US" sz="2200" b="1" dirty="0"/>
            </a:br>
            <a:r>
              <a:rPr lang="en-US" sz="2200" b="1" dirty="0"/>
              <a:t>Cook Zenith iliac device </a:t>
            </a:r>
            <a:br>
              <a:rPr lang="en-US" sz="3700" dirty="0"/>
            </a:br>
            <a:br>
              <a:rPr lang="en-US" sz="3700" dirty="0"/>
            </a:br>
            <a:r>
              <a:rPr lang="en-US" sz="2400" dirty="0"/>
              <a:t>clinical champion(s): </a:t>
            </a:r>
            <a:br>
              <a:rPr lang="en-US" sz="2400" dirty="0"/>
            </a:br>
            <a:r>
              <a:rPr lang="en-US" sz="2400" dirty="0"/>
              <a:t>- Dr. </a:t>
            </a:r>
            <a:r>
              <a:rPr lang="en-US" sz="2400" dirty="0" err="1"/>
              <a:t>farid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vendor: WL Gore</a:t>
            </a:r>
            <a:br>
              <a:rPr lang="en-US" sz="2400" dirty="0"/>
            </a:br>
            <a:r>
              <a:rPr lang="en-US" sz="1600" dirty="0">
                <a:solidFill>
                  <a:srgbClr val="00B050"/>
                </a:solidFill>
              </a:rPr>
              <a:t>FDA Approval: November 6, 2002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Vendor: COOK</a:t>
            </a:r>
            <a:br>
              <a:rPr lang="en-US" sz="2400" dirty="0"/>
            </a:br>
            <a:r>
              <a:rPr lang="en-US" sz="1600" dirty="0">
                <a:solidFill>
                  <a:srgbClr val="00B050"/>
                </a:solidFill>
              </a:rPr>
              <a:t>FDA Approval: May 30, 2025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request: permanent use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CA0F14-73F6-F9E4-E81C-E73AE86F0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C17352-6117-CC0A-60DB-2900B782B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F1422C-CEA7-452B-6162-B843592E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Graphic 21" descr="Stethoscope">
            <a:extLst>
              <a:ext uri="{FF2B5EF4-FFF2-40B4-BE49-F238E27FC236}">
                <a16:creationId xmlns:a16="http://schemas.microsoft.com/office/drawing/2014/main" id="{3F3AAEF2-7086-1DC4-5225-BC3B88C78B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7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6B898-4F33-E56F-B545-8FAAABFA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F62546-596C-8A7B-72E5-BD50178A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Product overview </a:t>
            </a:r>
          </a:p>
        </p:txBody>
      </p:sp>
      <p:pic>
        <p:nvPicPr>
          <p:cNvPr id="4" name="Online Media 3" title="Reinforcing a weak aorta to prevent rupture (3D animation)">
            <a:hlinkClick r:id="" action="ppaction://media"/>
            <a:extLst>
              <a:ext uri="{FF2B5EF4-FFF2-40B4-BE49-F238E27FC236}">
                <a16:creationId xmlns:a16="http://schemas.microsoft.com/office/drawing/2014/main" id="{C8B8588C-537F-F317-9713-B0E112F8CD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66006" y="618067"/>
            <a:ext cx="3162958" cy="55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2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A8A3D-2332-0855-2CDA-897F18991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A879-6DBB-464F-5943-4B5C7C6EB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40658"/>
            <a:ext cx="10993549" cy="9982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Supply Chain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364A6-4FAA-375E-6B47-7F0FC3DCA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4" y="2172965"/>
            <a:ext cx="10993546" cy="525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Product Segment: Endovascular grafts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02E51AE-5002-D84C-EECC-9F1741761D12}"/>
              </a:ext>
            </a:extLst>
          </p:cNvPr>
          <p:cNvSpPr txBox="1">
            <a:spLocks/>
          </p:cNvSpPr>
          <p:nvPr/>
        </p:nvSpPr>
        <p:spPr>
          <a:xfrm>
            <a:off x="5651897" y="2995457"/>
            <a:ext cx="6108304" cy="23280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dual  vendor Space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 $765,700 Spend (Annual)</a:t>
            </a:r>
          </a:p>
          <a:p>
            <a:r>
              <a:rPr lang="en-US" sz="1800" cap="all" dirty="0">
                <a:solidFill>
                  <a:schemeClr val="accent1"/>
                </a:solidFill>
              </a:rPr>
              <a:t>			lc79703 – endo grafts (</a:t>
            </a:r>
            <a:r>
              <a:rPr lang="en-US" sz="1800" cap="all" dirty="0" err="1">
                <a:solidFill>
                  <a:schemeClr val="accent1"/>
                </a:solidFill>
              </a:rPr>
              <a:t>medtronic</a:t>
            </a:r>
            <a:r>
              <a:rPr lang="en-US" sz="1800" cap="all" dirty="0">
                <a:solidFill>
                  <a:schemeClr val="accent1"/>
                </a:solidFill>
              </a:rPr>
              <a:t>)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No contract breach risks</a:t>
            </a:r>
            <a:endParaRPr lang="en-US" sz="1200" cap="all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92E6F-8E92-DA44-0E86-FBA5664FE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1" y="2791095"/>
            <a:ext cx="5321696" cy="30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4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7819-2707-CFD1-66B9-05377312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549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Physician utilization mix – endovascular aortic repair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DF80166-17FA-C311-C356-7C9F46E04279}"/>
              </a:ext>
            </a:extLst>
          </p:cNvPr>
          <p:cNvSpPr txBox="1">
            <a:spLocks/>
          </p:cNvSpPr>
          <p:nvPr/>
        </p:nvSpPr>
        <p:spPr>
          <a:xfrm>
            <a:off x="278499" y="1424049"/>
            <a:ext cx="6175207" cy="754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dirty="0"/>
              <a:t>Data Pull (April/2025 – March/2026)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5922EB1-7B4D-3C61-96E3-507B729971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523747"/>
              </p:ext>
            </p:extLst>
          </p:nvPr>
        </p:nvGraphicFramePr>
        <p:xfrm>
          <a:off x="6453706" y="1801514"/>
          <a:ext cx="4798494" cy="287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470DF2C-3744-3E15-75E6-4067F140F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99" y="2429855"/>
            <a:ext cx="5098386" cy="128167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922EB1-7B4D-3C61-96E3-507B729971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477187"/>
              </p:ext>
            </p:extLst>
          </p:nvPr>
        </p:nvGraphicFramePr>
        <p:xfrm>
          <a:off x="278499" y="3962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B5F55E0-B408-3F87-27EE-956EA3D79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438" y="4853605"/>
            <a:ext cx="4523762" cy="12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8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D9204-04E5-9F34-B50D-525265088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501F-8BED-EE64-1166-F3E1A46E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0395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System Utilization Today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FA59007-7223-4303-6E6F-7021C0CAABFA}"/>
              </a:ext>
            </a:extLst>
          </p:cNvPr>
          <p:cNvSpPr txBox="1">
            <a:spLocks/>
          </p:cNvSpPr>
          <p:nvPr/>
        </p:nvSpPr>
        <p:spPr>
          <a:xfrm>
            <a:off x="201114" y="1433612"/>
            <a:ext cx="5703201" cy="638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dirty="0"/>
              <a:t>Data Pull (April/2025 – March/2026)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7FDD4-E9EB-70C9-382D-C8AA54CFA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40" y="2162868"/>
            <a:ext cx="3847094" cy="1266132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3AD9F22-340B-4FE3-DBC7-9EA9F1E0D3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18398"/>
              </p:ext>
            </p:extLst>
          </p:nvPr>
        </p:nvGraphicFramePr>
        <p:xfrm>
          <a:off x="5904315" y="14336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E969B84-275B-E5F4-D604-5B9EC80E8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40" y="4294796"/>
            <a:ext cx="3336509" cy="1970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C4272D-0B77-33DE-E6E1-F0116B933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315" y="4294796"/>
            <a:ext cx="3293258" cy="197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26F1F-0CB7-7987-3AFC-FA3E1829A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77BC-F992-CACE-F64C-F149E9FE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73100"/>
            <a:ext cx="11029616" cy="673794"/>
          </a:xfrm>
        </p:spPr>
        <p:txBody>
          <a:bodyPr/>
          <a:lstStyle/>
          <a:p>
            <a:pPr algn="ctr"/>
            <a:r>
              <a:rPr lang="en-US" dirty="0"/>
              <a:t>Implant cost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A685E-FB16-6CBC-23A4-E3895B771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490" y="1498488"/>
            <a:ext cx="3552669" cy="486200"/>
          </a:xfrm>
        </p:spPr>
        <p:txBody>
          <a:bodyPr/>
          <a:lstStyle/>
          <a:p>
            <a:pPr algn="ctr"/>
            <a:r>
              <a:rPr lang="en-US" u="sng" dirty="0"/>
              <a:t>ENDURANT II (MEDTRONIC)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E0DE7-B339-7BE6-93F5-9E9AC59EA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6270" y="1469109"/>
            <a:ext cx="2819460" cy="544958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0070C0"/>
                </a:solidFill>
              </a:rPr>
              <a:t>EXCLUDER (WL Gore)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D5CC903-E301-09EF-070C-E29FE7813D31}"/>
              </a:ext>
            </a:extLst>
          </p:cNvPr>
          <p:cNvSpPr txBox="1">
            <a:spLocks/>
          </p:cNvSpPr>
          <p:nvPr/>
        </p:nvSpPr>
        <p:spPr>
          <a:xfrm>
            <a:off x="4424611" y="3529134"/>
            <a:ext cx="3916750" cy="14537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solidFill>
                  <a:srgbClr val="0070C0"/>
                </a:solidFill>
              </a:rPr>
              <a:t>Main Body Aorta: $13,984.00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solidFill>
                  <a:srgbClr val="0070C0"/>
                </a:solidFill>
              </a:rPr>
              <a:t>Contralateral Limb: $5,885.00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solidFill>
                  <a:srgbClr val="0070C0"/>
                </a:solidFill>
              </a:rPr>
              <a:t>Ipsilateral Limb Extension: $5,885.00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9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500" b="1" dirty="0">
                <a:solidFill>
                  <a:srgbClr val="0070C0"/>
                </a:solidFill>
              </a:rPr>
              <a:t>TOTAL: $26,125.00</a:t>
            </a:r>
          </a:p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3E53433-335D-032C-17F0-E3BF24878117}"/>
              </a:ext>
            </a:extLst>
          </p:cNvPr>
          <p:cNvSpPr txBox="1">
            <a:spLocks/>
          </p:cNvSpPr>
          <p:nvPr/>
        </p:nvSpPr>
        <p:spPr>
          <a:xfrm>
            <a:off x="109510" y="2248292"/>
            <a:ext cx="4173291" cy="10150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Main Body Aorta: $10,374.00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Contralateral limb: $5,382.00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5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TOTAL: $15,756.00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5A4E51-9043-A8A5-5C96-CBF6E7C558D6}"/>
              </a:ext>
            </a:extLst>
          </p:cNvPr>
          <p:cNvSpPr txBox="1"/>
          <p:nvPr/>
        </p:nvSpPr>
        <p:spPr>
          <a:xfrm>
            <a:off x="80093" y="1951616"/>
            <a:ext cx="423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Standard 2-piece Endurant II EVAR for AAA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6415E5-3CA2-0EC2-A4B5-583CDAAA65D8}"/>
              </a:ext>
            </a:extLst>
          </p:cNvPr>
          <p:cNvSpPr txBox="1"/>
          <p:nvPr/>
        </p:nvSpPr>
        <p:spPr>
          <a:xfrm>
            <a:off x="4371055" y="3259558"/>
            <a:ext cx="423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Standard 3 Piece Excluder EVAR for AAA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B1D0E6-0207-112F-0DE6-C6D8492CE6BB}"/>
              </a:ext>
            </a:extLst>
          </p:cNvPr>
          <p:cNvSpPr txBox="1"/>
          <p:nvPr/>
        </p:nvSpPr>
        <p:spPr>
          <a:xfrm>
            <a:off x="4424611" y="4795739"/>
            <a:ext cx="319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Excluder Iliac Branch EVAR+IBE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608DDDB-D012-A68C-1E9B-9F8B6CE97114}"/>
              </a:ext>
            </a:extLst>
          </p:cNvPr>
          <p:cNvSpPr txBox="1">
            <a:spLocks/>
          </p:cNvSpPr>
          <p:nvPr/>
        </p:nvSpPr>
        <p:spPr>
          <a:xfrm>
            <a:off x="4467825" y="5116998"/>
            <a:ext cx="3507775" cy="1527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</a:rPr>
              <a:t>Main Body Aorta: $13,984.00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</a:rPr>
              <a:t>IBE </a:t>
            </a:r>
            <a:r>
              <a:rPr lang="en-US" sz="1400" dirty="0" err="1">
                <a:solidFill>
                  <a:srgbClr val="0070C0"/>
                </a:solidFill>
              </a:rPr>
              <a:t>Lliac</a:t>
            </a:r>
            <a:r>
              <a:rPr lang="en-US" sz="1400" dirty="0">
                <a:solidFill>
                  <a:srgbClr val="0070C0"/>
                </a:solidFill>
              </a:rPr>
              <a:t> Branch Component: $13,732.00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</a:rPr>
              <a:t>Internal </a:t>
            </a:r>
            <a:r>
              <a:rPr lang="en-US" sz="1400" dirty="0" err="1">
                <a:solidFill>
                  <a:srgbClr val="0070C0"/>
                </a:solidFill>
              </a:rPr>
              <a:t>Lliac</a:t>
            </a:r>
            <a:r>
              <a:rPr lang="en-US" sz="1400" dirty="0">
                <a:solidFill>
                  <a:srgbClr val="0070C0"/>
                </a:solidFill>
              </a:rPr>
              <a:t> Component: $3,883.00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</a:rPr>
              <a:t>Contralateral Bridging Limb: $5,885.00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70C0"/>
                </a:solidFill>
              </a:rPr>
              <a:t>TOTAL: $37,484.00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34372F-F617-5288-A88A-8301834F02FD}"/>
              </a:ext>
            </a:extLst>
          </p:cNvPr>
          <p:cNvSpPr txBox="1"/>
          <p:nvPr/>
        </p:nvSpPr>
        <p:spPr>
          <a:xfrm>
            <a:off x="4400473" y="1955763"/>
            <a:ext cx="404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Standard 2-piece Excluder EVAR for AAA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DB4151C-A09C-8B2B-299F-A6A167A5DAB8}"/>
              </a:ext>
            </a:extLst>
          </p:cNvPr>
          <p:cNvSpPr txBox="1">
            <a:spLocks/>
          </p:cNvSpPr>
          <p:nvPr/>
        </p:nvSpPr>
        <p:spPr>
          <a:xfrm>
            <a:off x="4400473" y="2251361"/>
            <a:ext cx="4173291" cy="1054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70C0"/>
                </a:solidFill>
              </a:rPr>
              <a:t>Main Body Aorta: $13,984.00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</a:rPr>
              <a:t>Contralateral limb: $5,885.00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5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70C0"/>
                </a:solidFill>
              </a:rPr>
              <a:t>TOTAL: $19,869.00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BF9E6A-0DD8-4850-7FD3-0F5EE31610ED}"/>
              </a:ext>
            </a:extLst>
          </p:cNvPr>
          <p:cNvSpPr txBox="1"/>
          <p:nvPr/>
        </p:nvSpPr>
        <p:spPr>
          <a:xfrm>
            <a:off x="80093" y="3249597"/>
            <a:ext cx="423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Standard 3 Piece Endurant II EVAR for AAA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D61A2EE8-B837-E03A-33E9-3CA5AC1C65FF}"/>
              </a:ext>
            </a:extLst>
          </p:cNvPr>
          <p:cNvSpPr txBox="1">
            <a:spLocks/>
          </p:cNvSpPr>
          <p:nvPr/>
        </p:nvSpPr>
        <p:spPr>
          <a:xfrm>
            <a:off x="138928" y="3626921"/>
            <a:ext cx="4173291" cy="14537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Main Body Aorta: $10,374.00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Contralateral Limb: $5,382.00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Ipsilateral Limb Extension: $8,680.00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9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TOTAL: $24,436.00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775396-E7B9-B56E-2E4B-4F56DFCC28C5}"/>
              </a:ext>
            </a:extLst>
          </p:cNvPr>
          <p:cNvSpPr txBox="1"/>
          <p:nvPr/>
        </p:nvSpPr>
        <p:spPr>
          <a:xfrm>
            <a:off x="138928" y="4778762"/>
            <a:ext cx="423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Endurant II EVAR+IBE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F9955A-6752-D2CC-9A4E-3B60E9E32956}"/>
              </a:ext>
            </a:extLst>
          </p:cNvPr>
          <p:cNvSpPr txBox="1"/>
          <p:nvPr/>
        </p:nvSpPr>
        <p:spPr>
          <a:xfrm>
            <a:off x="138928" y="5116998"/>
            <a:ext cx="256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DIRECT OFFERING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E08AB2F-A38A-FB9F-6F59-090ABF7D498F}"/>
              </a:ext>
            </a:extLst>
          </p:cNvPr>
          <p:cNvSpPr txBox="1">
            <a:spLocks/>
          </p:cNvSpPr>
          <p:nvPr/>
        </p:nvSpPr>
        <p:spPr>
          <a:xfrm>
            <a:off x="8597901" y="1469109"/>
            <a:ext cx="2819460" cy="544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>
                <a:solidFill>
                  <a:srgbClr val="00B050"/>
                </a:solidFill>
              </a:rPr>
              <a:t>ZENITH (Cook)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1D094-0B20-DDF1-7E55-BDD6BC4785C6}"/>
              </a:ext>
            </a:extLst>
          </p:cNvPr>
          <p:cNvSpPr txBox="1"/>
          <p:nvPr/>
        </p:nvSpPr>
        <p:spPr>
          <a:xfrm>
            <a:off x="8416841" y="1960104"/>
            <a:ext cx="388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B050"/>
                </a:solidFill>
              </a:rPr>
              <a:t>Standard 2-piece Zenith EVAR for AAA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EF1562-1F9B-5DA5-AFEC-E354331A2721}"/>
              </a:ext>
            </a:extLst>
          </p:cNvPr>
          <p:cNvSpPr txBox="1">
            <a:spLocks/>
          </p:cNvSpPr>
          <p:nvPr/>
        </p:nvSpPr>
        <p:spPr>
          <a:xfrm>
            <a:off x="8534513" y="2341428"/>
            <a:ext cx="2834912" cy="9874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B050"/>
                </a:solidFill>
              </a:rPr>
              <a:t>Main Body Aorta: $13,000.00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B050"/>
                </a:solidFill>
              </a:rPr>
              <a:t>Contralateral limb: $5,500.00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5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B050"/>
                </a:solidFill>
              </a:rPr>
              <a:t>TOTAL: $18,500.00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935D41-573E-D79E-436F-C991DC81AED1}"/>
              </a:ext>
            </a:extLst>
          </p:cNvPr>
          <p:cNvSpPr txBox="1"/>
          <p:nvPr/>
        </p:nvSpPr>
        <p:spPr>
          <a:xfrm>
            <a:off x="8416841" y="3259558"/>
            <a:ext cx="408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B050"/>
                </a:solidFill>
              </a:rPr>
              <a:t>Standard 3 Piece Zenith EVAR for AAA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B6F80BA-E152-0600-EE86-9BC355945580}"/>
              </a:ext>
            </a:extLst>
          </p:cNvPr>
          <p:cNvSpPr txBox="1">
            <a:spLocks/>
          </p:cNvSpPr>
          <p:nvPr/>
        </p:nvSpPr>
        <p:spPr>
          <a:xfrm>
            <a:off x="8534513" y="3579012"/>
            <a:ext cx="3611950" cy="14537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solidFill>
                  <a:srgbClr val="00B050"/>
                </a:solidFill>
              </a:rPr>
              <a:t>Main Body Aorta: $13,000.00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solidFill>
                  <a:srgbClr val="00B050"/>
                </a:solidFill>
              </a:rPr>
              <a:t>Contralateral Limb: $5,500.00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solidFill>
                  <a:srgbClr val="00B050"/>
                </a:solidFill>
              </a:rPr>
              <a:t>Ipsilateral Limb Extension: $5,000.00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900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500" b="1" dirty="0">
                <a:solidFill>
                  <a:srgbClr val="00B050"/>
                </a:solidFill>
              </a:rPr>
              <a:t>TOTAL: $23,500.00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84120C-A97A-D854-73BD-5FE61E518CA5}"/>
              </a:ext>
            </a:extLst>
          </p:cNvPr>
          <p:cNvSpPr txBox="1"/>
          <p:nvPr/>
        </p:nvSpPr>
        <p:spPr>
          <a:xfrm>
            <a:off x="8534513" y="474766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B050"/>
                </a:solidFill>
              </a:rPr>
              <a:t>Zenith Iliac Branch 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2564138-94AE-E5A5-B73E-9EBD39D61E12}"/>
              </a:ext>
            </a:extLst>
          </p:cNvPr>
          <p:cNvSpPr txBox="1">
            <a:spLocks/>
          </p:cNvSpPr>
          <p:nvPr/>
        </p:nvSpPr>
        <p:spPr>
          <a:xfrm>
            <a:off x="8416841" y="5116998"/>
            <a:ext cx="3507775" cy="1527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B050"/>
                </a:solidFill>
              </a:rPr>
              <a:t>Proximal Body Aorta: $13,000.00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B050"/>
                </a:solidFill>
              </a:rPr>
              <a:t>IBE </a:t>
            </a:r>
            <a:r>
              <a:rPr lang="en-US" sz="1400" dirty="0" err="1">
                <a:solidFill>
                  <a:srgbClr val="00B050"/>
                </a:solidFill>
              </a:rPr>
              <a:t>Lliac</a:t>
            </a:r>
            <a:r>
              <a:rPr lang="en-US" sz="1400" dirty="0">
                <a:solidFill>
                  <a:srgbClr val="00B050"/>
                </a:solidFill>
              </a:rPr>
              <a:t> Branch Component: $15,999.99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B050"/>
                </a:solidFill>
              </a:rPr>
              <a:t>Internal </a:t>
            </a:r>
            <a:r>
              <a:rPr lang="en-US" sz="1400" dirty="0" err="1">
                <a:solidFill>
                  <a:srgbClr val="00B050"/>
                </a:solidFill>
              </a:rPr>
              <a:t>Lliac</a:t>
            </a:r>
            <a:r>
              <a:rPr lang="en-US" sz="1400" dirty="0">
                <a:solidFill>
                  <a:srgbClr val="00B050"/>
                </a:solidFill>
              </a:rPr>
              <a:t> Component: $5,500.00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B050"/>
                </a:solidFill>
              </a:rPr>
              <a:t>Contralateral Bridging Limb: $5,500.00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B050"/>
                </a:solidFill>
              </a:rPr>
              <a:t>TOTAL: $39,999.99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57F20D-911C-4C19-CCED-5787103D2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22DC383-A05D-4068-9307-6CE813850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90E693F-46F6-49EA-9D17-7EF31C24F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6B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29639BB-614B-4D04-B962-C3522777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1"/>
            <a:ext cx="11298933" cy="75459"/>
          </a:xfrm>
          <a:prstGeom prst="rect">
            <a:avLst/>
          </a:prstGeom>
          <a:solidFill>
            <a:srgbClr val="2CAF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033299-7E01-4261-8E3E-BD3EAEE29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99246"/>
            <a:ext cx="11298933" cy="48824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5C99E-9E4B-3E1C-7FD6-8D4B849C2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67" y="1458440"/>
            <a:ext cx="10655467" cy="33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22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230e9df3-be65-4c73-a93b-d1236ebd677e"/>
    <ds:schemaRef ds:uri="71af3243-3dd4-4a8d-8c0d-dd76da1f02a5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12559</TotalTime>
  <Words>578</Words>
  <Application>Microsoft Office PowerPoint</Application>
  <PresentationFormat>Widescreen</PresentationFormat>
  <Paragraphs>109</Paragraphs>
  <Slides>17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Wingdings</vt:lpstr>
      <vt:lpstr>Wingdings 2</vt:lpstr>
      <vt:lpstr>DividendVTI</vt:lpstr>
      <vt:lpstr>Procedural &amp; Surgical cva JUNE 23rd 2026 meeting</vt:lpstr>
      <vt:lpstr>PowerPoint Presentation</vt:lpstr>
      <vt:lpstr>WL Gore excluder   Cook Zenith iliac device   clinical champion(s):  - Dr. farid  vendor: WL Gore FDA Approval: November 6, 2002  Vendor: COOK FDA Approval: May 30, 2025  The request: permanent use</vt:lpstr>
      <vt:lpstr>Product overview </vt:lpstr>
      <vt:lpstr>Supply Chain Information</vt:lpstr>
      <vt:lpstr>Physician utilization mix – endovascular aortic repair </vt:lpstr>
      <vt:lpstr>System Utilization Today </vt:lpstr>
      <vt:lpstr>Implant cost COMPARISON</vt:lpstr>
      <vt:lpstr>PowerPoint Presentation</vt:lpstr>
      <vt:lpstr>Mainstay medical stimulator reactiv8 Saluda Medical evoke system   clinical champion(s):  - Dr. escobar  new vendor: mainstay medical FDA Approval: June 16, 2020  new vendor: SALUDA Medical Evoke System FDA Approval: FEBRUARY 28, 2022  The request: trial</vt:lpstr>
      <vt:lpstr>Product overview </vt:lpstr>
      <vt:lpstr>Product overview </vt:lpstr>
      <vt:lpstr>Supply Chain Information</vt:lpstr>
      <vt:lpstr>Physician utilization mix – neurostimulator insertion procedures </vt:lpstr>
      <vt:lpstr>Neuromodulation therapies </vt:lpstr>
      <vt:lpstr>reactiv8 implant cost</vt:lpstr>
      <vt:lpstr> evoke implant cost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Spotts, Tyler D</dc:creator>
  <cp:lastModifiedBy>Spotts, Tyler D</cp:lastModifiedBy>
  <cp:revision>4</cp:revision>
  <cp:lastPrinted>2026-01-26T17:31:40Z</cp:lastPrinted>
  <dcterms:created xsi:type="dcterms:W3CDTF">2025-07-25T20:48:48Z</dcterms:created>
  <dcterms:modified xsi:type="dcterms:W3CDTF">2026-06-23T14:37:52Z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