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2" r:id="rId4"/>
    <p:sldId id="263" r:id="rId5"/>
    <p:sldId id="261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C630EB1-90E2-48D5-8897-4CF6FF29326C}">
          <p14:sldIdLst>
            <p14:sldId id="258"/>
            <p14:sldId id="257"/>
            <p14:sldId id="262"/>
            <p14:sldId id="263"/>
            <p14:sldId id="261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AC42D-7540-4004-9561-7609B8CA3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957673-10AF-4D93-9AFE-0F5F97652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6D6DA-6EC9-48EF-8D68-5E48ADC27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F568-2AA5-4FE9-A92C-BDE9DD02DA8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3C326-174C-415E-92D8-8B4B49447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4CA70-191E-4BA6-93A4-164A93F42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FB22-DA2D-40C9-B64F-A49D52ADF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9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677BC-CA24-4C23-88E5-C8B453269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BB1B34-3277-466D-A307-7919D0C81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E8CCF-EE4B-4289-AC83-B1917F157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F568-2AA5-4FE9-A92C-BDE9DD02DA8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64ACD-7FBB-44EC-8E58-CECB8139D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EE844-3656-4687-9E4D-ACE23930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FB22-DA2D-40C9-B64F-A49D52ADF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DEC859-3010-49BC-A1CB-1D1969C791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CE41D9-3E60-4B46-A9F6-437CA1DE00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477C95-13BE-4F8E-9FE6-9A125E2B2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F568-2AA5-4FE9-A92C-BDE9DD02DA8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EF31A-32F2-4025-B3F5-D78B5BDE9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754F1-FABE-41A1-8B33-9B84D02E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FB22-DA2D-40C9-B64F-A49D52ADF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77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553E3-A924-4C8F-94C3-BC320B563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174AF-7048-4B2A-A3B5-729C16555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DCBC6-5307-4EA2-9431-2DE7E08DF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F568-2AA5-4FE9-A92C-BDE9DD02DA8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F8831-470D-4A4F-B052-9EE9BE94B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57906-3FE6-43B2-9DB6-A47B0270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FB22-DA2D-40C9-B64F-A49D52ADF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66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FF8C-8B8A-407E-8D85-428A6AC7E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B0F558-3DBE-4EC1-BB13-99B3749BA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D98B19-7DA3-4BEA-A572-15826EABA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F568-2AA5-4FE9-A92C-BDE9DD02DA8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AAA75-ACB9-4543-8BBA-E683A88C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6874D-AADF-4032-AEE1-4938B3903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FB22-DA2D-40C9-B64F-A49D52ADF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20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CB86E-EAD9-4F62-934F-BBEBAA273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5AB85-E45A-4C48-9274-7519B2615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31BC26-875E-4AE9-878F-A11ED22C6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8A429-850A-4306-9978-B5F8E9CE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F568-2AA5-4FE9-A92C-BDE9DD02DA8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C4ECE-83D9-4979-9656-BE17ACF76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D3DA5-1C75-4004-94DE-C4B8CDB9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FB22-DA2D-40C9-B64F-A49D52ADF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31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26195-07F0-4287-818A-47A929CA8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03B33-DE3C-40B0-81C4-8BAC22110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04E03-A6FA-4ACE-8E2B-34870F0A1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C21BA-C8F0-4E5F-BF87-4FF9B04E73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47095C-D49F-4A61-A71A-FBD80A09A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EF69D4-732D-4BF5-8494-C61818FB9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F568-2AA5-4FE9-A92C-BDE9DD02DA8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4BBA1B-C866-44A7-9EEA-16D0A2029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2E9FE2-296C-4D1E-BBD9-053F88DC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FB22-DA2D-40C9-B64F-A49D52ADF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03063-A831-4E69-9D3A-97081262B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B021B9-8A41-4002-BEA9-3A58C083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F568-2AA5-4FE9-A92C-BDE9DD02DA8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62610F-8FBA-40F4-8073-B4D3629D1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9C3D5-D67F-42DE-905B-C0DFA8DCD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FB22-DA2D-40C9-B64F-A49D52ADF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55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5D1DB1-E57E-4B59-B45B-5A0ECDAFC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F568-2AA5-4FE9-A92C-BDE9DD02DA8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76C8AF-08FD-4FB2-B4CC-065FD07CF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9C2F9-3DAA-49C3-8AF4-9FBDDD57D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FB22-DA2D-40C9-B64F-A49D52ADF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8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CD13B-9E55-40D8-8C24-89D4CDD7F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68016-4426-4C1C-AC9B-DDBD3B301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8BB8A7-3C54-4F6B-B033-515DA8D5F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1977D-8B3F-4EAD-90B1-76B7B0B3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F568-2AA5-4FE9-A92C-BDE9DD02DA8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4ABB0-BF42-475D-9F2A-EE7776645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941AB-6411-4093-963D-729B4774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FB22-DA2D-40C9-B64F-A49D52ADF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8AECF-1346-4CBA-A855-F8E445451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5C0554-664A-4267-BB20-9D8491646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810A4-18CD-48A5-964B-3F7ADCABB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64B7A-5919-4153-A293-132945127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9F568-2AA5-4FE9-A92C-BDE9DD02DA8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78977A-ED37-480B-B8AE-97A3F602E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D8ED29-EABD-497A-8CE8-363639CD1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FB22-DA2D-40C9-B64F-A49D52ADF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68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1CABAB-B8CF-4F2B-962F-6CDB3422E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29C05-3BD0-4345-9165-E9AB3FEA8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072BA-10FF-4618-BE30-3B83F1732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9F568-2AA5-4FE9-A92C-BDE9DD02DA8C}" type="datetimeFigureOut">
              <a:rPr lang="en-US" smtClean="0"/>
              <a:t>9/24/2019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9CAD2-E168-4452-854A-BF3735A6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0889D-F46B-4194-8C1C-47C7C6B5D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BFB22-DA2D-40C9-B64F-A49D52ADF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28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proofpoint.com/v2/url?u=https-3A__www.fishersci.com_shop_userregistration-3FenterWOAccNo-3DWO&amp;d=DwMFAg&amp;c=heEcP2AsrLOv4XP8e7I9NA&amp;r=6t3Y2TNok87pg2lR8Ykz3ArY7KZbYcipngonPUGHdSw&amp;m=HCJCxNJZJziZVE3cgVKq5dp8sfTTD4gFFGTMDyToHTU&amp;s=FpQ2rosUiwmmz_wrszhdSazG6ZQtoJqIzQKcJmFL1Fk&amp;e=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BE7422-B74E-46D7-BB0A-1D742F4B3B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04" t="11668" r="24062" b="20555"/>
          <a:stretch/>
        </p:blipFill>
        <p:spPr>
          <a:xfrm>
            <a:off x="1464907" y="1187924"/>
            <a:ext cx="7765401" cy="56140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EB189A-0824-4155-A4D1-2B9A8DC6364E}"/>
              </a:ext>
            </a:extLst>
          </p:cNvPr>
          <p:cNvSpPr txBox="1"/>
          <p:nvPr/>
        </p:nvSpPr>
        <p:spPr>
          <a:xfrm>
            <a:off x="1559378" y="818592"/>
            <a:ext cx="757645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STEP ONE- Fill out information as this will be your personal Fisher account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E9A6A2-CF74-4BC2-9BB4-3A71EC65DDA9}"/>
              </a:ext>
            </a:extLst>
          </p:cNvPr>
          <p:cNvSpPr/>
          <p:nvPr/>
        </p:nvSpPr>
        <p:spPr>
          <a:xfrm>
            <a:off x="1559378" y="150057"/>
            <a:ext cx="9268408" cy="64633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create an online account, please visit </a:t>
            </a:r>
            <a:r>
              <a:rPr lang="en-US" u="sng" dirty="0">
                <a:solidFill>
                  <a:srgbClr val="0000FF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https://www.fishersci.com/shop/userregistration?enterWOAccNo=WO</a:t>
            </a:r>
            <a:r>
              <a:rPr lang="en-US" dirty="0"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37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A442321-9F28-4BA2-BB24-FE32BE8A2063}"/>
              </a:ext>
            </a:extLst>
          </p:cNvPr>
          <p:cNvGrpSpPr/>
          <p:nvPr/>
        </p:nvGrpSpPr>
        <p:grpSpPr>
          <a:xfrm>
            <a:off x="942392" y="1660848"/>
            <a:ext cx="9404674" cy="4758418"/>
            <a:chOff x="1152525" y="828674"/>
            <a:chExt cx="9791700" cy="556260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5A72C9D-3D2B-4492-BA13-2BB22B7AC0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453" t="12083" r="10235" b="6806"/>
            <a:stretch/>
          </p:blipFill>
          <p:spPr>
            <a:xfrm>
              <a:off x="1152525" y="828674"/>
              <a:ext cx="9791700" cy="5562601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77B89D02-6939-49F3-BF21-4F8D2423C6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3821" y="2701211"/>
              <a:ext cx="382555" cy="41987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85F6FE-579C-4C1D-8874-9B44AF54DF20}"/>
                </a:ext>
              </a:extLst>
            </p:cNvPr>
            <p:cNvSpPr txBox="1"/>
            <p:nvPr/>
          </p:nvSpPr>
          <p:spPr>
            <a:xfrm>
              <a:off x="6792686" y="3135086"/>
              <a:ext cx="4151539" cy="646331"/>
            </a:xfrm>
            <a:prstGeom prst="rect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/>
                <a:t>Click link “connect it to your web profile” to add your account to your profile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C33E4B6-8EF0-4F0E-9E50-060AB2EB1E42}"/>
                </a:ext>
              </a:extLst>
            </p:cNvPr>
            <p:cNvSpPr/>
            <p:nvPr/>
          </p:nvSpPr>
          <p:spPr>
            <a:xfrm>
              <a:off x="7856376" y="2472612"/>
              <a:ext cx="1810139" cy="32657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2BDAF17-DD84-43C8-963B-D163B5A6CB40}"/>
              </a:ext>
            </a:extLst>
          </p:cNvPr>
          <p:cNvSpPr txBox="1"/>
          <p:nvPr/>
        </p:nvSpPr>
        <p:spPr>
          <a:xfrm>
            <a:off x="1017033" y="279918"/>
            <a:ext cx="9330033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STEP TWO- LINK ACCOUNT NUMBER TO YOUR PROFILE</a:t>
            </a:r>
          </a:p>
          <a:p>
            <a:r>
              <a:rPr lang="en-US" dirty="0"/>
              <a:t>Once you’ve registered, the next screen will allow you to link your account information to your personal Fisher account</a:t>
            </a:r>
          </a:p>
        </p:txBody>
      </p:sp>
    </p:spTree>
    <p:extLst>
      <p:ext uri="{BB962C8B-B14F-4D97-AF65-F5344CB8AC3E}">
        <p14:creationId xmlns:p14="http://schemas.microsoft.com/office/powerpoint/2010/main" val="1775641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1A679B-3527-482F-ACA5-8D1F8C6F39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41" t="11528" r="24532" b="11111"/>
          <a:stretch/>
        </p:blipFill>
        <p:spPr>
          <a:xfrm>
            <a:off x="904874" y="333374"/>
            <a:ext cx="7991475" cy="646045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5F9D355-D3FE-41D2-B619-2DF6ABEFF0A9}"/>
              </a:ext>
            </a:extLst>
          </p:cNvPr>
          <p:cNvSpPr/>
          <p:nvPr/>
        </p:nvSpPr>
        <p:spPr>
          <a:xfrm>
            <a:off x="3790950" y="5715000"/>
            <a:ext cx="1628775" cy="666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E1C1AC-3A86-4D79-98B8-954475FE8AF9}"/>
              </a:ext>
            </a:extLst>
          </p:cNvPr>
          <p:cNvSpPr txBox="1"/>
          <p:nvPr/>
        </p:nvSpPr>
        <p:spPr>
          <a:xfrm>
            <a:off x="7115175" y="2509838"/>
            <a:ext cx="35718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Please fill out information as seen in dialog boxes as this is information is important to the University’s Fisher account.</a:t>
            </a: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At the bottom of the screen please click the green Submit for Approval button.</a:t>
            </a:r>
          </a:p>
        </p:txBody>
      </p:sp>
    </p:spTree>
    <p:extLst>
      <p:ext uri="{BB962C8B-B14F-4D97-AF65-F5344CB8AC3E}">
        <p14:creationId xmlns:p14="http://schemas.microsoft.com/office/powerpoint/2010/main" val="24985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1ECB1C-BE36-49C7-BC50-E6D44C47D8FF}"/>
              </a:ext>
            </a:extLst>
          </p:cNvPr>
          <p:cNvSpPr txBox="1"/>
          <p:nvPr/>
        </p:nvSpPr>
        <p:spPr>
          <a:xfrm>
            <a:off x="1314450" y="371475"/>
            <a:ext cx="8878713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In the drop down menu you can update your profile to add </a:t>
            </a:r>
            <a:r>
              <a:rPr lang="en-US" dirty="0" err="1"/>
              <a:t>Pcard</a:t>
            </a:r>
            <a:r>
              <a:rPr lang="en-US" dirty="0"/>
              <a:t>, edit email preferences, </a:t>
            </a:r>
            <a:r>
              <a:rPr lang="en-US" dirty="0" err="1"/>
              <a:t>etc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8A79C67-5457-4220-BE99-64FF950D7E4F}"/>
              </a:ext>
            </a:extLst>
          </p:cNvPr>
          <p:cNvGrpSpPr/>
          <p:nvPr/>
        </p:nvGrpSpPr>
        <p:grpSpPr>
          <a:xfrm>
            <a:off x="1181100" y="1095374"/>
            <a:ext cx="10020300" cy="5238751"/>
            <a:chOff x="1181100" y="1095374"/>
            <a:chExt cx="10020300" cy="523875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BEB47E7-4B8D-4DDA-BA20-89D046075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9687" t="15972" r="8126" b="7639"/>
            <a:stretch/>
          </p:blipFill>
          <p:spPr>
            <a:xfrm>
              <a:off x="1181100" y="1095374"/>
              <a:ext cx="10020300" cy="5238751"/>
            </a:xfrm>
            <a:prstGeom prst="rect">
              <a:avLst/>
            </a:prstGeom>
          </p:spPr>
        </p:pic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64953D9-AD5E-4B1C-BFB5-8A9C227A5C36}"/>
                </a:ext>
              </a:extLst>
            </p:cNvPr>
            <p:cNvSpPr/>
            <p:nvPr/>
          </p:nvSpPr>
          <p:spPr>
            <a:xfrm>
              <a:off x="8400442" y="4610173"/>
              <a:ext cx="1738592" cy="27935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F1BD51A-48A7-4DE2-9054-05497CBD516B}"/>
                </a:ext>
              </a:extLst>
            </p:cNvPr>
            <p:cNvSpPr/>
            <p:nvPr/>
          </p:nvSpPr>
          <p:spPr>
            <a:xfrm>
              <a:off x="8400442" y="1717550"/>
              <a:ext cx="2196023" cy="75181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93409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ABF7C7-41E2-44F5-85C3-8667C65C47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112" t="12246" r="32653" b="5170"/>
          <a:stretch/>
        </p:blipFill>
        <p:spPr>
          <a:xfrm>
            <a:off x="625151" y="718456"/>
            <a:ext cx="5393094" cy="56636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B4EAE3-5591-45B8-BC10-AE155919932A}"/>
              </a:ext>
            </a:extLst>
          </p:cNvPr>
          <p:cNvSpPr txBox="1"/>
          <p:nvPr/>
        </p:nvSpPr>
        <p:spPr>
          <a:xfrm>
            <a:off x="6260839" y="2416543"/>
            <a:ext cx="3172409" cy="1754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Edit to adjust your email preferences</a:t>
            </a:r>
          </a:p>
          <a:p>
            <a:r>
              <a:rPr lang="en-US" dirty="0"/>
              <a:t>   -order confirmations</a:t>
            </a:r>
          </a:p>
          <a:p>
            <a:r>
              <a:rPr lang="en-US" dirty="0"/>
              <a:t>   -Invoice copies</a:t>
            </a:r>
          </a:p>
          <a:p>
            <a:r>
              <a:rPr lang="en-US" dirty="0"/>
              <a:t>   -Shipment notifications</a:t>
            </a:r>
          </a:p>
          <a:p>
            <a:r>
              <a:rPr lang="en-US" dirty="0"/>
              <a:t>   -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24FEFCA-270C-4C18-9F37-35BC965D9F4F}"/>
              </a:ext>
            </a:extLst>
          </p:cNvPr>
          <p:cNvSpPr/>
          <p:nvPr/>
        </p:nvSpPr>
        <p:spPr>
          <a:xfrm>
            <a:off x="4935894" y="2855166"/>
            <a:ext cx="662473" cy="4385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B8A72D-ED82-446B-B690-46B0D1DCDEE0}"/>
              </a:ext>
            </a:extLst>
          </p:cNvPr>
          <p:cNvCxnSpPr/>
          <p:nvPr/>
        </p:nvCxnSpPr>
        <p:spPr>
          <a:xfrm>
            <a:off x="5598367" y="3074436"/>
            <a:ext cx="662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EAD1FD35-C185-410A-BB9C-BE6347574B16}"/>
              </a:ext>
            </a:extLst>
          </p:cNvPr>
          <p:cNvSpPr/>
          <p:nvPr/>
        </p:nvSpPr>
        <p:spPr>
          <a:xfrm>
            <a:off x="4476361" y="4991876"/>
            <a:ext cx="919065" cy="4385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04FA83E-CE66-4F8B-B584-297C28B7E6BA}"/>
              </a:ext>
            </a:extLst>
          </p:cNvPr>
          <p:cNvCxnSpPr>
            <a:cxnSpLocks/>
          </p:cNvCxnSpPr>
          <p:nvPr/>
        </p:nvCxnSpPr>
        <p:spPr>
          <a:xfrm>
            <a:off x="5374433" y="5211146"/>
            <a:ext cx="8864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8881F28-D91E-4807-82B8-0CFBE862EA92}"/>
              </a:ext>
            </a:extLst>
          </p:cNvPr>
          <p:cNvSpPr txBox="1"/>
          <p:nvPr/>
        </p:nvSpPr>
        <p:spPr>
          <a:xfrm>
            <a:off x="6260839" y="5061084"/>
            <a:ext cx="3575957" cy="369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Add your </a:t>
            </a:r>
            <a:r>
              <a:rPr lang="en-US" dirty="0" err="1"/>
              <a:t>Pcard</a:t>
            </a:r>
            <a:r>
              <a:rPr lang="en-US" dirty="0"/>
              <a:t> to your new account</a:t>
            </a:r>
          </a:p>
        </p:txBody>
      </p:sp>
    </p:spTree>
    <p:extLst>
      <p:ext uri="{BB962C8B-B14F-4D97-AF65-F5344CB8AC3E}">
        <p14:creationId xmlns:p14="http://schemas.microsoft.com/office/powerpoint/2010/main" val="2308574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9E19FF-3C40-4F6D-ACF7-B92F474D2C5F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6615" y="3543300"/>
            <a:ext cx="6783070" cy="2800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B64B5E-C9DB-4AE4-85AD-B5DC583AF2C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6615" y="1338865"/>
            <a:ext cx="6808470" cy="17335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5C3B33-B1E3-424C-9D10-FD810E9EBF94}"/>
              </a:ext>
            </a:extLst>
          </p:cNvPr>
          <p:cNvSpPr/>
          <p:nvPr/>
        </p:nvSpPr>
        <p:spPr>
          <a:xfrm>
            <a:off x="856615" y="946706"/>
            <a:ext cx="3866956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ONE: Click on “Your Account” tab</a:t>
            </a:r>
            <a:endParaRPr lang="en-US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462C9D-9515-4A27-9B1A-5B93B2AED775}"/>
              </a:ext>
            </a:extLst>
          </p:cNvPr>
          <p:cNvSpPr/>
          <p:nvPr/>
        </p:nvSpPr>
        <p:spPr>
          <a:xfrm>
            <a:off x="856615" y="3151141"/>
            <a:ext cx="3138551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TWO: Click “QUOTES” tab</a:t>
            </a:r>
            <a:endParaRPr lang="en-US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72656F-49C4-47D6-8E35-EEABA57E07D3}"/>
              </a:ext>
            </a:extLst>
          </p:cNvPr>
          <p:cNvSpPr txBox="1"/>
          <p:nvPr/>
        </p:nvSpPr>
        <p:spPr>
          <a:xfrm>
            <a:off x="856614" y="301841"/>
            <a:ext cx="93704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/>
              <a:t>Ordering off a Quote Online</a:t>
            </a:r>
          </a:p>
        </p:txBody>
      </p:sp>
    </p:spTree>
    <p:extLst>
      <p:ext uri="{BB962C8B-B14F-4D97-AF65-F5344CB8AC3E}">
        <p14:creationId xmlns:p14="http://schemas.microsoft.com/office/powerpoint/2010/main" val="718886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DC2345-CA46-4BDB-9ACD-9F2B55F420E4}"/>
              </a:ext>
            </a:extLst>
          </p:cNvPr>
          <p:cNvSpPr/>
          <p:nvPr/>
        </p:nvSpPr>
        <p:spPr>
          <a:xfrm>
            <a:off x="949168" y="560742"/>
            <a:ext cx="4576446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THREE:  Enter Quote Number and Search</a:t>
            </a:r>
            <a:endParaRPr lang="en-US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FB76B-BDC6-4612-A54F-E27B64EF61B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2871" y="1101166"/>
            <a:ext cx="5943600" cy="22586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970BE37-A642-450C-B0EF-96A9B0EE8D99}"/>
              </a:ext>
            </a:extLst>
          </p:cNvPr>
          <p:cNvSpPr/>
          <p:nvPr/>
        </p:nvSpPr>
        <p:spPr>
          <a:xfrm>
            <a:off x="949168" y="3597430"/>
            <a:ext cx="6096000" cy="7107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FOUR:  Add the QTY you want to purchase and add it to your cart.</a:t>
            </a:r>
            <a:endParaRPr lang="en-US" sz="1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99478C-6FAD-4EE7-9985-84D1BE50C2C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9168" y="4411415"/>
            <a:ext cx="486727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84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11130</TotalTime>
  <Words>214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Sheckler, Lauren</dc:creator>
  <cp:lastModifiedBy>Sheckler, Lauren</cp:lastModifiedBy>
  <cp:revision>6</cp:revision>
  <dcterms:created xsi:type="dcterms:W3CDTF">2019-07-03T19:02:40Z</dcterms:created>
  <dcterms:modified xsi:type="dcterms:W3CDTF">2019-09-24T19:57:00Z</dcterms:modified>
</cp:coreProperties>
</file>