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83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2/11/2025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2025 Carnegie Elective Community Engagement Reclassification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Faculty Senate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2300" y="4362450"/>
            <a:ext cx="5238750" cy="1022350"/>
          </a:xfrm>
        </p:spPr>
        <p:txBody>
          <a:bodyPr/>
          <a:lstStyle/>
          <a:p>
            <a:r>
              <a:rPr lang="en-US" dirty="0"/>
              <a:t>Monica Holiday-Goodman</a:t>
            </a:r>
          </a:p>
          <a:p>
            <a:r>
              <a:rPr lang="en-US" dirty="0"/>
              <a:t>Valerie Simmons Walston</a:t>
            </a:r>
          </a:p>
          <a:p>
            <a:r>
              <a:rPr lang="en-US" dirty="0"/>
              <a:t>02/11/25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8604-1F9C-A5BD-98AA-BDF81207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98ABD-6EB8-BE02-61E7-0A8898FD5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Tuesday, April 1, 2025</a:t>
            </a:r>
          </a:p>
          <a:p>
            <a:r>
              <a:rPr lang="en-US" dirty="0"/>
              <a:t>Approx. 7 weeks remaining</a:t>
            </a:r>
          </a:p>
        </p:txBody>
      </p:sp>
    </p:spTree>
    <p:extLst>
      <p:ext uri="{BB962C8B-B14F-4D97-AF65-F5344CB8AC3E}">
        <p14:creationId xmlns:p14="http://schemas.microsoft.com/office/powerpoint/2010/main" val="233151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A61B-E78F-827D-66AE-AFCF9FFA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Application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55C1-247D-DD53-8639-B08A614E2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Sections 1 -3, 9	Context; Institutional Initiatives</a:t>
            </a:r>
          </a:p>
          <a:p>
            <a:r>
              <a:rPr lang="en-US" dirty="0"/>
              <a:t>Section 4		Academic Partnerships</a:t>
            </a:r>
          </a:p>
          <a:p>
            <a:r>
              <a:rPr lang="en-US" dirty="0"/>
              <a:t>Section 5		Faculty and Staff</a:t>
            </a:r>
          </a:p>
          <a:p>
            <a:r>
              <a:rPr lang="en-US" dirty="0"/>
              <a:t>Section 6		Curricular Engagement</a:t>
            </a:r>
          </a:p>
          <a:p>
            <a:r>
              <a:rPr lang="en-US" dirty="0"/>
              <a:t>Section 7			Co-Curricular Engagement</a:t>
            </a:r>
          </a:p>
          <a:p>
            <a:r>
              <a:rPr lang="en-US" dirty="0"/>
              <a:t>Section 8		Civic Learning and Life</a:t>
            </a:r>
          </a:p>
          <a:p>
            <a:r>
              <a:rPr lang="en-US" dirty="0"/>
              <a:t>Section 10		Reflection &amp; Addl. Information</a:t>
            </a:r>
          </a:p>
        </p:txBody>
      </p:sp>
    </p:spTree>
    <p:extLst>
      <p:ext uri="{BB962C8B-B14F-4D97-AF65-F5344CB8AC3E}">
        <p14:creationId xmlns:p14="http://schemas.microsoft.com/office/powerpoint/2010/main" val="313960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19E2-46B5-CE5E-8EEF-EEC753C5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UToledo Survey Responses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5798-9B8E-479F-7C74-B4735C418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 1	Approx. 60 unique responses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Survey 2	Follow-up questions to Survey 1</a:t>
            </a:r>
          </a:p>
        </p:txBody>
      </p:sp>
    </p:spTree>
    <p:extLst>
      <p:ext uri="{BB962C8B-B14F-4D97-AF65-F5344CB8AC3E}">
        <p14:creationId xmlns:p14="http://schemas.microsoft.com/office/powerpoint/2010/main" val="282523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D40B-FA98-F6D3-6C85-70895A9B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Engaged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72830-CBFB-1A59-7179-054B41866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40 submissions for consideration</a:t>
            </a:r>
          </a:p>
          <a:p>
            <a:endParaRPr lang="en-US" dirty="0"/>
          </a:p>
          <a:p>
            <a:r>
              <a:rPr lang="en-US" dirty="0"/>
              <a:t>Requests for additional information sent to 15 faculty contacts</a:t>
            </a:r>
          </a:p>
          <a:p>
            <a:endParaRPr lang="en-US" dirty="0"/>
          </a:p>
          <a:p>
            <a:r>
              <a:rPr lang="en-US" dirty="0"/>
              <a:t>We are able to include 5 – 8 partnerships in the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2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2438-DA45-E0B1-21A2-C5375CA0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gathering….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9E8E-4961-5D2F-785B-CCD2CCBD0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on specific promotion policies related to community engagement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Mechanisms used for assessment of learning outcomes and results</a:t>
            </a:r>
          </a:p>
          <a:p>
            <a:endParaRPr lang="en-US" dirty="0"/>
          </a:p>
          <a:p>
            <a:r>
              <a:rPr lang="en-US" dirty="0"/>
              <a:t>Information on civic engagement and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3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E614-9A1F-D887-6E0A-484F402C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3015-392D-D3B2-6271-DADE1B216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me at:</a:t>
            </a:r>
          </a:p>
          <a:p>
            <a:endParaRPr lang="en-US" dirty="0"/>
          </a:p>
          <a:p>
            <a:r>
              <a:rPr lang="en-US" dirty="0"/>
              <a:t>Monica.Holiday-Goodman@utoledo.edu</a:t>
            </a:r>
          </a:p>
        </p:txBody>
      </p:sp>
    </p:spTree>
    <p:extLst>
      <p:ext uri="{BB962C8B-B14F-4D97-AF65-F5344CB8AC3E}">
        <p14:creationId xmlns:p14="http://schemas.microsoft.com/office/powerpoint/2010/main" val="784256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 (1)</Template>
  <TotalTime>47</TotalTime>
  <Words>175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Poppins ExtraBold</vt:lpstr>
      <vt:lpstr>Poppins Light</vt:lpstr>
      <vt:lpstr>Office Theme</vt:lpstr>
      <vt:lpstr>2025 Carnegie Elective Community Engagement Reclassification Updates</vt:lpstr>
      <vt:lpstr>Application Deadline</vt:lpstr>
      <vt:lpstr>2025 Application Sections</vt:lpstr>
      <vt:lpstr>UToledo Survey Responses Update</vt:lpstr>
      <vt:lpstr>Community Engaged Partnerships</vt:lpstr>
      <vt:lpstr>Still gathering….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Carnegie Elective Community Engagement Reclassification Updates</dc:title>
  <dc:creator>Holiday-Goodman, Monica</dc:creator>
  <cp:lastModifiedBy>Hubbard, Quinetta L.</cp:lastModifiedBy>
  <cp:revision>1</cp:revision>
  <dcterms:created xsi:type="dcterms:W3CDTF">2025-02-10T20:36:51Z</dcterms:created>
  <dcterms:modified xsi:type="dcterms:W3CDTF">2025-02-11T18:07:30Z</dcterms:modified>
</cp:coreProperties>
</file>