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5" d="100"/>
          <a:sy n="105" d="100"/>
        </p:scale>
        <p:origin x="1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0523B-5A0B-112E-298F-439DDADD9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F716E1-BA64-60DD-1F7D-0BA5AA2AD2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F41AA-C32A-6625-77E6-1912F612D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4ABB7-DA2D-376F-358E-374A022DD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9AB54-D211-5284-FC73-83E9DE315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06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BABD4-3843-2728-BC8E-BF7A1C28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28FF0-A220-D337-D657-08A70F892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667BD-8CAF-A51B-BD85-C1467F7B1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DF33E-724B-558E-0987-A74AAB626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E9E5B-16B3-8861-4F2E-D2A1C938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319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B9E36-2CBC-9032-9231-6C9098CBFE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28246E-7054-5A4B-D5D6-678C471945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9647C-614D-71C4-1EC6-3A51E5AAD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EF57A-B2F4-530C-1E69-B5C2D48ED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A2C93-6DF4-9373-371B-936D8B4BD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8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5D0D-150B-633C-DA0A-679F9AC83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3B85B-98AD-2D56-2FE2-4C3B0C70D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92EB4-5873-5895-94FE-CA8BEE6BB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40193-8B53-2745-6B23-EB8E4896E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FE433-E544-B5C6-B1C4-115D51BDA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0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7E3B-035B-DE7F-9C6D-E8FDA705B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DCA6FA-A9F8-D951-2375-0EC7FA6C42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118704-8C15-E2E3-97AB-C8B39AB6B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147EF-4219-2293-0B47-FCD26EC28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AFF24-C3B5-C587-5766-C3921AFD2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4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6CB2D-41F9-2FEE-0FAA-36957474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CBBA-31F6-8F03-0B77-57D30A7233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8792A-67D4-D3D8-3E28-A405A2C9B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0C994-9FF0-E438-221B-04441267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F0F44-089F-0813-4BDE-0C91D7F7B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E38A6-1683-792B-34DE-649E93751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6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0541B-3D12-8277-1B54-DA28DE32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E51F4-1799-CE46-DB32-9C86B73ED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3A9CE5-EDA8-3142-BCF9-10351F97DC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07F61-AB66-569D-B396-81D18C283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F457D5-C26E-EEA5-601B-892E092845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EC358E-FB87-A2FA-78B2-DCFE758F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7F1091-A8D3-BB52-33B0-7C1C67FD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6C8A88-8241-51DB-03D6-B8BD32C15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60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7FC4-B1D6-1D32-5C60-19D448F90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4777FE-EBFE-9C02-0851-FFC46CEAB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FE567B-ACF1-3C8E-1E29-DB205947A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CBBCD4-02DF-092A-E849-B722CE77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0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FB34A7-C1A3-896A-33D4-2E2634315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E9941F-FDDC-81D7-830F-AD808407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B2B7F-4BB8-9D33-9F48-4EB4A6BC0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4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2E5E6-A14E-93E0-2802-F6C018199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BE520-E69B-44C1-3F31-784D83DA9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26AD53-A394-A22C-338E-E504B2B1C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DC68F3-504D-8728-F8F1-AD53A17DD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954F6-22BA-4986-4668-2015C03F8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A4E3E-44FD-D418-8E04-35B19C1E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304C-CED8-37B0-B6C6-A45EC2149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AB57FC-BD89-FAFC-C83C-7DF9648C4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0BE2D-CED0-98C0-37F8-5A55F038CE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9D9F89-B4A6-26D2-679A-782C770DE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D79BB-FB23-11C8-A7E6-770C27AB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BFD12-F752-BE65-B2CB-FDE6C2808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08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7F193B-FF0F-6744-2B40-2A6518E64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B6333-E3B7-1830-75DA-B731692BC7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2B868-EE46-31E3-9D29-D535CBB71C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06EAAA-7475-0D4E-85B1-BF332D7D7BC5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3A13-F6B4-A66E-3052-9527ABDB3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980D6-D4A5-E275-8441-0FFD3579CF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6AA19F-EA0B-044E-B0E2-97FFC5D2F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9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FC91-547D-636C-EADB-BA8C2A5A62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School of Interdisciplinary Data Science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92B5C7-7137-7B6D-3516-378ABE6C12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Marc Seigar</a:t>
            </a:r>
          </a:p>
          <a:p>
            <a:r>
              <a:rPr lang="en-US" dirty="0"/>
              <a:t>Dean, College of Natural Sciences and Mathematics</a:t>
            </a:r>
          </a:p>
        </p:txBody>
      </p:sp>
    </p:spTree>
    <p:extLst>
      <p:ext uri="{BB962C8B-B14F-4D97-AF65-F5344CB8AC3E}">
        <p14:creationId xmlns:p14="http://schemas.microsoft.com/office/powerpoint/2010/main" val="35365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BCF9A-A30C-E37C-83C8-214CBE3C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E44A4-85AB-5723-660F-E03B6EC2E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301"/>
            <a:ext cx="10515600" cy="2107397"/>
          </a:xfrm>
        </p:spPr>
        <p:txBody>
          <a:bodyPr/>
          <a:lstStyle/>
          <a:p>
            <a:r>
              <a:rPr lang="en-US" dirty="0"/>
              <a:t>Proposed School of Interdisciplinary Data Science (SIDS)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Hub for data science programs and activity at UToledo</a:t>
            </a:r>
          </a:p>
          <a:p>
            <a:pPr lvl="2"/>
            <a:r>
              <a:rPr lang="en-US" dirty="0"/>
              <a:t>B.S. in Data Science</a:t>
            </a:r>
          </a:p>
          <a:p>
            <a:pPr lvl="2"/>
            <a:r>
              <a:rPr lang="en-US" dirty="0"/>
              <a:t>Working on a new M.S. in Data Science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70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BCF9A-A30C-E37C-83C8-214CBE3CC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E44A4-85AB-5723-660F-E03B6EC2E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75301"/>
            <a:ext cx="10515600" cy="2791610"/>
          </a:xfrm>
        </p:spPr>
        <p:txBody>
          <a:bodyPr>
            <a:normAutofit/>
          </a:bodyPr>
          <a:lstStyle/>
          <a:p>
            <a:r>
              <a:rPr lang="en-US" dirty="0"/>
              <a:t>Innovate new means of understanding and analyzing data</a:t>
            </a:r>
          </a:p>
          <a:p>
            <a:pPr lvl="1"/>
            <a:r>
              <a:rPr lang="en-US" dirty="0"/>
              <a:t>Innovate and apply cutting-edge data analytical methods to diverse questions</a:t>
            </a:r>
          </a:p>
          <a:p>
            <a:pPr lvl="2"/>
            <a:r>
              <a:rPr lang="en-US" dirty="0"/>
              <a:t>Focus on educational programs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Bring together an interdisciplinary group of faculty from several colleges and departments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704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25E6-CC2E-1FF0-F875-A652AD1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B90B-F636-EACC-43C6-EEBBC874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</p:spPr>
        <p:txBody>
          <a:bodyPr/>
          <a:lstStyle/>
          <a:p>
            <a:r>
              <a:rPr lang="en-US" dirty="0"/>
              <a:t>The School of Interdisciplinary Data Science will develop approaches to use data in modern society to run current and future programs in data science</a:t>
            </a:r>
          </a:p>
          <a:p>
            <a:pPr lvl="1"/>
            <a:r>
              <a:rPr lang="en-US" dirty="0"/>
              <a:t>Educate students so they learn the entire spectrum of data science methods from data collection through interrogation and analysis, visualization, and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253887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25E6-CC2E-1FF0-F875-A652AD1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Programs overseen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B90B-F636-EACC-43C6-EEBBC874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</p:spPr>
        <p:txBody>
          <a:bodyPr/>
          <a:lstStyle/>
          <a:p>
            <a:r>
              <a:rPr lang="en-US" dirty="0"/>
              <a:t>B.S. in Data Science</a:t>
            </a:r>
          </a:p>
          <a:p>
            <a:r>
              <a:rPr lang="en-US" dirty="0"/>
              <a:t>All future certificates in Data Science, both undergraduate and graduate</a:t>
            </a:r>
          </a:p>
          <a:p>
            <a:r>
              <a:rPr lang="en-US" dirty="0"/>
              <a:t>Future M.S. in Data Science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57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25E6-CC2E-1FF0-F875-A652AD1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Advisory Board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B90B-F636-EACC-43C6-EEBBC874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Dr. William </a:t>
            </a:r>
            <a:r>
              <a:rPr lang="en-US" dirty="0" err="1"/>
              <a:t>Kalies</a:t>
            </a:r>
            <a:r>
              <a:rPr lang="en-US" dirty="0"/>
              <a:t>, Director</a:t>
            </a:r>
          </a:p>
          <a:p>
            <a:pPr marL="0" indent="0">
              <a:buNone/>
            </a:pPr>
            <a:r>
              <a:rPr lang="en-US" dirty="0"/>
              <a:t>Dr. Qian Chen, Department of Biological Sciences</a:t>
            </a:r>
          </a:p>
          <a:p>
            <a:pPr marL="0" indent="0">
              <a:buNone/>
            </a:pPr>
            <a:r>
              <a:rPr lang="en-US" dirty="0"/>
              <a:t>Dr. Timothy </a:t>
            </a:r>
            <a:r>
              <a:rPr lang="en-US" dirty="0" err="1"/>
              <a:t>Mueser</a:t>
            </a:r>
            <a:r>
              <a:rPr lang="en-US" dirty="0"/>
              <a:t>, Department of Chemistry and Biochemistry</a:t>
            </a:r>
          </a:p>
          <a:p>
            <a:pPr marL="0" indent="0">
              <a:buNone/>
            </a:pPr>
            <a:r>
              <a:rPr lang="en-US" dirty="0"/>
              <a:t>Dr. Song Qian, Department of Environmental Science</a:t>
            </a:r>
          </a:p>
          <a:p>
            <a:pPr marL="0" indent="0">
              <a:buNone/>
            </a:pPr>
            <a:r>
              <a:rPr lang="en-US" dirty="0"/>
              <a:t>Dr. Rong Liu, Department of Mathematics and Statistics</a:t>
            </a:r>
          </a:p>
          <a:p>
            <a:pPr marL="0" indent="0">
              <a:buNone/>
            </a:pPr>
            <a:r>
              <a:rPr lang="en-US" dirty="0"/>
              <a:t>Dr. Lian Cheng, Department of Electrical Engineering and Computer Science</a:t>
            </a:r>
          </a:p>
          <a:p>
            <a:pPr marL="0" indent="0">
              <a:buNone/>
            </a:pPr>
            <a:r>
              <a:rPr lang="en-US" dirty="0"/>
              <a:t>Dr. David Lilley, Criminal Justice Program</a:t>
            </a:r>
          </a:p>
          <a:p>
            <a:pPr marL="0" indent="0">
              <a:buNone/>
            </a:pPr>
            <a:r>
              <a:rPr lang="en-US" dirty="0"/>
              <a:t>Dr. John </a:t>
            </a:r>
            <a:r>
              <a:rPr lang="en-US" dirty="0" err="1"/>
              <a:t>Plenefisch</a:t>
            </a:r>
            <a:r>
              <a:rPr lang="en-US" dirty="0"/>
              <a:t>, Associate Dean, College of NSM</a:t>
            </a:r>
          </a:p>
        </p:txBody>
      </p:sp>
    </p:spTree>
    <p:extLst>
      <p:ext uri="{BB962C8B-B14F-4D97-AF65-F5344CB8AC3E}">
        <p14:creationId xmlns:p14="http://schemas.microsoft.com/office/powerpoint/2010/main" val="863403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25E6-CC2E-1FF0-F875-A652AD1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to anyone who wants a joint appointment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B90B-F636-EACC-43C6-EEBBC874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following faculty will be part of this School from the outset:</a:t>
            </a:r>
          </a:p>
          <a:p>
            <a:pPr marL="0" indent="0">
              <a:buNone/>
            </a:pPr>
            <a:r>
              <a:rPr lang="en-US" dirty="0"/>
              <a:t>Dr. William </a:t>
            </a:r>
            <a:r>
              <a:rPr lang="en-US" dirty="0" err="1"/>
              <a:t>Kalies</a:t>
            </a:r>
            <a:r>
              <a:rPr lang="en-US" dirty="0"/>
              <a:t>, Director</a:t>
            </a:r>
          </a:p>
          <a:p>
            <a:pPr marL="0" indent="0">
              <a:buNone/>
            </a:pPr>
            <a:r>
              <a:rPr lang="en-US" dirty="0"/>
              <a:t>Dr. David Lilley</a:t>
            </a:r>
          </a:p>
          <a:p>
            <a:pPr marL="0" indent="0">
              <a:buNone/>
            </a:pPr>
            <a:r>
              <a:rPr lang="en-US" dirty="0"/>
              <a:t>Dr. Song Qian</a:t>
            </a:r>
          </a:p>
          <a:p>
            <a:pPr marL="0" indent="0">
              <a:buNone/>
            </a:pPr>
            <a:r>
              <a:rPr lang="en-US" dirty="0"/>
              <a:t>Dr. Rong Liu</a:t>
            </a:r>
          </a:p>
          <a:p>
            <a:pPr marL="0" indent="0">
              <a:buNone/>
            </a:pPr>
            <a:r>
              <a:rPr lang="en-US" dirty="0"/>
              <a:t>Dr. Ahmad Javaid</a:t>
            </a:r>
          </a:p>
          <a:p>
            <a:pPr marL="0" indent="0">
              <a:buNone/>
            </a:pPr>
            <a:r>
              <a:rPr lang="en-US" dirty="0"/>
              <a:t>Dr. Liang Cheng</a:t>
            </a:r>
          </a:p>
          <a:p>
            <a:pPr marL="0" indent="0">
              <a:buNone/>
            </a:pPr>
            <a:r>
              <a:rPr lang="en-US" dirty="0"/>
              <a:t>Dr. Ray Hixon</a:t>
            </a:r>
          </a:p>
        </p:txBody>
      </p:sp>
    </p:spTree>
    <p:extLst>
      <p:ext uri="{BB962C8B-B14F-4D97-AF65-F5344CB8AC3E}">
        <p14:creationId xmlns:p14="http://schemas.microsoft.com/office/powerpoint/2010/main" val="57551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425E6-CC2E-1FF0-F875-A652AD1CA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from EAB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B90B-F636-EACC-43C6-EEBBC874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9475"/>
            <a:ext cx="10515600" cy="3907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Their general comment: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When you have an in-demand program, without the faculty to support it, having an interdisciplinary school to house the program is likely the best way forward.</a:t>
            </a:r>
          </a:p>
        </p:txBody>
      </p:sp>
    </p:spTree>
    <p:extLst>
      <p:ext uri="{BB962C8B-B14F-4D97-AF65-F5344CB8AC3E}">
        <p14:creationId xmlns:p14="http://schemas.microsoft.com/office/powerpoint/2010/main" val="8724555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9ce6322d-cc66-4f00-b3fa-47e63d695f49"/>
  <p:tag name="TPVERSION" val="8"/>
  <p:tag name="TPFULLVERSION" val="9.0.12.34"/>
  <p:tag name="PPTVERSION" val="16"/>
  <p:tag name="TPOS" val="2"/>
  <p:tag name="TPLASTSAVEVERSION" val="6.4 P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329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School of Interdisciplinary Data Science</vt:lpstr>
      <vt:lpstr>Proposal</vt:lpstr>
      <vt:lpstr>Vision</vt:lpstr>
      <vt:lpstr>Mission</vt:lpstr>
      <vt:lpstr>Programs overseen</vt:lpstr>
      <vt:lpstr>Advisory Board</vt:lpstr>
      <vt:lpstr>Open to anyone who wants a joint appointment</vt:lpstr>
      <vt:lpstr>Feedback from EAB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of Interdisciplinary Data Science</dc:title>
  <dc:creator>Seigar, Marc</dc:creator>
  <cp:lastModifiedBy>Hubbard, Quinetta L.</cp:lastModifiedBy>
  <cp:revision>4</cp:revision>
  <dcterms:created xsi:type="dcterms:W3CDTF">2024-10-07T15:24:39Z</dcterms:created>
  <dcterms:modified xsi:type="dcterms:W3CDTF">2024-10-08T22:09:19Z</dcterms:modified>
</cp:coreProperties>
</file>