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"/>
  </p:notes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2047D"/>
    <a:srgbClr val="000F3E"/>
    <a:srgbClr val="003E7E"/>
    <a:srgbClr val="3BB2F1"/>
    <a:srgbClr val="FFE471"/>
    <a:srgbClr val="AFD5E9"/>
    <a:srgbClr val="FFD200"/>
    <a:srgbClr val="F0C8BF"/>
    <a:srgbClr val="D3C1AE"/>
    <a:srgbClr val="102B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743"/>
    <p:restoredTop sz="94830"/>
  </p:normalViewPr>
  <p:slideViewPr>
    <p:cSldViewPr snapToGrid="0">
      <p:cViewPr varScale="1">
        <p:scale>
          <a:sx n="62" d="100"/>
          <a:sy n="62" d="100"/>
        </p:scale>
        <p:origin x="72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1A5707-BC10-4882-852F-D629C2B7855C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A3F188-7303-47FA-B2B3-08938E5719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9835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A3F188-7303-47FA-B2B3-08938E57197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9930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A3F188-7303-47FA-B2B3-08938E57197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6080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blue and black background&#10;&#10;Description automatically generated">
            <a:extLst>
              <a:ext uri="{FF2B5EF4-FFF2-40B4-BE49-F238E27FC236}">
                <a16:creationId xmlns:a16="http://schemas.microsoft.com/office/drawing/2014/main" id="{0741DFC3-7F52-3262-80F8-3872703B4C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8525B2B-2513-FE36-A477-7C7F1500E23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450893" y="697042"/>
            <a:ext cx="9144000" cy="27432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6000" b="1" i="0" cap="none" baseline="0">
                <a:solidFill>
                  <a:srgbClr val="FFD200"/>
                </a:solidFill>
                <a:latin typeface="Poppins ExtraBold" pitchFamily="2" charset="77"/>
                <a:cs typeface="Poppins ExtraBold" pitchFamily="2" charset="77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7E4A83A-ED12-C6E9-1704-D1656C8451B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450891" y="3879354"/>
            <a:ext cx="9144000" cy="48273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pic>
        <p:nvPicPr>
          <p:cNvPr id="13" name="Picture 12" descr="The University of Toledo">
            <a:extLst>
              <a:ext uri="{FF2B5EF4-FFF2-40B4-BE49-F238E27FC236}">
                <a16:creationId xmlns:a16="http://schemas.microsoft.com/office/drawing/2014/main" id="{7A15B486-7F0A-CCD9-5C1B-CD87E609BD6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04311" y="4362085"/>
            <a:ext cx="1940716" cy="1791430"/>
          </a:xfrm>
          <a:prstGeom prst="rect">
            <a:avLst/>
          </a:prstGeom>
        </p:spPr>
      </p:pic>
      <p:pic>
        <p:nvPicPr>
          <p:cNvPr id="5" name="Picture 4" descr="The Power To Do">
            <a:extLst>
              <a:ext uri="{FF2B5EF4-FFF2-40B4-BE49-F238E27FC236}">
                <a16:creationId xmlns:a16="http://schemas.microsoft.com/office/drawing/2014/main" id="{FB70371D-95EC-591D-8CC4-AA2E78E5B5C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6328835"/>
            <a:ext cx="12192000" cy="529165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CF5E823-4EE1-8427-1523-66B3ED2CF21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32300" y="4362450"/>
            <a:ext cx="5238750" cy="511175"/>
          </a:xfrm>
        </p:spPr>
        <p:txBody>
          <a:bodyPr/>
          <a:lstStyle>
            <a:lvl1pPr marL="0" indent="0" algn="ctr">
              <a:buFontTx/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presenter and date</a:t>
            </a:r>
          </a:p>
        </p:txBody>
      </p:sp>
    </p:spTree>
    <p:extLst>
      <p:ext uri="{BB962C8B-B14F-4D97-AF65-F5344CB8AC3E}">
        <p14:creationId xmlns:p14="http://schemas.microsoft.com/office/powerpoint/2010/main" val="37707085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ue and black background&#10;&#10;Description automatically generated">
            <a:extLst>
              <a:ext uri="{FF2B5EF4-FFF2-40B4-BE49-F238E27FC236}">
                <a16:creationId xmlns:a16="http://schemas.microsoft.com/office/drawing/2014/main" id="{23797169-C76F-7898-2E30-399BB8F0D3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3583" r="60990"/>
          <a:stretch/>
        </p:blipFill>
        <p:spPr>
          <a:xfrm>
            <a:off x="0" y="0"/>
            <a:ext cx="3100086" cy="6858000"/>
          </a:xfrm>
          <a:prstGeom prst="rect">
            <a:avLst/>
          </a:prstGeom>
        </p:spPr>
      </p:pic>
      <p:pic>
        <p:nvPicPr>
          <p:cNvPr id="9" name="Picture 8" descr="The University of Toledo">
            <a:extLst>
              <a:ext uri="{FF2B5EF4-FFF2-40B4-BE49-F238E27FC236}">
                <a16:creationId xmlns:a16="http://schemas.microsoft.com/office/drawing/2014/main" id="{6B095E97-FA67-F376-44FC-DAC9313472B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3591" y="5595651"/>
            <a:ext cx="1182964" cy="109196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8796938-5A6D-2CCA-DB7A-7F12B70336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53739" y="694905"/>
            <a:ext cx="9733656" cy="9144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headline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06EC88-067F-CB23-26B0-0DF59DA344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53739" y="1731363"/>
            <a:ext cx="9726161" cy="40637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94C201-27F7-ACBA-81BC-E8400DE5AF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53739" y="6356350"/>
            <a:ext cx="172766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BB9803-5B6E-17AE-BEA4-F24785AE3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C81CBE-FB8D-DF6F-8183-7CFDED124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39184-86B0-0442-97BF-1F00A1A10E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7587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ue and black background&#10;&#10;Description automatically generated">
            <a:extLst>
              <a:ext uri="{FF2B5EF4-FFF2-40B4-BE49-F238E27FC236}">
                <a16:creationId xmlns:a16="http://schemas.microsoft.com/office/drawing/2014/main" id="{0EDAB516-8E62-D687-2CDA-3DFFB3EB33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3583" r="60990"/>
          <a:stretch/>
        </p:blipFill>
        <p:spPr>
          <a:xfrm>
            <a:off x="0" y="0"/>
            <a:ext cx="3100086" cy="6858000"/>
          </a:xfrm>
          <a:prstGeom prst="rect">
            <a:avLst/>
          </a:prstGeom>
        </p:spPr>
      </p:pic>
      <p:pic>
        <p:nvPicPr>
          <p:cNvPr id="9" name="Picture 8" descr="The University of Toledo">
            <a:extLst>
              <a:ext uri="{FF2B5EF4-FFF2-40B4-BE49-F238E27FC236}">
                <a16:creationId xmlns:a16="http://schemas.microsoft.com/office/drawing/2014/main" id="{F485FA97-F4D3-AC3E-577C-DA626BCB1D7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3591" y="5595651"/>
            <a:ext cx="1182964" cy="109196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BF301E-F204-B8FC-9863-E0D386B254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53738" y="694905"/>
            <a:ext cx="9733658" cy="9144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headline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443429-35BF-61AF-A620-7344DFE2FBE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53738" y="1788150"/>
            <a:ext cx="4432593" cy="41265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83EAD0-C58D-ADC9-781F-0550BE391B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22910" y="1788150"/>
            <a:ext cx="4754880" cy="41265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E0EAC7-764E-6FD3-9816-F2E89EC652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53739" y="6356350"/>
            <a:ext cx="172766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039222-845E-967A-54A2-526A831E77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CE150B-F029-125F-5A26-8EF4596F8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39184-86B0-0442-97BF-1F00A1A10E1F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E7DA706-9BE6-ED24-6C7B-492CBC594A32}"/>
              </a:ext>
            </a:extLst>
          </p:cNvPr>
          <p:cNvCxnSpPr>
            <a:cxnSpLocks/>
          </p:cNvCxnSpPr>
          <p:nvPr userDrawn="1"/>
        </p:nvCxnSpPr>
        <p:spPr>
          <a:xfrm>
            <a:off x="6558988" y="1788150"/>
            <a:ext cx="0" cy="4126513"/>
          </a:xfrm>
          <a:prstGeom prst="line">
            <a:avLst/>
          </a:prstGeom>
          <a:ln w="15875">
            <a:solidFill>
              <a:srgbClr val="A204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85457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and black background&#10;&#10;Description automatically generated">
            <a:extLst>
              <a:ext uri="{FF2B5EF4-FFF2-40B4-BE49-F238E27FC236}">
                <a16:creationId xmlns:a16="http://schemas.microsoft.com/office/drawing/2014/main" id="{A60A6E46-9C77-5DCE-5481-F596C01B99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3583" r="60990"/>
          <a:stretch/>
        </p:blipFill>
        <p:spPr>
          <a:xfrm>
            <a:off x="0" y="0"/>
            <a:ext cx="3100086" cy="6858000"/>
          </a:xfrm>
          <a:prstGeom prst="rect">
            <a:avLst/>
          </a:prstGeom>
        </p:spPr>
      </p:pic>
      <p:pic>
        <p:nvPicPr>
          <p:cNvPr id="5" name="Picture 4" descr="The University of Toledo">
            <a:extLst>
              <a:ext uri="{FF2B5EF4-FFF2-40B4-BE49-F238E27FC236}">
                <a16:creationId xmlns:a16="http://schemas.microsoft.com/office/drawing/2014/main" id="{CC3B2B30-1D63-26D1-1992-43F4CC24127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3591" y="5595651"/>
            <a:ext cx="1182964" cy="1091967"/>
          </a:xfrm>
          <a:prstGeom prst="rect">
            <a:avLst/>
          </a:prstGeom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997C7678-65F8-659A-CBE8-66824541B7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49569" y="694908"/>
            <a:ext cx="9736575" cy="9144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headline</a:t>
            </a:r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8B287D44-E640-24CB-9C26-2E67CE5046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53739" y="6356350"/>
            <a:ext cx="172766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C2926DE1-6A52-18B1-F132-45FDAE9A33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A5B2B2D4-D432-4C25-2774-03CBF60BC5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39184-86B0-0442-97BF-1F00A1A10E1F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Chart Placeholder 15">
            <a:extLst>
              <a:ext uri="{FF2B5EF4-FFF2-40B4-BE49-F238E27FC236}">
                <a16:creationId xmlns:a16="http://schemas.microsoft.com/office/drawing/2014/main" id="{DB6DF9FE-E772-E0ED-D0D4-74C69797AE88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1853739" y="1787189"/>
            <a:ext cx="9736574" cy="4028396"/>
          </a:xfrm>
        </p:spPr>
        <p:txBody>
          <a:bodyPr/>
          <a:lstStyle/>
          <a:p>
            <a:r>
              <a:rPr lang="en-US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23798768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blue and black background&#10;&#10;Description automatically generated">
            <a:extLst>
              <a:ext uri="{FF2B5EF4-FFF2-40B4-BE49-F238E27FC236}">
                <a16:creationId xmlns:a16="http://schemas.microsoft.com/office/drawing/2014/main" id="{18E2F320-F726-340B-C542-E95BB4C490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3583" r="60990"/>
          <a:stretch/>
        </p:blipFill>
        <p:spPr>
          <a:xfrm>
            <a:off x="0" y="0"/>
            <a:ext cx="3100086" cy="6858000"/>
          </a:xfrm>
          <a:prstGeom prst="rect">
            <a:avLst/>
          </a:prstGeom>
        </p:spPr>
      </p:pic>
      <p:pic>
        <p:nvPicPr>
          <p:cNvPr id="12" name="Picture 11" descr="The University of Toledo">
            <a:extLst>
              <a:ext uri="{FF2B5EF4-FFF2-40B4-BE49-F238E27FC236}">
                <a16:creationId xmlns:a16="http://schemas.microsoft.com/office/drawing/2014/main" id="{F787356A-FBED-7280-0CB5-A3CE4A62DFE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3591" y="5595651"/>
            <a:ext cx="1182964" cy="109196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E29AA2E-3516-E31D-D239-6A54061FC6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53739" y="697040"/>
            <a:ext cx="4114800" cy="1004438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en-US" dirty="0"/>
              <a:t>Click to edit headline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D9FF02-1F7D-C32A-1D21-0EC41686D3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3462" y="697040"/>
            <a:ext cx="5355187" cy="512502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E11D97-49DD-F43F-34D7-8E07F53632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853739" y="1979271"/>
            <a:ext cx="4114800" cy="3842795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72C9C3-5F0E-25D0-3559-4DDAA99723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53739" y="6356350"/>
            <a:ext cx="172766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4F3B8B-4154-6A2A-D8F8-CC3FD677FF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EB735D-B1F6-200E-BC5F-8EDD7C0900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39184-86B0-0442-97BF-1F00A1A10E1F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5C32E31-307B-88E9-6105-28BFDB7C78A5}"/>
              </a:ext>
            </a:extLst>
          </p:cNvPr>
          <p:cNvCxnSpPr>
            <a:cxnSpLocks/>
          </p:cNvCxnSpPr>
          <p:nvPr userDrawn="1"/>
        </p:nvCxnSpPr>
        <p:spPr>
          <a:xfrm>
            <a:off x="6096000" y="697040"/>
            <a:ext cx="0" cy="5206049"/>
          </a:xfrm>
          <a:prstGeom prst="line">
            <a:avLst/>
          </a:prstGeom>
          <a:ln w="15875">
            <a:solidFill>
              <a:srgbClr val="A204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87136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Righ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ue and black background&#10;&#10;Description automatically generated">
            <a:extLst>
              <a:ext uri="{FF2B5EF4-FFF2-40B4-BE49-F238E27FC236}">
                <a16:creationId xmlns:a16="http://schemas.microsoft.com/office/drawing/2014/main" id="{F530C9D1-7688-3195-F955-19D082A517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3583" r="60990"/>
          <a:stretch/>
        </p:blipFill>
        <p:spPr>
          <a:xfrm>
            <a:off x="0" y="0"/>
            <a:ext cx="3100086" cy="6858000"/>
          </a:xfrm>
          <a:prstGeom prst="rect">
            <a:avLst/>
          </a:prstGeom>
        </p:spPr>
      </p:pic>
      <p:pic>
        <p:nvPicPr>
          <p:cNvPr id="9" name="Picture 8" descr="The University of Toledo&#10;">
            <a:extLst>
              <a:ext uri="{FF2B5EF4-FFF2-40B4-BE49-F238E27FC236}">
                <a16:creationId xmlns:a16="http://schemas.microsoft.com/office/drawing/2014/main" id="{E950932F-C5D9-FAE6-567F-CE622C804FF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3591" y="5595651"/>
            <a:ext cx="1182964" cy="1091967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675764C-ADAD-C280-87AE-DAE4423A8A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23462" y="693295"/>
            <a:ext cx="5355187" cy="510562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545BEF-B7C4-5F03-9D36-ECD56F0B1D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53739" y="6356350"/>
            <a:ext cx="172766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4C6B08-D966-2F43-3B4E-AAB685EEB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541B06-073A-1E2D-CE22-01BBB23F6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39184-86B0-0442-97BF-1F00A1A10E1F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B8E7F772-DB50-9738-498C-436F330081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53739" y="697040"/>
            <a:ext cx="4114800" cy="1004438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en-US" dirty="0"/>
              <a:t>Click to edit headline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1B084FFC-D44D-4AA2-A87E-6F187AD469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853739" y="1979271"/>
            <a:ext cx="4114800" cy="3842795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378506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Lef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ue and black background&#10;&#10;Description automatically generated">
            <a:extLst>
              <a:ext uri="{FF2B5EF4-FFF2-40B4-BE49-F238E27FC236}">
                <a16:creationId xmlns:a16="http://schemas.microsoft.com/office/drawing/2014/main" id="{F530C9D1-7688-3195-F955-19D082A517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3583" r="60990"/>
          <a:stretch/>
        </p:blipFill>
        <p:spPr>
          <a:xfrm>
            <a:off x="0" y="0"/>
            <a:ext cx="3100086" cy="6858000"/>
          </a:xfrm>
          <a:prstGeom prst="rect">
            <a:avLst/>
          </a:prstGeom>
        </p:spPr>
      </p:pic>
      <p:pic>
        <p:nvPicPr>
          <p:cNvPr id="9" name="Picture 8" descr="The University of Toledo">
            <a:extLst>
              <a:ext uri="{FF2B5EF4-FFF2-40B4-BE49-F238E27FC236}">
                <a16:creationId xmlns:a16="http://schemas.microsoft.com/office/drawing/2014/main" id="{E950932F-C5D9-FAE6-567F-CE622C804FF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3591" y="5595651"/>
            <a:ext cx="1182964" cy="1091967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545BEF-B7C4-5F03-9D36-ECD56F0B1D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53739" y="6356350"/>
            <a:ext cx="172766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4C6B08-D966-2F43-3B4E-AAB685EEB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541B06-073A-1E2D-CE22-01BBB23F6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39184-86B0-0442-97BF-1F00A1A10E1F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C3A9A456-9DC3-3F8C-CB7E-2E8F1A8C583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7926" y="-44825"/>
            <a:ext cx="5789580" cy="6929752"/>
          </a:xfrm>
          <a:custGeom>
            <a:avLst/>
            <a:gdLst>
              <a:gd name="connsiteX0" fmla="*/ 0 w 12344400"/>
              <a:gd name="connsiteY0" fmla="*/ 0 h 6875964"/>
              <a:gd name="connsiteX1" fmla="*/ 1907026 w 12344400"/>
              <a:gd name="connsiteY1" fmla="*/ 15942 h 6875964"/>
              <a:gd name="connsiteX2" fmla="*/ 10510099 w 12344400"/>
              <a:gd name="connsiteY2" fmla="*/ 29797 h 6875964"/>
              <a:gd name="connsiteX3" fmla="*/ 12252554 w 12344400"/>
              <a:gd name="connsiteY3" fmla="*/ 52288 h 6875964"/>
              <a:gd name="connsiteX4" fmla="*/ 12344400 w 12344400"/>
              <a:gd name="connsiteY4" fmla="*/ 53001 h 6875964"/>
              <a:gd name="connsiteX5" fmla="*/ 12344400 w 12344400"/>
              <a:gd name="connsiteY5" fmla="*/ 6875964 h 6875964"/>
              <a:gd name="connsiteX6" fmla="*/ 5718175 w 12344400"/>
              <a:gd name="connsiteY6" fmla="*/ 6875964 h 6875964"/>
              <a:gd name="connsiteX7" fmla="*/ 3154529 w 12344400"/>
              <a:gd name="connsiteY7" fmla="*/ 6866017 h 6875964"/>
              <a:gd name="connsiteX8" fmla="*/ 2813 w 12344400"/>
              <a:gd name="connsiteY8" fmla="*/ 3257565 h 6875964"/>
              <a:gd name="connsiteX9" fmla="*/ 0 w 12344400"/>
              <a:gd name="connsiteY9" fmla="*/ 0 h 6875964"/>
              <a:gd name="connsiteX0" fmla="*/ 0 w 12344400"/>
              <a:gd name="connsiteY0" fmla="*/ 19917 h 6895881"/>
              <a:gd name="connsiteX1" fmla="*/ 1799450 w 12344400"/>
              <a:gd name="connsiteY1" fmla="*/ 0 h 6895881"/>
              <a:gd name="connsiteX2" fmla="*/ 10510099 w 12344400"/>
              <a:gd name="connsiteY2" fmla="*/ 49714 h 6895881"/>
              <a:gd name="connsiteX3" fmla="*/ 12252554 w 12344400"/>
              <a:gd name="connsiteY3" fmla="*/ 72205 h 6895881"/>
              <a:gd name="connsiteX4" fmla="*/ 12344400 w 12344400"/>
              <a:gd name="connsiteY4" fmla="*/ 72918 h 6895881"/>
              <a:gd name="connsiteX5" fmla="*/ 12344400 w 12344400"/>
              <a:gd name="connsiteY5" fmla="*/ 6895881 h 6895881"/>
              <a:gd name="connsiteX6" fmla="*/ 5718175 w 12344400"/>
              <a:gd name="connsiteY6" fmla="*/ 6895881 h 6895881"/>
              <a:gd name="connsiteX7" fmla="*/ 3154529 w 12344400"/>
              <a:gd name="connsiteY7" fmla="*/ 6885934 h 6895881"/>
              <a:gd name="connsiteX8" fmla="*/ 2813 w 12344400"/>
              <a:gd name="connsiteY8" fmla="*/ 3277482 h 6895881"/>
              <a:gd name="connsiteX9" fmla="*/ 0 w 12344400"/>
              <a:gd name="connsiteY9" fmla="*/ 19917 h 6895881"/>
              <a:gd name="connsiteX0" fmla="*/ 0 w 12353365"/>
              <a:gd name="connsiteY0" fmla="*/ 1987 h 6895881"/>
              <a:gd name="connsiteX1" fmla="*/ 1808415 w 12353365"/>
              <a:gd name="connsiteY1" fmla="*/ 0 h 6895881"/>
              <a:gd name="connsiteX2" fmla="*/ 10519064 w 12353365"/>
              <a:gd name="connsiteY2" fmla="*/ 49714 h 6895881"/>
              <a:gd name="connsiteX3" fmla="*/ 12261519 w 12353365"/>
              <a:gd name="connsiteY3" fmla="*/ 72205 h 6895881"/>
              <a:gd name="connsiteX4" fmla="*/ 12353365 w 12353365"/>
              <a:gd name="connsiteY4" fmla="*/ 72918 h 6895881"/>
              <a:gd name="connsiteX5" fmla="*/ 12353365 w 12353365"/>
              <a:gd name="connsiteY5" fmla="*/ 6895881 h 6895881"/>
              <a:gd name="connsiteX6" fmla="*/ 5727140 w 12353365"/>
              <a:gd name="connsiteY6" fmla="*/ 6895881 h 6895881"/>
              <a:gd name="connsiteX7" fmla="*/ 3163494 w 12353365"/>
              <a:gd name="connsiteY7" fmla="*/ 6885934 h 6895881"/>
              <a:gd name="connsiteX8" fmla="*/ 11778 w 12353365"/>
              <a:gd name="connsiteY8" fmla="*/ 3277482 h 6895881"/>
              <a:gd name="connsiteX9" fmla="*/ 0 w 12353365"/>
              <a:gd name="connsiteY9" fmla="*/ 1987 h 6895881"/>
              <a:gd name="connsiteX0" fmla="*/ 0 w 12353365"/>
              <a:gd name="connsiteY0" fmla="*/ 1987 h 6895881"/>
              <a:gd name="connsiteX1" fmla="*/ 1808415 w 12353365"/>
              <a:gd name="connsiteY1" fmla="*/ 0 h 6895881"/>
              <a:gd name="connsiteX2" fmla="*/ 10519064 w 12353365"/>
              <a:gd name="connsiteY2" fmla="*/ 31785 h 6895881"/>
              <a:gd name="connsiteX3" fmla="*/ 12261519 w 12353365"/>
              <a:gd name="connsiteY3" fmla="*/ 72205 h 6895881"/>
              <a:gd name="connsiteX4" fmla="*/ 12353365 w 12353365"/>
              <a:gd name="connsiteY4" fmla="*/ 72918 h 6895881"/>
              <a:gd name="connsiteX5" fmla="*/ 12353365 w 12353365"/>
              <a:gd name="connsiteY5" fmla="*/ 6895881 h 6895881"/>
              <a:gd name="connsiteX6" fmla="*/ 5727140 w 12353365"/>
              <a:gd name="connsiteY6" fmla="*/ 6895881 h 6895881"/>
              <a:gd name="connsiteX7" fmla="*/ 3163494 w 12353365"/>
              <a:gd name="connsiteY7" fmla="*/ 6885934 h 6895881"/>
              <a:gd name="connsiteX8" fmla="*/ 11778 w 12353365"/>
              <a:gd name="connsiteY8" fmla="*/ 3277482 h 6895881"/>
              <a:gd name="connsiteX9" fmla="*/ 0 w 12353365"/>
              <a:gd name="connsiteY9" fmla="*/ 1987 h 6895881"/>
              <a:gd name="connsiteX0" fmla="*/ 0 w 12353365"/>
              <a:gd name="connsiteY0" fmla="*/ 1987 h 6895881"/>
              <a:gd name="connsiteX1" fmla="*/ 1808415 w 12353365"/>
              <a:gd name="connsiteY1" fmla="*/ 0 h 6895881"/>
              <a:gd name="connsiteX2" fmla="*/ 10519064 w 12353365"/>
              <a:gd name="connsiteY2" fmla="*/ 31785 h 6895881"/>
              <a:gd name="connsiteX3" fmla="*/ 12261519 w 12353365"/>
              <a:gd name="connsiteY3" fmla="*/ 72205 h 6895881"/>
              <a:gd name="connsiteX4" fmla="*/ 12353365 w 12353365"/>
              <a:gd name="connsiteY4" fmla="*/ 72918 h 6895881"/>
              <a:gd name="connsiteX5" fmla="*/ 12353365 w 12353365"/>
              <a:gd name="connsiteY5" fmla="*/ 6895881 h 6895881"/>
              <a:gd name="connsiteX6" fmla="*/ 5727140 w 12353365"/>
              <a:gd name="connsiteY6" fmla="*/ 6895881 h 6895881"/>
              <a:gd name="connsiteX7" fmla="*/ 3163494 w 12353365"/>
              <a:gd name="connsiteY7" fmla="*/ 6885934 h 6895881"/>
              <a:gd name="connsiteX8" fmla="*/ 11778 w 12353365"/>
              <a:gd name="connsiteY8" fmla="*/ 3277482 h 6895881"/>
              <a:gd name="connsiteX9" fmla="*/ 0 w 12353365"/>
              <a:gd name="connsiteY9" fmla="*/ 1987 h 6895881"/>
              <a:gd name="connsiteX0" fmla="*/ 0 w 12353365"/>
              <a:gd name="connsiteY0" fmla="*/ 1987 h 6895881"/>
              <a:gd name="connsiteX1" fmla="*/ 1808415 w 12353365"/>
              <a:gd name="connsiteY1" fmla="*/ 0 h 6895881"/>
              <a:gd name="connsiteX2" fmla="*/ 10519064 w 12353365"/>
              <a:gd name="connsiteY2" fmla="*/ 31785 h 6895881"/>
              <a:gd name="connsiteX3" fmla="*/ 12261519 w 12353365"/>
              <a:gd name="connsiteY3" fmla="*/ 72205 h 6895881"/>
              <a:gd name="connsiteX4" fmla="*/ 12353365 w 12353365"/>
              <a:gd name="connsiteY4" fmla="*/ 72918 h 6895881"/>
              <a:gd name="connsiteX5" fmla="*/ 12353365 w 12353365"/>
              <a:gd name="connsiteY5" fmla="*/ 6895881 h 6895881"/>
              <a:gd name="connsiteX6" fmla="*/ 5727140 w 12353365"/>
              <a:gd name="connsiteY6" fmla="*/ 6895881 h 6895881"/>
              <a:gd name="connsiteX7" fmla="*/ 3163494 w 12353365"/>
              <a:gd name="connsiteY7" fmla="*/ 6885934 h 6895881"/>
              <a:gd name="connsiteX8" fmla="*/ 11778 w 12353365"/>
              <a:gd name="connsiteY8" fmla="*/ 3277482 h 6895881"/>
              <a:gd name="connsiteX9" fmla="*/ 0 w 12353365"/>
              <a:gd name="connsiteY9" fmla="*/ 1987 h 6895881"/>
              <a:gd name="connsiteX0" fmla="*/ 0 w 12353365"/>
              <a:gd name="connsiteY0" fmla="*/ 1987 h 6895881"/>
              <a:gd name="connsiteX1" fmla="*/ 1808415 w 12353365"/>
              <a:gd name="connsiteY1" fmla="*/ 0 h 6895881"/>
              <a:gd name="connsiteX2" fmla="*/ 10519064 w 12353365"/>
              <a:gd name="connsiteY2" fmla="*/ 31785 h 6895881"/>
              <a:gd name="connsiteX3" fmla="*/ 12261519 w 12353365"/>
              <a:gd name="connsiteY3" fmla="*/ 72205 h 6895881"/>
              <a:gd name="connsiteX4" fmla="*/ 12353365 w 12353365"/>
              <a:gd name="connsiteY4" fmla="*/ 72918 h 6895881"/>
              <a:gd name="connsiteX5" fmla="*/ 12353365 w 12353365"/>
              <a:gd name="connsiteY5" fmla="*/ 6895881 h 6895881"/>
              <a:gd name="connsiteX6" fmla="*/ 5727140 w 12353365"/>
              <a:gd name="connsiteY6" fmla="*/ 6895881 h 6895881"/>
              <a:gd name="connsiteX7" fmla="*/ 3163494 w 12353365"/>
              <a:gd name="connsiteY7" fmla="*/ 6885934 h 6895881"/>
              <a:gd name="connsiteX8" fmla="*/ 11778 w 12353365"/>
              <a:gd name="connsiteY8" fmla="*/ 3277482 h 6895881"/>
              <a:gd name="connsiteX9" fmla="*/ 0 w 12353365"/>
              <a:gd name="connsiteY9" fmla="*/ 1987 h 6895881"/>
              <a:gd name="connsiteX0" fmla="*/ 0 w 12353365"/>
              <a:gd name="connsiteY0" fmla="*/ 1987 h 6895881"/>
              <a:gd name="connsiteX1" fmla="*/ 1808415 w 12353365"/>
              <a:gd name="connsiteY1" fmla="*/ 0 h 6895881"/>
              <a:gd name="connsiteX2" fmla="*/ 10519064 w 12353365"/>
              <a:gd name="connsiteY2" fmla="*/ 31785 h 6895881"/>
              <a:gd name="connsiteX3" fmla="*/ 12261519 w 12353365"/>
              <a:gd name="connsiteY3" fmla="*/ 72205 h 6895881"/>
              <a:gd name="connsiteX4" fmla="*/ 12353365 w 12353365"/>
              <a:gd name="connsiteY4" fmla="*/ 72918 h 6895881"/>
              <a:gd name="connsiteX5" fmla="*/ 12353365 w 12353365"/>
              <a:gd name="connsiteY5" fmla="*/ 6895881 h 6895881"/>
              <a:gd name="connsiteX6" fmla="*/ 5727140 w 12353365"/>
              <a:gd name="connsiteY6" fmla="*/ 6895881 h 6895881"/>
              <a:gd name="connsiteX7" fmla="*/ 3163494 w 12353365"/>
              <a:gd name="connsiteY7" fmla="*/ 6885934 h 6895881"/>
              <a:gd name="connsiteX8" fmla="*/ 11778 w 12353365"/>
              <a:gd name="connsiteY8" fmla="*/ 3277482 h 6895881"/>
              <a:gd name="connsiteX9" fmla="*/ 0 w 12353365"/>
              <a:gd name="connsiteY9" fmla="*/ 1987 h 6895881"/>
              <a:gd name="connsiteX0" fmla="*/ 0 w 12353365"/>
              <a:gd name="connsiteY0" fmla="*/ 1987 h 6895881"/>
              <a:gd name="connsiteX1" fmla="*/ 1808415 w 12353365"/>
              <a:gd name="connsiteY1" fmla="*/ 0 h 6895881"/>
              <a:gd name="connsiteX2" fmla="*/ 10519064 w 12353365"/>
              <a:gd name="connsiteY2" fmla="*/ 31785 h 6895881"/>
              <a:gd name="connsiteX3" fmla="*/ 12261519 w 12353365"/>
              <a:gd name="connsiteY3" fmla="*/ 72205 h 6895881"/>
              <a:gd name="connsiteX4" fmla="*/ 12353365 w 12353365"/>
              <a:gd name="connsiteY4" fmla="*/ 72918 h 6895881"/>
              <a:gd name="connsiteX5" fmla="*/ 12353365 w 12353365"/>
              <a:gd name="connsiteY5" fmla="*/ 6895881 h 6895881"/>
              <a:gd name="connsiteX6" fmla="*/ 5727140 w 12353365"/>
              <a:gd name="connsiteY6" fmla="*/ 6895881 h 6895881"/>
              <a:gd name="connsiteX7" fmla="*/ 3163494 w 12353365"/>
              <a:gd name="connsiteY7" fmla="*/ 6885934 h 6895881"/>
              <a:gd name="connsiteX8" fmla="*/ 11778 w 12353365"/>
              <a:gd name="connsiteY8" fmla="*/ 3277482 h 6895881"/>
              <a:gd name="connsiteX9" fmla="*/ 0 w 12353365"/>
              <a:gd name="connsiteY9" fmla="*/ 1987 h 6895881"/>
              <a:gd name="connsiteX0" fmla="*/ 0 w 12353365"/>
              <a:gd name="connsiteY0" fmla="*/ 1987 h 6895881"/>
              <a:gd name="connsiteX1" fmla="*/ 1808415 w 12353365"/>
              <a:gd name="connsiteY1" fmla="*/ 0 h 6895881"/>
              <a:gd name="connsiteX2" fmla="*/ 10519064 w 12353365"/>
              <a:gd name="connsiteY2" fmla="*/ 31785 h 6895881"/>
              <a:gd name="connsiteX3" fmla="*/ 12261519 w 12353365"/>
              <a:gd name="connsiteY3" fmla="*/ 72205 h 6895881"/>
              <a:gd name="connsiteX4" fmla="*/ 12353365 w 12353365"/>
              <a:gd name="connsiteY4" fmla="*/ 72918 h 6895881"/>
              <a:gd name="connsiteX5" fmla="*/ 12353365 w 12353365"/>
              <a:gd name="connsiteY5" fmla="*/ 6895881 h 6895881"/>
              <a:gd name="connsiteX6" fmla="*/ 5727140 w 12353365"/>
              <a:gd name="connsiteY6" fmla="*/ 6895881 h 6895881"/>
              <a:gd name="connsiteX7" fmla="*/ 3163494 w 12353365"/>
              <a:gd name="connsiteY7" fmla="*/ 6885934 h 6895881"/>
              <a:gd name="connsiteX8" fmla="*/ 11778 w 12353365"/>
              <a:gd name="connsiteY8" fmla="*/ 3277482 h 6895881"/>
              <a:gd name="connsiteX9" fmla="*/ 0 w 12353365"/>
              <a:gd name="connsiteY9" fmla="*/ 1987 h 6895881"/>
              <a:gd name="connsiteX0" fmla="*/ 0 w 12353365"/>
              <a:gd name="connsiteY0" fmla="*/ 1987 h 6895881"/>
              <a:gd name="connsiteX1" fmla="*/ 1808415 w 12353365"/>
              <a:gd name="connsiteY1" fmla="*/ 0 h 6895881"/>
              <a:gd name="connsiteX2" fmla="*/ 10519064 w 12353365"/>
              <a:gd name="connsiteY2" fmla="*/ 31785 h 6895881"/>
              <a:gd name="connsiteX3" fmla="*/ 12234625 w 12353365"/>
              <a:gd name="connsiteY3" fmla="*/ 27381 h 6895881"/>
              <a:gd name="connsiteX4" fmla="*/ 12353365 w 12353365"/>
              <a:gd name="connsiteY4" fmla="*/ 72918 h 6895881"/>
              <a:gd name="connsiteX5" fmla="*/ 12353365 w 12353365"/>
              <a:gd name="connsiteY5" fmla="*/ 6895881 h 6895881"/>
              <a:gd name="connsiteX6" fmla="*/ 5727140 w 12353365"/>
              <a:gd name="connsiteY6" fmla="*/ 6895881 h 6895881"/>
              <a:gd name="connsiteX7" fmla="*/ 3163494 w 12353365"/>
              <a:gd name="connsiteY7" fmla="*/ 6885934 h 6895881"/>
              <a:gd name="connsiteX8" fmla="*/ 11778 w 12353365"/>
              <a:gd name="connsiteY8" fmla="*/ 3277482 h 6895881"/>
              <a:gd name="connsiteX9" fmla="*/ 0 w 12353365"/>
              <a:gd name="connsiteY9" fmla="*/ 1987 h 6895881"/>
              <a:gd name="connsiteX0" fmla="*/ 0 w 12353365"/>
              <a:gd name="connsiteY0" fmla="*/ 1987 h 6895881"/>
              <a:gd name="connsiteX1" fmla="*/ 1808415 w 12353365"/>
              <a:gd name="connsiteY1" fmla="*/ 0 h 6895881"/>
              <a:gd name="connsiteX2" fmla="*/ 10519064 w 12353365"/>
              <a:gd name="connsiteY2" fmla="*/ 31785 h 6895881"/>
              <a:gd name="connsiteX3" fmla="*/ 12234625 w 12353365"/>
              <a:gd name="connsiteY3" fmla="*/ 27381 h 6895881"/>
              <a:gd name="connsiteX4" fmla="*/ 12254754 w 12353365"/>
              <a:gd name="connsiteY4" fmla="*/ 19129 h 6895881"/>
              <a:gd name="connsiteX5" fmla="*/ 12353365 w 12353365"/>
              <a:gd name="connsiteY5" fmla="*/ 6895881 h 6895881"/>
              <a:gd name="connsiteX6" fmla="*/ 5727140 w 12353365"/>
              <a:gd name="connsiteY6" fmla="*/ 6895881 h 6895881"/>
              <a:gd name="connsiteX7" fmla="*/ 3163494 w 12353365"/>
              <a:gd name="connsiteY7" fmla="*/ 6885934 h 6895881"/>
              <a:gd name="connsiteX8" fmla="*/ 11778 w 12353365"/>
              <a:gd name="connsiteY8" fmla="*/ 3277482 h 6895881"/>
              <a:gd name="connsiteX9" fmla="*/ 0 w 12353365"/>
              <a:gd name="connsiteY9" fmla="*/ 1987 h 6895881"/>
              <a:gd name="connsiteX0" fmla="*/ 0 w 12272683"/>
              <a:gd name="connsiteY0" fmla="*/ 1987 h 6904845"/>
              <a:gd name="connsiteX1" fmla="*/ 1808415 w 12272683"/>
              <a:gd name="connsiteY1" fmla="*/ 0 h 6904845"/>
              <a:gd name="connsiteX2" fmla="*/ 10519064 w 12272683"/>
              <a:gd name="connsiteY2" fmla="*/ 31785 h 6904845"/>
              <a:gd name="connsiteX3" fmla="*/ 12234625 w 12272683"/>
              <a:gd name="connsiteY3" fmla="*/ 27381 h 6904845"/>
              <a:gd name="connsiteX4" fmla="*/ 12254754 w 12272683"/>
              <a:gd name="connsiteY4" fmla="*/ 19129 h 6904845"/>
              <a:gd name="connsiteX5" fmla="*/ 12272683 w 12272683"/>
              <a:gd name="connsiteY5" fmla="*/ 6904845 h 6904845"/>
              <a:gd name="connsiteX6" fmla="*/ 5727140 w 12272683"/>
              <a:gd name="connsiteY6" fmla="*/ 6895881 h 6904845"/>
              <a:gd name="connsiteX7" fmla="*/ 3163494 w 12272683"/>
              <a:gd name="connsiteY7" fmla="*/ 6885934 h 6904845"/>
              <a:gd name="connsiteX8" fmla="*/ 11778 w 12272683"/>
              <a:gd name="connsiteY8" fmla="*/ 3277482 h 6904845"/>
              <a:gd name="connsiteX9" fmla="*/ 0 w 12272683"/>
              <a:gd name="connsiteY9" fmla="*/ 1987 h 6904845"/>
              <a:gd name="connsiteX0" fmla="*/ 0 w 12272683"/>
              <a:gd name="connsiteY0" fmla="*/ 0 h 6929752"/>
              <a:gd name="connsiteX1" fmla="*/ 1808415 w 12272683"/>
              <a:gd name="connsiteY1" fmla="*/ 24907 h 6929752"/>
              <a:gd name="connsiteX2" fmla="*/ 10519064 w 12272683"/>
              <a:gd name="connsiteY2" fmla="*/ 56692 h 6929752"/>
              <a:gd name="connsiteX3" fmla="*/ 12234625 w 12272683"/>
              <a:gd name="connsiteY3" fmla="*/ 52288 h 6929752"/>
              <a:gd name="connsiteX4" fmla="*/ 12254754 w 12272683"/>
              <a:gd name="connsiteY4" fmla="*/ 44036 h 6929752"/>
              <a:gd name="connsiteX5" fmla="*/ 12272683 w 12272683"/>
              <a:gd name="connsiteY5" fmla="*/ 6929752 h 6929752"/>
              <a:gd name="connsiteX6" fmla="*/ 5727140 w 12272683"/>
              <a:gd name="connsiteY6" fmla="*/ 6920788 h 6929752"/>
              <a:gd name="connsiteX7" fmla="*/ 3163494 w 12272683"/>
              <a:gd name="connsiteY7" fmla="*/ 6910841 h 6929752"/>
              <a:gd name="connsiteX8" fmla="*/ 11778 w 12272683"/>
              <a:gd name="connsiteY8" fmla="*/ 3302389 h 6929752"/>
              <a:gd name="connsiteX9" fmla="*/ 0 w 12272683"/>
              <a:gd name="connsiteY9" fmla="*/ 0 h 6929752"/>
              <a:gd name="connsiteX0" fmla="*/ 0 w 12272683"/>
              <a:gd name="connsiteY0" fmla="*/ 0 h 6929752"/>
              <a:gd name="connsiteX1" fmla="*/ 1808415 w 12272683"/>
              <a:gd name="connsiteY1" fmla="*/ 24907 h 6929752"/>
              <a:gd name="connsiteX2" fmla="*/ 3321851 w 12272683"/>
              <a:gd name="connsiteY2" fmla="*/ 27195 h 6929752"/>
              <a:gd name="connsiteX3" fmla="*/ 12234625 w 12272683"/>
              <a:gd name="connsiteY3" fmla="*/ 52288 h 6929752"/>
              <a:gd name="connsiteX4" fmla="*/ 12254754 w 12272683"/>
              <a:gd name="connsiteY4" fmla="*/ 44036 h 6929752"/>
              <a:gd name="connsiteX5" fmla="*/ 12272683 w 12272683"/>
              <a:gd name="connsiteY5" fmla="*/ 6929752 h 6929752"/>
              <a:gd name="connsiteX6" fmla="*/ 5727140 w 12272683"/>
              <a:gd name="connsiteY6" fmla="*/ 6920788 h 6929752"/>
              <a:gd name="connsiteX7" fmla="*/ 3163494 w 12272683"/>
              <a:gd name="connsiteY7" fmla="*/ 6910841 h 6929752"/>
              <a:gd name="connsiteX8" fmla="*/ 11778 w 12272683"/>
              <a:gd name="connsiteY8" fmla="*/ 3302389 h 6929752"/>
              <a:gd name="connsiteX9" fmla="*/ 0 w 12272683"/>
              <a:gd name="connsiteY9" fmla="*/ 0 h 6929752"/>
              <a:gd name="connsiteX0" fmla="*/ 0 w 12272683"/>
              <a:gd name="connsiteY0" fmla="*/ 0 h 6929752"/>
              <a:gd name="connsiteX1" fmla="*/ 1808415 w 12272683"/>
              <a:gd name="connsiteY1" fmla="*/ 24907 h 6929752"/>
              <a:gd name="connsiteX2" fmla="*/ 3321851 w 12272683"/>
              <a:gd name="connsiteY2" fmla="*/ 27195 h 6929752"/>
              <a:gd name="connsiteX3" fmla="*/ 12234625 w 12272683"/>
              <a:gd name="connsiteY3" fmla="*/ 52288 h 6929752"/>
              <a:gd name="connsiteX4" fmla="*/ 5780212 w 12272683"/>
              <a:gd name="connsiteY4" fmla="*/ 3229687 h 6929752"/>
              <a:gd name="connsiteX5" fmla="*/ 12272683 w 12272683"/>
              <a:gd name="connsiteY5" fmla="*/ 6929752 h 6929752"/>
              <a:gd name="connsiteX6" fmla="*/ 5727140 w 12272683"/>
              <a:gd name="connsiteY6" fmla="*/ 6920788 h 6929752"/>
              <a:gd name="connsiteX7" fmla="*/ 3163494 w 12272683"/>
              <a:gd name="connsiteY7" fmla="*/ 6910841 h 6929752"/>
              <a:gd name="connsiteX8" fmla="*/ 11778 w 12272683"/>
              <a:gd name="connsiteY8" fmla="*/ 3302389 h 6929752"/>
              <a:gd name="connsiteX9" fmla="*/ 0 w 12272683"/>
              <a:gd name="connsiteY9" fmla="*/ 0 h 6929752"/>
              <a:gd name="connsiteX0" fmla="*/ 0 w 12272683"/>
              <a:gd name="connsiteY0" fmla="*/ 0 h 6929752"/>
              <a:gd name="connsiteX1" fmla="*/ 1808415 w 12272683"/>
              <a:gd name="connsiteY1" fmla="*/ 24907 h 6929752"/>
              <a:gd name="connsiteX2" fmla="*/ 3321851 w 12272683"/>
              <a:gd name="connsiteY2" fmla="*/ 27195 h 6929752"/>
              <a:gd name="connsiteX3" fmla="*/ 5789580 w 12272683"/>
              <a:gd name="connsiteY3" fmla="*/ 37539 h 6929752"/>
              <a:gd name="connsiteX4" fmla="*/ 5780212 w 12272683"/>
              <a:gd name="connsiteY4" fmla="*/ 3229687 h 6929752"/>
              <a:gd name="connsiteX5" fmla="*/ 12272683 w 12272683"/>
              <a:gd name="connsiteY5" fmla="*/ 6929752 h 6929752"/>
              <a:gd name="connsiteX6" fmla="*/ 5727140 w 12272683"/>
              <a:gd name="connsiteY6" fmla="*/ 6920788 h 6929752"/>
              <a:gd name="connsiteX7" fmla="*/ 3163494 w 12272683"/>
              <a:gd name="connsiteY7" fmla="*/ 6910841 h 6929752"/>
              <a:gd name="connsiteX8" fmla="*/ 11778 w 12272683"/>
              <a:gd name="connsiteY8" fmla="*/ 3302389 h 6929752"/>
              <a:gd name="connsiteX9" fmla="*/ 0 w 12272683"/>
              <a:gd name="connsiteY9" fmla="*/ 0 h 6929752"/>
              <a:gd name="connsiteX0" fmla="*/ 0 w 6181599"/>
              <a:gd name="connsiteY0" fmla="*/ 0 h 7047739"/>
              <a:gd name="connsiteX1" fmla="*/ 1808415 w 6181599"/>
              <a:gd name="connsiteY1" fmla="*/ 24907 h 7047739"/>
              <a:gd name="connsiteX2" fmla="*/ 3321851 w 6181599"/>
              <a:gd name="connsiteY2" fmla="*/ 27195 h 7047739"/>
              <a:gd name="connsiteX3" fmla="*/ 5789580 w 6181599"/>
              <a:gd name="connsiteY3" fmla="*/ 37539 h 7047739"/>
              <a:gd name="connsiteX4" fmla="*/ 5780212 w 6181599"/>
              <a:gd name="connsiteY4" fmla="*/ 3229687 h 7047739"/>
              <a:gd name="connsiteX5" fmla="*/ 6181599 w 6181599"/>
              <a:gd name="connsiteY5" fmla="*/ 7047739 h 7047739"/>
              <a:gd name="connsiteX6" fmla="*/ 5727140 w 6181599"/>
              <a:gd name="connsiteY6" fmla="*/ 6920788 h 7047739"/>
              <a:gd name="connsiteX7" fmla="*/ 3163494 w 6181599"/>
              <a:gd name="connsiteY7" fmla="*/ 6910841 h 7047739"/>
              <a:gd name="connsiteX8" fmla="*/ 11778 w 6181599"/>
              <a:gd name="connsiteY8" fmla="*/ 3302389 h 7047739"/>
              <a:gd name="connsiteX9" fmla="*/ 0 w 6181599"/>
              <a:gd name="connsiteY9" fmla="*/ 0 h 7047739"/>
              <a:gd name="connsiteX0" fmla="*/ 0 w 6181599"/>
              <a:gd name="connsiteY0" fmla="*/ 0 h 7047739"/>
              <a:gd name="connsiteX1" fmla="*/ 1808415 w 6181599"/>
              <a:gd name="connsiteY1" fmla="*/ 24907 h 7047739"/>
              <a:gd name="connsiteX2" fmla="*/ 3321851 w 6181599"/>
              <a:gd name="connsiteY2" fmla="*/ 27195 h 7047739"/>
              <a:gd name="connsiteX3" fmla="*/ 5789580 w 6181599"/>
              <a:gd name="connsiteY3" fmla="*/ 37539 h 7047739"/>
              <a:gd name="connsiteX4" fmla="*/ 5780212 w 6181599"/>
              <a:gd name="connsiteY4" fmla="*/ 3229687 h 7047739"/>
              <a:gd name="connsiteX5" fmla="*/ 6181599 w 6181599"/>
              <a:gd name="connsiteY5" fmla="*/ 7047739 h 7047739"/>
              <a:gd name="connsiteX6" fmla="*/ 4458779 w 6181599"/>
              <a:gd name="connsiteY6" fmla="*/ 6920788 h 7047739"/>
              <a:gd name="connsiteX7" fmla="*/ 3163494 w 6181599"/>
              <a:gd name="connsiteY7" fmla="*/ 6910841 h 7047739"/>
              <a:gd name="connsiteX8" fmla="*/ 11778 w 6181599"/>
              <a:gd name="connsiteY8" fmla="*/ 3302389 h 7047739"/>
              <a:gd name="connsiteX9" fmla="*/ 0 w 6181599"/>
              <a:gd name="connsiteY9" fmla="*/ 0 h 7047739"/>
              <a:gd name="connsiteX0" fmla="*/ 0 w 5789580"/>
              <a:gd name="connsiteY0" fmla="*/ 0 h 6929752"/>
              <a:gd name="connsiteX1" fmla="*/ 1808415 w 5789580"/>
              <a:gd name="connsiteY1" fmla="*/ 24907 h 6929752"/>
              <a:gd name="connsiteX2" fmla="*/ 3321851 w 5789580"/>
              <a:gd name="connsiteY2" fmla="*/ 27195 h 6929752"/>
              <a:gd name="connsiteX3" fmla="*/ 5789580 w 5789580"/>
              <a:gd name="connsiteY3" fmla="*/ 37539 h 6929752"/>
              <a:gd name="connsiteX4" fmla="*/ 5780212 w 5789580"/>
              <a:gd name="connsiteY4" fmla="*/ 3229687 h 6929752"/>
              <a:gd name="connsiteX5" fmla="*/ 5783393 w 5789580"/>
              <a:gd name="connsiteY5" fmla="*/ 6929752 h 6929752"/>
              <a:gd name="connsiteX6" fmla="*/ 4458779 w 5789580"/>
              <a:gd name="connsiteY6" fmla="*/ 6920788 h 6929752"/>
              <a:gd name="connsiteX7" fmla="*/ 3163494 w 5789580"/>
              <a:gd name="connsiteY7" fmla="*/ 6910841 h 6929752"/>
              <a:gd name="connsiteX8" fmla="*/ 11778 w 5789580"/>
              <a:gd name="connsiteY8" fmla="*/ 3302389 h 6929752"/>
              <a:gd name="connsiteX9" fmla="*/ 0 w 5789580"/>
              <a:gd name="connsiteY9" fmla="*/ 0 h 6929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789580" h="6929752">
                <a:moveTo>
                  <a:pt x="0" y="0"/>
                </a:moveTo>
                <a:cubicBezTo>
                  <a:pt x="13855" y="39636"/>
                  <a:pt x="1183033" y="24907"/>
                  <a:pt x="1808415" y="24907"/>
                </a:cubicBezTo>
                <a:lnTo>
                  <a:pt x="3321851" y="27195"/>
                </a:lnTo>
                <a:cubicBezTo>
                  <a:pt x="3312160" y="38452"/>
                  <a:pt x="5311474" y="34011"/>
                  <a:pt x="5789580" y="37539"/>
                </a:cubicBezTo>
                <a:cubicBezTo>
                  <a:pt x="5786457" y="1101588"/>
                  <a:pt x="5783335" y="2165638"/>
                  <a:pt x="5780212" y="3229687"/>
                </a:cubicBezTo>
                <a:cubicBezTo>
                  <a:pt x="5786188" y="5524926"/>
                  <a:pt x="5777417" y="4634513"/>
                  <a:pt x="5783393" y="6929752"/>
                </a:cubicBezTo>
                <a:lnTo>
                  <a:pt x="4458779" y="6920788"/>
                </a:lnTo>
                <a:lnTo>
                  <a:pt x="3163494" y="6910841"/>
                </a:lnTo>
                <a:cubicBezTo>
                  <a:pt x="2531868" y="6917310"/>
                  <a:pt x="13903" y="4136365"/>
                  <a:pt x="11778" y="3302389"/>
                </a:cubicBezTo>
                <a:cubicBezTo>
                  <a:pt x="11778" y="1792628"/>
                  <a:pt x="0" y="1509761"/>
                  <a:pt x="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826B8DD-A176-E6ED-FD28-216D27295E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23461" y="697040"/>
            <a:ext cx="5355187" cy="1004438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en-US" dirty="0"/>
              <a:t>Click to edit headline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34F56066-46A4-5C46-29AA-A21DCE37E0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3462" y="1979406"/>
            <a:ext cx="5355187" cy="384265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58344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ue and black background&#10;&#10;Description automatically generated">
            <a:extLst>
              <a:ext uri="{FF2B5EF4-FFF2-40B4-BE49-F238E27FC236}">
                <a16:creationId xmlns:a16="http://schemas.microsoft.com/office/drawing/2014/main" id="{93B309CC-018D-3ED5-4B7E-C4F694CB2B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3583" r="60990"/>
          <a:stretch/>
        </p:blipFill>
        <p:spPr>
          <a:xfrm>
            <a:off x="0" y="0"/>
            <a:ext cx="3100086" cy="6858000"/>
          </a:xfrm>
          <a:prstGeom prst="rect">
            <a:avLst/>
          </a:prstGeom>
        </p:spPr>
      </p:pic>
      <p:pic>
        <p:nvPicPr>
          <p:cNvPr id="8" name="Picture 7" descr="The University of Toledo">
            <a:extLst>
              <a:ext uri="{FF2B5EF4-FFF2-40B4-BE49-F238E27FC236}">
                <a16:creationId xmlns:a16="http://schemas.microsoft.com/office/drawing/2014/main" id="{270A6DD7-E344-343B-69D3-3A56F52508C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3591" y="5595651"/>
            <a:ext cx="1182964" cy="1091967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79F779-B84F-24E1-2364-E3956EFADE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53739" y="6356350"/>
            <a:ext cx="172766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55858EE-BE12-8316-425B-55154A3D01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40AD90-2D80-8D14-91E1-3AA42618A5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39184-86B0-0442-97BF-1F00A1A10E1F}" type="slidenum">
              <a:rPr lang="en-US" smtClean="0"/>
              <a:t>‹#›</a:t>
            </a:fld>
            <a:endParaRPr lang="en-US"/>
          </a:p>
        </p:txBody>
      </p:sp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9686301E-DCD6-089E-7BAC-987F7CFAACB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7926" y="-44825"/>
            <a:ext cx="12272683" cy="6929752"/>
          </a:xfrm>
          <a:custGeom>
            <a:avLst/>
            <a:gdLst>
              <a:gd name="connsiteX0" fmla="*/ 0 w 12344400"/>
              <a:gd name="connsiteY0" fmla="*/ 0 h 6875964"/>
              <a:gd name="connsiteX1" fmla="*/ 1907026 w 12344400"/>
              <a:gd name="connsiteY1" fmla="*/ 15942 h 6875964"/>
              <a:gd name="connsiteX2" fmla="*/ 10510099 w 12344400"/>
              <a:gd name="connsiteY2" fmla="*/ 29797 h 6875964"/>
              <a:gd name="connsiteX3" fmla="*/ 12252554 w 12344400"/>
              <a:gd name="connsiteY3" fmla="*/ 52288 h 6875964"/>
              <a:gd name="connsiteX4" fmla="*/ 12344400 w 12344400"/>
              <a:gd name="connsiteY4" fmla="*/ 53001 h 6875964"/>
              <a:gd name="connsiteX5" fmla="*/ 12344400 w 12344400"/>
              <a:gd name="connsiteY5" fmla="*/ 6875964 h 6875964"/>
              <a:gd name="connsiteX6" fmla="*/ 5718175 w 12344400"/>
              <a:gd name="connsiteY6" fmla="*/ 6875964 h 6875964"/>
              <a:gd name="connsiteX7" fmla="*/ 3154529 w 12344400"/>
              <a:gd name="connsiteY7" fmla="*/ 6866017 h 6875964"/>
              <a:gd name="connsiteX8" fmla="*/ 2813 w 12344400"/>
              <a:gd name="connsiteY8" fmla="*/ 3257565 h 6875964"/>
              <a:gd name="connsiteX9" fmla="*/ 0 w 12344400"/>
              <a:gd name="connsiteY9" fmla="*/ 0 h 6875964"/>
              <a:gd name="connsiteX0" fmla="*/ 0 w 12344400"/>
              <a:gd name="connsiteY0" fmla="*/ 19917 h 6895881"/>
              <a:gd name="connsiteX1" fmla="*/ 1799450 w 12344400"/>
              <a:gd name="connsiteY1" fmla="*/ 0 h 6895881"/>
              <a:gd name="connsiteX2" fmla="*/ 10510099 w 12344400"/>
              <a:gd name="connsiteY2" fmla="*/ 49714 h 6895881"/>
              <a:gd name="connsiteX3" fmla="*/ 12252554 w 12344400"/>
              <a:gd name="connsiteY3" fmla="*/ 72205 h 6895881"/>
              <a:gd name="connsiteX4" fmla="*/ 12344400 w 12344400"/>
              <a:gd name="connsiteY4" fmla="*/ 72918 h 6895881"/>
              <a:gd name="connsiteX5" fmla="*/ 12344400 w 12344400"/>
              <a:gd name="connsiteY5" fmla="*/ 6895881 h 6895881"/>
              <a:gd name="connsiteX6" fmla="*/ 5718175 w 12344400"/>
              <a:gd name="connsiteY6" fmla="*/ 6895881 h 6895881"/>
              <a:gd name="connsiteX7" fmla="*/ 3154529 w 12344400"/>
              <a:gd name="connsiteY7" fmla="*/ 6885934 h 6895881"/>
              <a:gd name="connsiteX8" fmla="*/ 2813 w 12344400"/>
              <a:gd name="connsiteY8" fmla="*/ 3277482 h 6895881"/>
              <a:gd name="connsiteX9" fmla="*/ 0 w 12344400"/>
              <a:gd name="connsiteY9" fmla="*/ 19917 h 6895881"/>
              <a:gd name="connsiteX0" fmla="*/ 0 w 12353365"/>
              <a:gd name="connsiteY0" fmla="*/ 1987 h 6895881"/>
              <a:gd name="connsiteX1" fmla="*/ 1808415 w 12353365"/>
              <a:gd name="connsiteY1" fmla="*/ 0 h 6895881"/>
              <a:gd name="connsiteX2" fmla="*/ 10519064 w 12353365"/>
              <a:gd name="connsiteY2" fmla="*/ 49714 h 6895881"/>
              <a:gd name="connsiteX3" fmla="*/ 12261519 w 12353365"/>
              <a:gd name="connsiteY3" fmla="*/ 72205 h 6895881"/>
              <a:gd name="connsiteX4" fmla="*/ 12353365 w 12353365"/>
              <a:gd name="connsiteY4" fmla="*/ 72918 h 6895881"/>
              <a:gd name="connsiteX5" fmla="*/ 12353365 w 12353365"/>
              <a:gd name="connsiteY5" fmla="*/ 6895881 h 6895881"/>
              <a:gd name="connsiteX6" fmla="*/ 5727140 w 12353365"/>
              <a:gd name="connsiteY6" fmla="*/ 6895881 h 6895881"/>
              <a:gd name="connsiteX7" fmla="*/ 3163494 w 12353365"/>
              <a:gd name="connsiteY7" fmla="*/ 6885934 h 6895881"/>
              <a:gd name="connsiteX8" fmla="*/ 11778 w 12353365"/>
              <a:gd name="connsiteY8" fmla="*/ 3277482 h 6895881"/>
              <a:gd name="connsiteX9" fmla="*/ 0 w 12353365"/>
              <a:gd name="connsiteY9" fmla="*/ 1987 h 6895881"/>
              <a:gd name="connsiteX0" fmla="*/ 0 w 12353365"/>
              <a:gd name="connsiteY0" fmla="*/ 1987 h 6895881"/>
              <a:gd name="connsiteX1" fmla="*/ 1808415 w 12353365"/>
              <a:gd name="connsiteY1" fmla="*/ 0 h 6895881"/>
              <a:gd name="connsiteX2" fmla="*/ 10519064 w 12353365"/>
              <a:gd name="connsiteY2" fmla="*/ 31785 h 6895881"/>
              <a:gd name="connsiteX3" fmla="*/ 12261519 w 12353365"/>
              <a:gd name="connsiteY3" fmla="*/ 72205 h 6895881"/>
              <a:gd name="connsiteX4" fmla="*/ 12353365 w 12353365"/>
              <a:gd name="connsiteY4" fmla="*/ 72918 h 6895881"/>
              <a:gd name="connsiteX5" fmla="*/ 12353365 w 12353365"/>
              <a:gd name="connsiteY5" fmla="*/ 6895881 h 6895881"/>
              <a:gd name="connsiteX6" fmla="*/ 5727140 w 12353365"/>
              <a:gd name="connsiteY6" fmla="*/ 6895881 h 6895881"/>
              <a:gd name="connsiteX7" fmla="*/ 3163494 w 12353365"/>
              <a:gd name="connsiteY7" fmla="*/ 6885934 h 6895881"/>
              <a:gd name="connsiteX8" fmla="*/ 11778 w 12353365"/>
              <a:gd name="connsiteY8" fmla="*/ 3277482 h 6895881"/>
              <a:gd name="connsiteX9" fmla="*/ 0 w 12353365"/>
              <a:gd name="connsiteY9" fmla="*/ 1987 h 6895881"/>
              <a:gd name="connsiteX0" fmla="*/ 0 w 12353365"/>
              <a:gd name="connsiteY0" fmla="*/ 1987 h 6895881"/>
              <a:gd name="connsiteX1" fmla="*/ 1808415 w 12353365"/>
              <a:gd name="connsiteY1" fmla="*/ 0 h 6895881"/>
              <a:gd name="connsiteX2" fmla="*/ 10519064 w 12353365"/>
              <a:gd name="connsiteY2" fmla="*/ 31785 h 6895881"/>
              <a:gd name="connsiteX3" fmla="*/ 12261519 w 12353365"/>
              <a:gd name="connsiteY3" fmla="*/ 72205 h 6895881"/>
              <a:gd name="connsiteX4" fmla="*/ 12353365 w 12353365"/>
              <a:gd name="connsiteY4" fmla="*/ 72918 h 6895881"/>
              <a:gd name="connsiteX5" fmla="*/ 12353365 w 12353365"/>
              <a:gd name="connsiteY5" fmla="*/ 6895881 h 6895881"/>
              <a:gd name="connsiteX6" fmla="*/ 5727140 w 12353365"/>
              <a:gd name="connsiteY6" fmla="*/ 6895881 h 6895881"/>
              <a:gd name="connsiteX7" fmla="*/ 3163494 w 12353365"/>
              <a:gd name="connsiteY7" fmla="*/ 6885934 h 6895881"/>
              <a:gd name="connsiteX8" fmla="*/ 11778 w 12353365"/>
              <a:gd name="connsiteY8" fmla="*/ 3277482 h 6895881"/>
              <a:gd name="connsiteX9" fmla="*/ 0 w 12353365"/>
              <a:gd name="connsiteY9" fmla="*/ 1987 h 6895881"/>
              <a:gd name="connsiteX0" fmla="*/ 0 w 12353365"/>
              <a:gd name="connsiteY0" fmla="*/ 1987 h 6895881"/>
              <a:gd name="connsiteX1" fmla="*/ 1808415 w 12353365"/>
              <a:gd name="connsiteY1" fmla="*/ 0 h 6895881"/>
              <a:gd name="connsiteX2" fmla="*/ 10519064 w 12353365"/>
              <a:gd name="connsiteY2" fmla="*/ 31785 h 6895881"/>
              <a:gd name="connsiteX3" fmla="*/ 12261519 w 12353365"/>
              <a:gd name="connsiteY3" fmla="*/ 72205 h 6895881"/>
              <a:gd name="connsiteX4" fmla="*/ 12353365 w 12353365"/>
              <a:gd name="connsiteY4" fmla="*/ 72918 h 6895881"/>
              <a:gd name="connsiteX5" fmla="*/ 12353365 w 12353365"/>
              <a:gd name="connsiteY5" fmla="*/ 6895881 h 6895881"/>
              <a:gd name="connsiteX6" fmla="*/ 5727140 w 12353365"/>
              <a:gd name="connsiteY6" fmla="*/ 6895881 h 6895881"/>
              <a:gd name="connsiteX7" fmla="*/ 3163494 w 12353365"/>
              <a:gd name="connsiteY7" fmla="*/ 6885934 h 6895881"/>
              <a:gd name="connsiteX8" fmla="*/ 11778 w 12353365"/>
              <a:gd name="connsiteY8" fmla="*/ 3277482 h 6895881"/>
              <a:gd name="connsiteX9" fmla="*/ 0 w 12353365"/>
              <a:gd name="connsiteY9" fmla="*/ 1987 h 6895881"/>
              <a:gd name="connsiteX0" fmla="*/ 0 w 12353365"/>
              <a:gd name="connsiteY0" fmla="*/ 1987 h 6895881"/>
              <a:gd name="connsiteX1" fmla="*/ 1808415 w 12353365"/>
              <a:gd name="connsiteY1" fmla="*/ 0 h 6895881"/>
              <a:gd name="connsiteX2" fmla="*/ 10519064 w 12353365"/>
              <a:gd name="connsiteY2" fmla="*/ 31785 h 6895881"/>
              <a:gd name="connsiteX3" fmla="*/ 12261519 w 12353365"/>
              <a:gd name="connsiteY3" fmla="*/ 72205 h 6895881"/>
              <a:gd name="connsiteX4" fmla="*/ 12353365 w 12353365"/>
              <a:gd name="connsiteY4" fmla="*/ 72918 h 6895881"/>
              <a:gd name="connsiteX5" fmla="*/ 12353365 w 12353365"/>
              <a:gd name="connsiteY5" fmla="*/ 6895881 h 6895881"/>
              <a:gd name="connsiteX6" fmla="*/ 5727140 w 12353365"/>
              <a:gd name="connsiteY6" fmla="*/ 6895881 h 6895881"/>
              <a:gd name="connsiteX7" fmla="*/ 3163494 w 12353365"/>
              <a:gd name="connsiteY7" fmla="*/ 6885934 h 6895881"/>
              <a:gd name="connsiteX8" fmla="*/ 11778 w 12353365"/>
              <a:gd name="connsiteY8" fmla="*/ 3277482 h 6895881"/>
              <a:gd name="connsiteX9" fmla="*/ 0 w 12353365"/>
              <a:gd name="connsiteY9" fmla="*/ 1987 h 6895881"/>
              <a:gd name="connsiteX0" fmla="*/ 0 w 12353365"/>
              <a:gd name="connsiteY0" fmla="*/ 1987 h 6895881"/>
              <a:gd name="connsiteX1" fmla="*/ 1808415 w 12353365"/>
              <a:gd name="connsiteY1" fmla="*/ 0 h 6895881"/>
              <a:gd name="connsiteX2" fmla="*/ 10519064 w 12353365"/>
              <a:gd name="connsiteY2" fmla="*/ 31785 h 6895881"/>
              <a:gd name="connsiteX3" fmla="*/ 12261519 w 12353365"/>
              <a:gd name="connsiteY3" fmla="*/ 72205 h 6895881"/>
              <a:gd name="connsiteX4" fmla="*/ 12353365 w 12353365"/>
              <a:gd name="connsiteY4" fmla="*/ 72918 h 6895881"/>
              <a:gd name="connsiteX5" fmla="*/ 12353365 w 12353365"/>
              <a:gd name="connsiteY5" fmla="*/ 6895881 h 6895881"/>
              <a:gd name="connsiteX6" fmla="*/ 5727140 w 12353365"/>
              <a:gd name="connsiteY6" fmla="*/ 6895881 h 6895881"/>
              <a:gd name="connsiteX7" fmla="*/ 3163494 w 12353365"/>
              <a:gd name="connsiteY7" fmla="*/ 6885934 h 6895881"/>
              <a:gd name="connsiteX8" fmla="*/ 11778 w 12353365"/>
              <a:gd name="connsiteY8" fmla="*/ 3277482 h 6895881"/>
              <a:gd name="connsiteX9" fmla="*/ 0 w 12353365"/>
              <a:gd name="connsiteY9" fmla="*/ 1987 h 6895881"/>
              <a:gd name="connsiteX0" fmla="*/ 0 w 12353365"/>
              <a:gd name="connsiteY0" fmla="*/ 1987 h 6895881"/>
              <a:gd name="connsiteX1" fmla="*/ 1808415 w 12353365"/>
              <a:gd name="connsiteY1" fmla="*/ 0 h 6895881"/>
              <a:gd name="connsiteX2" fmla="*/ 10519064 w 12353365"/>
              <a:gd name="connsiteY2" fmla="*/ 31785 h 6895881"/>
              <a:gd name="connsiteX3" fmla="*/ 12261519 w 12353365"/>
              <a:gd name="connsiteY3" fmla="*/ 72205 h 6895881"/>
              <a:gd name="connsiteX4" fmla="*/ 12353365 w 12353365"/>
              <a:gd name="connsiteY4" fmla="*/ 72918 h 6895881"/>
              <a:gd name="connsiteX5" fmla="*/ 12353365 w 12353365"/>
              <a:gd name="connsiteY5" fmla="*/ 6895881 h 6895881"/>
              <a:gd name="connsiteX6" fmla="*/ 5727140 w 12353365"/>
              <a:gd name="connsiteY6" fmla="*/ 6895881 h 6895881"/>
              <a:gd name="connsiteX7" fmla="*/ 3163494 w 12353365"/>
              <a:gd name="connsiteY7" fmla="*/ 6885934 h 6895881"/>
              <a:gd name="connsiteX8" fmla="*/ 11778 w 12353365"/>
              <a:gd name="connsiteY8" fmla="*/ 3277482 h 6895881"/>
              <a:gd name="connsiteX9" fmla="*/ 0 w 12353365"/>
              <a:gd name="connsiteY9" fmla="*/ 1987 h 6895881"/>
              <a:gd name="connsiteX0" fmla="*/ 0 w 12353365"/>
              <a:gd name="connsiteY0" fmla="*/ 1987 h 6895881"/>
              <a:gd name="connsiteX1" fmla="*/ 1808415 w 12353365"/>
              <a:gd name="connsiteY1" fmla="*/ 0 h 6895881"/>
              <a:gd name="connsiteX2" fmla="*/ 10519064 w 12353365"/>
              <a:gd name="connsiteY2" fmla="*/ 31785 h 6895881"/>
              <a:gd name="connsiteX3" fmla="*/ 12261519 w 12353365"/>
              <a:gd name="connsiteY3" fmla="*/ 72205 h 6895881"/>
              <a:gd name="connsiteX4" fmla="*/ 12353365 w 12353365"/>
              <a:gd name="connsiteY4" fmla="*/ 72918 h 6895881"/>
              <a:gd name="connsiteX5" fmla="*/ 12353365 w 12353365"/>
              <a:gd name="connsiteY5" fmla="*/ 6895881 h 6895881"/>
              <a:gd name="connsiteX6" fmla="*/ 5727140 w 12353365"/>
              <a:gd name="connsiteY6" fmla="*/ 6895881 h 6895881"/>
              <a:gd name="connsiteX7" fmla="*/ 3163494 w 12353365"/>
              <a:gd name="connsiteY7" fmla="*/ 6885934 h 6895881"/>
              <a:gd name="connsiteX8" fmla="*/ 11778 w 12353365"/>
              <a:gd name="connsiteY8" fmla="*/ 3277482 h 6895881"/>
              <a:gd name="connsiteX9" fmla="*/ 0 w 12353365"/>
              <a:gd name="connsiteY9" fmla="*/ 1987 h 6895881"/>
              <a:gd name="connsiteX0" fmla="*/ 0 w 12353365"/>
              <a:gd name="connsiteY0" fmla="*/ 1987 h 6895881"/>
              <a:gd name="connsiteX1" fmla="*/ 1808415 w 12353365"/>
              <a:gd name="connsiteY1" fmla="*/ 0 h 6895881"/>
              <a:gd name="connsiteX2" fmla="*/ 10519064 w 12353365"/>
              <a:gd name="connsiteY2" fmla="*/ 31785 h 6895881"/>
              <a:gd name="connsiteX3" fmla="*/ 12234625 w 12353365"/>
              <a:gd name="connsiteY3" fmla="*/ 27381 h 6895881"/>
              <a:gd name="connsiteX4" fmla="*/ 12353365 w 12353365"/>
              <a:gd name="connsiteY4" fmla="*/ 72918 h 6895881"/>
              <a:gd name="connsiteX5" fmla="*/ 12353365 w 12353365"/>
              <a:gd name="connsiteY5" fmla="*/ 6895881 h 6895881"/>
              <a:gd name="connsiteX6" fmla="*/ 5727140 w 12353365"/>
              <a:gd name="connsiteY6" fmla="*/ 6895881 h 6895881"/>
              <a:gd name="connsiteX7" fmla="*/ 3163494 w 12353365"/>
              <a:gd name="connsiteY7" fmla="*/ 6885934 h 6895881"/>
              <a:gd name="connsiteX8" fmla="*/ 11778 w 12353365"/>
              <a:gd name="connsiteY8" fmla="*/ 3277482 h 6895881"/>
              <a:gd name="connsiteX9" fmla="*/ 0 w 12353365"/>
              <a:gd name="connsiteY9" fmla="*/ 1987 h 6895881"/>
              <a:gd name="connsiteX0" fmla="*/ 0 w 12353365"/>
              <a:gd name="connsiteY0" fmla="*/ 1987 h 6895881"/>
              <a:gd name="connsiteX1" fmla="*/ 1808415 w 12353365"/>
              <a:gd name="connsiteY1" fmla="*/ 0 h 6895881"/>
              <a:gd name="connsiteX2" fmla="*/ 10519064 w 12353365"/>
              <a:gd name="connsiteY2" fmla="*/ 31785 h 6895881"/>
              <a:gd name="connsiteX3" fmla="*/ 12234625 w 12353365"/>
              <a:gd name="connsiteY3" fmla="*/ 27381 h 6895881"/>
              <a:gd name="connsiteX4" fmla="*/ 12254754 w 12353365"/>
              <a:gd name="connsiteY4" fmla="*/ 19129 h 6895881"/>
              <a:gd name="connsiteX5" fmla="*/ 12353365 w 12353365"/>
              <a:gd name="connsiteY5" fmla="*/ 6895881 h 6895881"/>
              <a:gd name="connsiteX6" fmla="*/ 5727140 w 12353365"/>
              <a:gd name="connsiteY6" fmla="*/ 6895881 h 6895881"/>
              <a:gd name="connsiteX7" fmla="*/ 3163494 w 12353365"/>
              <a:gd name="connsiteY7" fmla="*/ 6885934 h 6895881"/>
              <a:gd name="connsiteX8" fmla="*/ 11778 w 12353365"/>
              <a:gd name="connsiteY8" fmla="*/ 3277482 h 6895881"/>
              <a:gd name="connsiteX9" fmla="*/ 0 w 12353365"/>
              <a:gd name="connsiteY9" fmla="*/ 1987 h 6895881"/>
              <a:gd name="connsiteX0" fmla="*/ 0 w 12272683"/>
              <a:gd name="connsiteY0" fmla="*/ 1987 h 6904845"/>
              <a:gd name="connsiteX1" fmla="*/ 1808415 w 12272683"/>
              <a:gd name="connsiteY1" fmla="*/ 0 h 6904845"/>
              <a:gd name="connsiteX2" fmla="*/ 10519064 w 12272683"/>
              <a:gd name="connsiteY2" fmla="*/ 31785 h 6904845"/>
              <a:gd name="connsiteX3" fmla="*/ 12234625 w 12272683"/>
              <a:gd name="connsiteY3" fmla="*/ 27381 h 6904845"/>
              <a:gd name="connsiteX4" fmla="*/ 12254754 w 12272683"/>
              <a:gd name="connsiteY4" fmla="*/ 19129 h 6904845"/>
              <a:gd name="connsiteX5" fmla="*/ 12272683 w 12272683"/>
              <a:gd name="connsiteY5" fmla="*/ 6904845 h 6904845"/>
              <a:gd name="connsiteX6" fmla="*/ 5727140 w 12272683"/>
              <a:gd name="connsiteY6" fmla="*/ 6895881 h 6904845"/>
              <a:gd name="connsiteX7" fmla="*/ 3163494 w 12272683"/>
              <a:gd name="connsiteY7" fmla="*/ 6885934 h 6904845"/>
              <a:gd name="connsiteX8" fmla="*/ 11778 w 12272683"/>
              <a:gd name="connsiteY8" fmla="*/ 3277482 h 6904845"/>
              <a:gd name="connsiteX9" fmla="*/ 0 w 12272683"/>
              <a:gd name="connsiteY9" fmla="*/ 1987 h 6904845"/>
              <a:gd name="connsiteX0" fmla="*/ 0 w 12272683"/>
              <a:gd name="connsiteY0" fmla="*/ 0 h 6929752"/>
              <a:gd name="connsiteX1" fmla="*/ 1808415 w 12272683"/>
              <a:gd name="connsiteY1" fmla="*/ 24907 h 6929752"/>
              <a:gd name="connsiteX2" fmla="*/ 10519064 w 12272683"/>
              <a:gd name="connsiteY2" fmla="*/ 56692 h 6929752"/>
              <a:gd name="connsiteX3" fmla="*/ 12234625 w 12272683"/>
              <a:gd name="connsiteY3" fmla="*/ 52288 h 6929752"/>
              <a:gd name="connsiteX4" fmla="*/ 12254754 w 12272683"/>
              <a:gd name="connsiteY4" fmla="*/ 44036 h 6929752"/>
              <a:gd name="connsiteX5" fmla="*/ 12272683 w 12272683"/>
              <a:gd name="connsiteY5" fmla="*/ 6929752 h 6929752"/>
              <a:gd name="connsiteX6" fmla="*/ 5727140 w 12272683"/>
              <a:gd name="connsiteY6" fmla="*/ 6920788 h 6929752"/>
              <a:gd name="connsiteX7" fmla="*/ 3163494 w 12272683"/>
              <a:gd name="connsiteY7" fmla="*/ 6910841 h 6929752"/>
              <a:gd name="connsiteX8" fmla="*/ 11778 w 12272683"/>
              <a:gd name="connsiteY8" fmla="*/ 3302389 h 6929752"/>
              <a:gd name="connsiteX9" fmla="*/ 0 w 12272683"/>
              <a:gd name="connsiteY9" fmla="*/ 0 h 6929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272683" h="6929752">
                <a:moveTo>
                  <a:pt x="0" y="0"/>
                </a:moveTo>
                <a:cubicBezTo>
                  <a:pt x="13855" y="39636"/>
                  <a:pt x="1183033" y="24907"/>
                  <a:pt x="1808415" y="24907"/>
                </a:cubicBezTo>
                <a:lnTo>
                  <a:pt x="10519064" y="56692"/>
                </a:lnTo>
                <a:cubicBezTo>
                  <a:pt x="10509373" y="67949"/>
                  <a:pt x="11756519" y="48760"/>
                  <a:pt x="12234625" y="52288"/>
                </a:cubicBezTo>
                <a:lnTo>
                  <a:pt x="12254754" y="44036"/>
                </a:lnTo>
                <a:cubicBezTo>
                  <a:pt x="12260730" y="2339275"/>
                  <a:pt x="12266707" y="4634513"/>
                  <a:pt x="12272683" y="6929752"/>
                </a:cubicBezTo>
                <a:lnTo>
                  <a:pt x="5727140" y="6920788"/>
                </a:lnTo>
                <a:lnTo>
                  <a:pt x="3163494" y="6910841"/>
                </a:lnTo>
                <a:cubicBezTo>
                  <a:pt x="2531868" y="6917310"/>
                  <a:pt x="13903" y="4136365"/>
                  <a:pt x="11778" y="3302389"/>
                </a:cubicBezTo>
                <a:cubicBezTo>
                  <a:pt x="11778" y="1792628"/>
                  <a:pt x="0" y="1509761"/>
                  <a:pt x="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64197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ue and black background&#10;&#10;Description automatically generated">
            <a:extLst>
              <a:ext uri="{FF2B5EF4-FFF2-40B4-BE49-F238E27FC236}">
                <a16:creationId xmlns:a16="http://schemas.microsoft.com/office/drawing/2014/main" id="{93B309CC-018D-3ED5-4B7E-C4F694CB2B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3583" r="60990"/>
          <a:stretch/>
        </p:blipFill>
        <p:spPr>
          <a:xfrm>
            <a:off x="0" y="0"/>
            <a:ext cx="3100086" cy="6858000"/>
          </a:xfrm>
          <a:prstGeom prst="rect">
            <a:avLst/>
          </a:prstGeom>
        </p:spPr>
      </p:pic>
      <p:pic>
        <p:nvPicPr>
          <p:cNvPr id="8" name="Picture 7" descr="The University of Toledo">
            <a:extLst>
              <a:ext uri="{FF2B5EF4-FFF2-40B4-BE49-F238E27FC236}">
                <a16:creationId xmlns:a16="http://schemas.microsoft.com/office/drawing/2014/main" id="{270A6DD7-E344-343B-69D3-3A56F52508C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3591" y="5595651"/>
            <a:ext cx="1182964" cy="1091967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79F779-B84F-24E1-2364-E3956EFADE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53739" y="6356350"/>
            <a:ext cx="172766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55858EE-BE12-8316-425B-55154A3D01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40AD90-2D80-8D14-91E1-3AA42618A5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39184-86B0-0442-97BF-1F00A1A10E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337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Logo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F301E-F204-B8FC-9863-E0D386B254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53738" y="694905"/>
            <a:ext cx="9733658" cy="9144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headline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443429-35BF-61AF-A620-7344DFE2FBE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53738" y="1788150"/>
            <a:ext cx="4432593" cy="43891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83EAD0-C58D-ADC9-781F-0550BE391B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22910" y="1788150"/>
            <a:ext cx="4754880" cy="43891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E0EAC7-764E-6FD3-9816-F2E89EC652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53739" y="6356350"/>
            <a:ext cx="1727662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039222-845E-967A-54A2-526A831E77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CE150B-F029-125F-5A26-8EF4596F8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39184-86B0-0442-97BF-1F00A1A10E1F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E1A39F7-D28B-D85C-A2D2-48D6489BF254}"/>
              </a:ext>
            </a:extLst>
          </p:cNvPr>
          <p:cNvCxnSpPr>
            <a:cxnSpLocks/>
          </p:cNvCxnSpPr>
          <p:nvPr userDrawn="1"/>
        </p:nvCxnSpPr>
        <p:spPr>
          <a:xfrm>
            <a:off x="6547413" y="1788150"/>
            <a:ext cx="0" cy="4389120"/>
          </a:xfrm>
          <a:prstGeom prst="line">
            <a:avLst/>
          </a:prstGeom>
          <a:ln w="15875">
            <a:solidFill>
              <a:srgbClr val="A204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2470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997C7678-65F8-659A-CBE8-66824541B7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49569" y="694908"/>
            <a:ext cx="9736575" cy="9144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headline</a:t>
            </a:r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8B287D44-E640-24CB-9C26-2E67CE5046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53739" y="6356350"/>
            <a:ext cx="1727662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C2926DE1-6A52-18B1-F132-45FDAE9A33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A5B2B2D4-D432-4C25-2774-03CBF60BC5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39184-86B0-0442-97BF-1F00A1A10E1F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Chart Placeholder 15">
            <a:extLst>
              <a:ext uri="{FF2B5EF4-FFF2-40B4-BE49-F238E27FC236}">
                <a16:creationId xmlns:a16="http://schemas.microsoft.com/office/drawing/2014/main" id="{DB6DF9FE-E772-E0ED-D0D4-74C69797AE88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1853739" y="1787188"/>
            <a:ext cx="9736574" cy="4389120"/>
          </a:xfrm>
        </p:spPr>
        <p:txBody>
          <a:bodyPr/>
          <a:lstStyle/>
          <a:p>
            <a:r>
              <a:rPr lang="en-US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2979739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blue and black background&#10;&#10;Description automatically generated">
            <a:extLst>
              <a:ext uri="{FF2B5EF4-FFF2-40B4-BE49-F238E27FC236}">
                <a16:creationId xmlns:a16="http://schemas.microsoft.com/office/drawing/2014/main" id="{0741DFC3-7F52-3262-80F8-3872703B4C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2202"/>
            <a:ext cx="12195914" cy="686020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8525B2B-2513-FE36-A477-7C7F1500E23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450891" y="704538"/>
            <a:ext cx="9144000" cy="27432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6000">
                <a:solidFill>
                  <a:srgbClr val="FFD200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pic>
        <p:nvPicPr>
          <p:cNvPr id="13" name="Picture 12" descr="The University of Toledo">
            <a:extLst>
              <a:ext uri="{FF2B5EF4-FFF2-40B4-BE49-F238E27FC236}">
                <a16:creationId xmlns:a16="http://schemas.microsoft.com/office/drawing/2014/main" id="{7A15B486-7F0A-CCD9-5C1B-CD87E609BD6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04311" y="4763079"/>
            <a:ext cx="1940716" cy="1791430"/>
          </a:xfrm>
          <a:prstGeom prst="rect">
            <a:avLst/>
          </a:prstGeom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EEA29C74-FD27-1030-4968-D68816572CC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450891" y="3879354"/>
            <a:ext cx="9144000" cy="48273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subhead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CD53881C-896A-B256-D16C-A94E4D1D51C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32300" y="4362450"/>
            <a:ext cx="5238750" cy="511175"/>
          </a:xfrm>
        </p:spPr>
        <p:txBody>
          <a:bodyPr/>
          <a:lstStyle>
            <a:lvl1pPr marL="0" indent="0" algn="ctr">
              <a:buFontTx/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presenter and date</a:t>
            </a:r>
          </a:p>
        </p:txBody>
      </p:sp>
    </p:spTree>
    <p:extLst>
      <p:ext uri="{BB962C8B-B14F-4D97-AF65-F5344CB8AC3E}">
        <p14:creationId xmlns:p14="http://schemas.microsoft.com/office/powerpoint/2010/main" val="25189558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Logo 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9AA2E-3516-E31D-D239-6A54061FC6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53739" y="697040"/>
            <a:ext cx="4114800" cy="1004438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en-US" dirty="0"/>
              <a:t>Click to edit headline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D9FF02-1F7D-C32A-1D21-0EC41686D3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3462" y="697040"/>
            <a:ext cx="5355187" cy="54864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E11D97-49DD-F43F-34D7-8E07F53632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853739" y="1979271"/>
            <a:ext cx="4114800" cy="4195924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72C9C3-5F0E-25D0-3559-4DDAA99723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53739" y="6356350"/>
            <a:ext cx="1727662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4F3B8B-4154-6A2A-D8F8-CC3FD677FF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EB735D-B1F6-200E-BC5F-8EDD7C0900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39184-86B0-0442-97BF-1F00A1A10E1F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5C32E31-307B-88E9-6105-28BFDB7C78A5}"/>
              </a:ext>
            </a:extLst>
          </p:cNvPr>
          <p:cNvCxnSpPr/>
          <p:nvPr userDrawn="1"/>
        </p:nvCxnSpPr>
        <p:spPr>
          <a:xfrm>
            <a:off x="6096000" y="697040"/>
            <a:ext cx="0" cy="5486400"/>
          </a:xfrm>
          <a:prstGeom prst="line">
            <a:avLst/>
          </a:prstGeom>
          <a:ln w="15875">
            <a:solidFill>
              <a:srgbClr val="A204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17577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Photo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675764C-ADAD-C280-87AE-DAE4423A8A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23462" y="693295"/>
            <a:ext cx="5355187" cy="510562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545BEF-B7C4-5F03-9D36-ECD56F0B1D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53739" y="6356350"/>
            <a:ext cx="172766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4C6B08-D966-2F43-3B4E-AAB685EEB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541B06-073A-1E2D-CE22-01BBB23F6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39184-86B0-0442-97BF-1F00A1A10E1F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B8E7F772-DB50-9738-498C-436F330081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53739" y="697040"/>
            <a:ext cx="4114800" cy="1004438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en-US" dirty="0"/>
              <a:t>Click to edit headline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1B084FFC-D44D-4AA2-A87E-6F187AD469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853739" y="1979271"/>
            <a:ext cx="4114800" cy="3842795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94198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ogo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20DFBA4-A58F-CCA0-009E-5DFB70413E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53739" y="6356350"/>
            <a:ext cx="1727662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D0855CD-A58A-A789-7FBB-3D97A420C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2B275F-6E70-2FDD-184C-68D21372B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39184-86B0-0442-97BF-1F00A1A10E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7764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Ribbon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F301E-F204-B8FC-9863-E0D386B254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53738" y="694905"/>
            <a:ext cx="9733658" cy="9144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headline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443429-35BF-61AF-A620-7344DFE2FBE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53738" y="1788150"/>
            <a:ext cx="4432593" cy="43891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83EAD0-C58D-ADC9-781F-0550BE391B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22910" y="1788150"/>
            <a:ext cx="4754880" cy="43891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E0EAC7-764E-6FD3-9816-F2E89EC652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53739" y="6356350"/>
            <a:ext cx="1727662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039222-845E-967A-54A2-526A831E77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CE150B-F029-125F-5A26-8EF4596F8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39184-86B0-0442-97BF-1F00A1A10E1F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E1A39F7-D28B-D85C-A2D2-48D6489BF254}"/>
              </a:ext>
            </a:extLst>
          </p:cNvPr>
          <p:cNvCxnSpPr>
            <a:cxnSpLocks/>
          </p:cNvCxnSpPr>
          <p:nvPr userDrawn="1"/>
        </p:nvCxnSpPr>
        <p:spPr>
          <a:xfrm>
            <a:off x="6547413" y="1788150"/>
            <a:ext cx="0" cy="4389120"/>
          </a:xfrm>
          <a:prstGeom prst="line">
            <a:avLst/>
          </a:prstGeom>
          <a:ln w="15875">
            <a:solidFill>
              <a:srgbClr val="A204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The Power To Do">
            <a:extLst>
              <a:ext uri="{FF2B5EF4-FFF2-40B4-BE49-F238E27FC236}">
                <a16:creationId xmlns:a16="http://schemas.microsoft.com/office/drawing/2014/main" id="{97598E61-3590-017E-6B16-A5854620FF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8615596" y="3280172"/>
            <a:ext cx="6858000" cy="297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2710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bb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997C7678-65F8-659A-CBE8-66824541B7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49569" y="694908"/>
            <a:ext cx="9736575" cy="9144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headline</a:t>
            </a:r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8B287D44-E640-24CB-9C26-2E67CE5046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53739" y="6356350"/>
            <a:ext cx="1727662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C2926DE1-6A52-18B1-F132-45FDAE9A33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A5B2B2D4-D432-4C25-2774-03CBF60BC5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39184-86B0-0442-97BF-1F00A1A10E1F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Chart Placeholder 15">
            <a:extLst>
              <a:ext uri="{FF2B5EF4-FFF2-40B4-BE49-F238E27FC236}">
                <a16:creationId xmlns:a16="http://schemas.microsoft.com/office/drawing/2014/main" id="{DB6DF9FE-E772-E0ED-D0D4-74C69797AE88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1853739" y="1787188"/>
            <a:ext cx="9736574" cy="4389120"/>
          </a:xfrm>
        </p:spPr>
        <p:txBody>
          <a:bodyPr/>
          <a:lstStyle/>
          <a:p>
            <a:r>
              <a:rPr lang="en-US"/>
              <a:t>Click icon to add chart</a:t>
            </a:r>
          </a:p>
        </p:txBody>
      </p:sp>
      <p:pic>
        <p:nvPicPr>
          <p:cNvPr id="2" name="Picture 1" descr="The Power To Do">
            <a:extLst>
              <a:ext uri="{FF2B5EF4-FFF2-40B4-BE49-F238E27FC236}">
                <a16:creationId xmlns:a16="http://schemas.microsoft.com/office/drawing/2014/main" id="{25E9749D-4B91-92E4-E723-275CCB34F6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8615596" y="3280172"/>
            <a:ext cx="6858000" cy="297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7898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Ribbon 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9AA2E-3516-E31D-D239-6A54061FC6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53739" y="697040"/>
            <a:ext cx="4114800" cy="1004438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en-US" dirty="0"/>
              <a:t>Click to edit headline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D9FF02-1F7D-C32A-1D21-0EC41686D3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3462" y="697040"/>
            <a:ext cx="5355187" cy="54864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E11D97-49DD-F43F-34D7-8E07F53632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853739" y="1979271"/>
            <a:ext cx="4114800" cy="4195924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72C9C3-5F0E-25D0-3559-4DDAA99723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53739" y="6356350"/>
            <a:ext cx="1727662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4F3B8B-4154-6A2A-D8F8-CC3FD677FF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EB735D-B1F6-200E-BC5F-8EDD7C0900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39184-86B0-0442-97BF-1F00A1A10E1F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5C32E31-307B-88E9-6105-28BFDB7C78A5}"/>
              </a:ext>
            </a:extLst>
          </p:cNvPr>
          <p:cNvCxnSpPr/>
          <p:nvPr userDrawn="1"/>
        </p:nvCxnSpPr>
        <p:spPr>
          <a:xfrm>
            <a:off x="6096000" y="697040"/>
            <a:ext cx="0" cy="5486400"/>
          </a:xfrm>
          <a:prstGeom prst="line">
            <a:avLst/>
          </a:prstGeom>
          <a:ln w="15875">
            <a:solidFill>
              <a:srgbClr val="A204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The Power To Do">
            <a:extLst>
              <a:ext uri="{FF2B5EF4-FFF2-40B4-BE49-F238E27FC236}">
                <a16:creationId xmlns:a16="http://schemas.microsoft.com/office/drawing/2014/main" id="{3A36892B-B7CD-8405-47CC-112DE92199D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8615596" y="3280172"/>
            <a:ext cx="6858000" cy="297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9445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bbon Photo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675764C-ADAD-C280-87AE-DAE4423A8A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23462" y="693295"/>
            <a:ext cx="5355187" cy="510562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545BEF-B7C4-5F03-9D36-ECD56F0B1D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53739" y="6356350"/>
            <a:ext cx="172766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4C6B08-D966-2F43-3B4E-AAB685EEB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541B06-073A-1E2D-CE22-01BBB23F6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39184-86B0-0442-97BF-1F00A1A10E1F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B8E7F772-DB50-9738-498C-436F330081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53739" y="697040"/>
            <a:ext cx="4114800" cy="1004438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en-US" dirty="0"/>
              <a:t>Click to edit headline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1B084FFC-D44D-4AA2-A87E-6F187AD469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853739" y="1979271"/>
            <a:ext cx="4114800" cy="3842795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" name="Picture 1" descr="The Power To Do">
            <a:extLst>
              <a:ext uri="{FF2B5EF4-FFF2-40B4-BE49-F238E27FC236}">
                <a16:creationId xmlns:a16="http://schemas.microsoft.com/office/drawing/2014/main" id="{179C6BBE-BEB4-BE22-3486-1319E010C5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8615596" y="3280172"/>
            <a:ext cx="6858000" cy="297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36566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Ribbon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20DFBA4-A58F-CCA0-009E-5DFB70413E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53739" y="6356350"/>
            <a:ext cx="1727662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D0855CD-A58A-A789-7FBB-3D97A420C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2B275F-6E70-2FDD-184C-68D21372B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39184-86B0-0442-97BF-1F00A1A10E1F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 descr="The Power To Do">
            <a:extLst>
              <a:ext uri="{FF2B5EF4-FFF2-40B4-BE49-F238E27FC236}">
                <a16:creationId xmlns:a16="http://schemas.microsoft.com/office/drawing/2014/main" id="{B9BF702D-809E-6101-23D2-92BC43152DB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8615596" y="3280172"/>
            <a:ext cx="6858000" cy="297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8744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Background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448207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Photo of a colorful sunset over The University of Toledo">
            <a:extLst>
              <a:ext uri="{FF2B5EF4-FFF2-40B4-BE49-F238E27FC236}">
                <a16:creationId xmlns:a16="http://schemas.microsoft.com/office/drawing/2014/main" id="{C6086AC2-6CBC-08BB-D74C-DE47A0D4E1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2141" b="2147"/>
          <a:stretch/>
        </p:blipFill>
        <p:spPr>
          <a:xfrm>
            <a:off x="776" y="-1"/>
            <a:ext cx="12191224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47F17AE-868A-0D51-8409-0336CE93FA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8380" y="2038349"/>
            <a:ext cx="4756056" cy="2781300"/>
          </a:xfrm>
          <a:prstGeom prst="rect">
            <a:avLst/>
          </a:prstGeom>
        </p:spPr>
        <p:txBody>
          <a:bodyPr anchor="b"/>
          <a:lstStyle>
            <a:lvl1pPr>
              <a:defRPr sz="6000">
                <a:solidFill>
                  <a:srgbClr val="000F3E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Thank You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2C276A-CC74-713F-673B-FE112F7662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53739" y="6356350"/>
            <a:ext cx="1727662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1B0D78-6004-64E4-5038-341C937E10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508537-6ED8-6D2E-8E33-A44BE175FD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39184-86B0-0442-97BF-1F00A1A10E1F}" type="slidenum">
              <a:rPr lang="en-US" smtClean="0"/>
              <a:t>‹#›</a:t>
            </a:fld>
            <a:endParaRPr lang="en-US"/>
          </a:p>
        </p:txBody>
      </p:sp>
      <p:pic>
        <p:nvPicPr>
          <p:cNvPr id="14" name="Picture 13" descr="A blue and yellow logo with a black background&#10;&#10;Description automatically generated">
            <a:extLst>
              <a:ext uri="{FF2B5EF4-FFF2-40B4-BE49-F238E27FC236}">
                <a16:creationId xmlns:a16="http://schemas.microsoft.com/office/drawing/2014/main" id="{BC26EF39-F156-5E94-F634-29956483C28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8379" y="5597525"/>
            <a:ext cx="1157758" cy="1069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5732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0741DFC3-7F52-3262-80F8-3872703B4C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190" t="34224" r="31198"/>
          <a:stretch/>
        </p:blipFill>
        <p:spPr>
          <a:xfrm>
            <a:off x="-1" y="0"/>
            <a:ext cx="12192001" cy="667173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8525B2B-2513-FE36-A477-7C7F1500E23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65291" y="704537"/>
            <a:ext cx="8227541" cy="2741214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6000">
                <a:solidFill>
                  <a:srgbClr val="000F3E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pic>
        <p:nvPicPr>
          <p:cNvPr id="13" name="Picture 12" descr="The University of Toledo">
            <a:extLst>
              <a:ext uri="{FF2B5EF4-FFF2-40B4-BE49-F238E27FC236}">
                <a16:creationId xmlns:a16="http://schemas.microsoft.com/office/drawing/2014/main" id="{7A15B486-7F0A-CCD9-5C1B-CD87E609BD6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04311" y="4362085"/>
            <a:ext cx="1940716" cy="1791430"/>
          </a:xfrm>
          <a:prstGeom prst="rect">
            <a:avLst/>
          </a:prstGeom>
        </p:spPr>
      </p:pic>
      <p:pic>
        <p:nvPicPr>
          <p:cNvPr id="5" name="Picture 4" descr="The Power To Do">
            <a:extLst>
              <a:ext uri="{FF2B5EF4-FFF2-40B4-BE49-F238E27FC236}">
                <a16:creationId xmlns:a16="http://schemas.microsoft.com/office/drawing/2014/main" id="{FB70371D-95EC-591D-8CC4-AA2E78E5B5C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6328835"/>
            <a:ext cx="12192000" cy="529165"/>
          </a:xfrm>
          <a:prstGeom prst="rect">
            <a:avLst/>
          </a:prstGeom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BE81B6D7-9BA0-ECB2-79E4-7FD38D70946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365291" y="3535109"/>
            <a:ext cx="8227541" cy="48273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E39BCB1F-804A-36EB-0C16-D95E6878EE9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56093" y="4018205"/>
            <a:ext cx="4851699" cy="747433"/>
          </a:xfrm>
        </p:spPr>
        <p:txBody>
          <a:bodyPr/>
          <a:lstStyle>
            <a:lvl1pPr marL="0" indent="0" algn="ctr">
              <a:buFontTx/>
              <a:buNone/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add presenter and date</a:t>
            </a:r>
          </a:p>
        </p:txBody>
      </p:sp>
    </p:spTree>
    <p:extLst>
      <p:ext uri="{BB962C8B-B14F-4D97-AF65-F5344CB8AC3E}">
        <p14:creationId xmlns:p14="http://schemas.microsoft.com/office/powerpoint/2010/main" val="8183213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and black background&#10;&#10;Description automatically generated">
            <a:extLst>
              <a:ext uri="{FF2B5EF4-FFF2-40B4-BE49-F238E27FC236}">
                <a16:creationId xmlns:a16="http://schemas.microsoft.com/office/drawing/2014/main" id="{4968E90C-6CD4-A90C-56D9-13621D0152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8525B2B-2513-FE36-A477-7C7F1500E23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43614" y="1617041"/>
            <a:ext cx="8227541" cy="182880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6000">
                <a:solidFill>
                  <a:srgbClr val="000F3E"/>
                </a:solidFill>
              </a:defRPr>
            </a:lvl1pPr>
          </a:lstStyle>
          <a:p>
            <a:r>
              <a:rPr lang="en-US" dirty="0"/>
              <a:t>Click to add section title</a:t>
            </a:r>
          </a:p>
        </p:txBody>
      </p:sp>
      <p:pic>
        <p:nvPicPr>
          <p:cNvPr id="4" name="Picture 3" descr="The University of Toledo">
            <a:extLst>
              <a:ext uri="{FF2B5EF4-FFF2-40B4-BE49-F238E27FC236}">
                <a16:creationId xmlns:a16="http://schemas.microsoft.com/office/drawing/2014/main" id="{0CEBF344-41C9-3982-9971-0DEB34FF4EF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3591" y="5595651"/>
            <a:ext cx="1182964" cy="1091967"/>
          </a:xfrm>
          <a:prstGeom prst="rect">
            <a:avLst/>
          </a:prstGeom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FAFE1169-B6AF-2ABA-881B-F94D8B7CEF9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322259" y="3685721"/>
            <a:ext cx="8248896" cy="13771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13373249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968E90C-6CD4-A90C-56D9-13621D0152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The University of Toledo">
            <a:extLst>
              <a:ext uri="{FF2B5EF4-FFF2-40B4-BE49-F238E27FC236}">
                <a16:creationId xmlns:a16="http://schemas.microsoft.com/office/drawing/2014/main" id="{C8179742-D271-4B75-9AE7-7CE0218472D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3591" y="5595651"/>
            <a:ext cx="1182964" cy="1091967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DB7B2D73-B584-7A49-9474-044266B7FEE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43614" y="1617041"/>
            <a:ext cx="8227541" cy="182880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6000">
                <a:solidFill>
                  <a:srgbClr val="000F3E"/>
                </a:solidFill>
              </a:defRPr>
            </a:lvl1pPr>
          </a:lstStyle>
          <a:p>
            <a:r>
              <a:rPr lang="en-US" dirty="0"/>
              <a:t>Click to add section title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9F23DC7C-3ED8-F300-7BA1-8DD9B79EC01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322259" y="3685721"/>
            <a:ext cx="8248896" cy="13771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15494818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blue and black background&#10;&#10;Description automatically generated">
            <a:extLst>
              <a:ext uri="{FF2B5EF4-FFF2-40B4-BE49-F238E27FC236}">
                <a16:creationId xmlns:a16="http://schemas.microsoft.com/office/drawing/2014/main" id="{38EB782B-EF9D-C9AB-4F8E-CDFB6E68F6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394" t="-109" r="57145" b="109"/>
          <a:stretch/>
        </p:blipFill>
        <p:spPr>
          <a:xfrm>
            <a:off x="-47298" y="-13695"/>
            <a:ext cx="5289332" cy="6879189"/>
          </a:xfrm>
          <a:prstGeom prst="rect">
            <a:avLst/>
          </a:prstGeom>
        </p:spPr>
      </p:pic>
      <p:pic>
        <p:nvPicPr>
          <p:cNvPr id="4" name="Picture 3" descr="The University of Toledo">
            <a:extLst>
              <a:ext uri="{FF2B5EF4-FFF2-40B4-BE49-F238E27FC236}">
                <a16:creationId xmlns:a16="http://schemas.microsoft.com/office/drawing/2014/main" id="{C8179742-D271-4B75-9AE7-7CE0218472D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3591" y="5595651"/>
            <a:ext cx="1182964" cy="1091967"/>
          </a:xfrm>
          <a:prstGeom prst="rect">
            <a:avLst/>
          </a:prstGeom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9F23DC7C-3ED8-F300-7BA1-8DD9B79EC01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322259" y="3685721"/>
            <a:ext cx="8248896" cy="13771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66C5E97-2864-7130-F99F-CD9DBC7CC2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43614" y="1617041"/>
            <a:ext cx="8227541" cy="182880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6000">
                <a:solidFill>
                  <a:srgbClr val="A2047D"/>
                </a:solidFill>
              </a:defRPr>
            </a:lvl1pPr>
          </a:lstStyle>
          <a:p>
            <a:r>
              <a:rPr lang="en-US" dirty="0"/>
              <a:t>Click to add section title</a:t>
            </a:r>
          </a:p>
        </p:txBody>
      </p:sp>
    </p:spTree>
    <p:extLst>
      <p:ext uri="{BB962C8B-B14F-4D97-AF65-F5344CB8AC3E}">
        <p14:creationId xmlns:p14="http://schemas.microsoft.com/office/powerpoint/2010/main" val="16262269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on Head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E16EEAA-CB20-2191-AE22-DF1B43851A5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8525B2B-2513-FE36-A477-7C7F1500E23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99307" y="1595051"/>
            <a:ext cx="8819532" cy="1841443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section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7E4A83A-ED12-C6E9-1704-D1656C8451B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99304" y="3617028"/>
            <a:ext cx="8819532" cy="1645920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pic>
        <p:nvPicPr>
          <p:cNvPr id="4" name="Picture 3" descr="The University of Toledo">
            <a:extLst>
              <a:ext uri="{FF2B5EF4-FFF2-40B4-BE49-F238E27FC236}">
                <a16:creationId xmlns:a16="http://schemas.microsoft.com/office/drawing/2014/main" id="{C8179742-D271-4B75-9AE7-7CE0218472D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53591" y="5595651"/>
            <a:ext cx="1182964" cy="1091967"/>
          </a:xfrm>
          <a:prstGeom prst="rect">
            <a:avLst/>
          </a:prstGeom>
        </p:spPr>
      </p:pic>
      <p:pic>
        <p:nvPicPr>
          <p:cNvPr id="6" name="Picture 5" descr="A black and white background&#10;&#10;Description automatically generated">
            <a:extLst>
              <a:ext uri="{FF2B5EF4-FFF2-40B4-BE49-F238E27FC236}">
                <a16:creationId xmlns:a16="http://schemas.microsoft.com/office/drawing/2014/main" id="{F2141B89-39C6-0C8D-1CD5-414A865509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35205" t="6816"/>
          <a:stretch/>
        </p:blipFill>
        <p:spPr>
          <a:xfrm flipH="1">
            <a:off x="8880458" y="0"/>
            <a:ext cx="33115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0643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Block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2D68CD42-F1E0-2E62-6E73-A41749999AC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5999" y="0"/>
            <a:ext cx="6096001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8" name="Picture 7" descr="A blue and black background&#10;&#10;Description automatically generated">
            <a:extLst>
              <a:ext uri="{FF2B5EF4-FFF2-40B4-BE49-F238E27FC236}">
                <a16:creationId xmlns:a16="http://schemas.microsoft.com/office/drawing/2014/main" id="{7DB24AE4-099A-BF1E-4432-BC1241567E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1928" r="38071"/>
          <a:stretch/>
        </p:blipFill>
        <p:spPr>
          <a:xfrm>
            <a:off x="-2" y="0"/>
            <a:ext cx="6096001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94C201-27F7-ACBA-81BC-E8400DE5AF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53739" y="6356350"/>
            <a:ext cx="172766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BB9803-5B6E-17AE-BEA4-F24785AE3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C81CBE-FB8D-DF6F-8183-7CFDED124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39184-86B0-0442-97BF-1F00A1A10E1F}" type="slidenum">
              <a:rPr lang="en-US" smtClean="0"/>
              <a:t>‹#›</a:t>
            </a:fld>
            <a:endParaRPr lang="en-US"/>
          </a:p>
        </p:txBody>
      </p:sp>
      <p:pic>
        <p:nvPicPr>
          <p:cNvPr id="3" name="Picture 2" descr="The University of Toledo">
            <a:extLst>
              <a:ext uri="{FF2B5EF4-FFF2-40B4-BE49-F238E27FC236}">
                <a16:creationId xmlns:a16="http://schemas.microsoft.com/office/drawing/2014/main" id="{98DE5316-F0C1-AAD2-56F1-268DBA349CB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3591" y="5595651"/>
            <a:ext cx="1182964" cy="1091967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0786474-E478-B2F5-8B58-E0B515B273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53739" y="365125"/>
            <a:ext cx="3621372" cy="504225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>
                <a:solidFill>
                  <a:srgbClr val="000F3E"/>
                </a:solidFill>
              </a:defRPr>
            </a:lvl1pPr>
          </a:lstStyle>
          <a:p>
            <a:r>
              <a:rPr lang="en-US" dirty="0"/>
              <a:t>Click to edit headline</a:t>
            </a:r>
          </a:p>
        </p:txBody>
      </p:sp>
    </p:spTree>
    <p:extLst>
      <p:ext uri="{BB962C8B-B14F-4D97-AF65-F5344CB8AC3E}">
        <p14:creationId xmlns:p14="http://schemas.microsoft.com/office/powerpoint/2010/main" val="37104688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Block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blue and black background&#10;&#10;Description automatically generated">
            <a:extLst>
              <a:ext uri="{FF2B5EF4-FFF2-40B4-BE49-F238E27FC236}">
                <a16:creationId xmlns:a16="http://schemas.microsoft.com/office/drawing/2014/main" id="{E5E83D91-28D2-3897-E6AF-43BC8C4191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1928" r="38071"/>
          <a:stretch/>
        </p:blipFill>
        <p:spPr>
          <a:xfrm>
            <a:off x="-1" y="0"/>
            <a:ext cx="6096001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94C201-27F7-ACBA-81BC-E8400DE5AF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53739" y="6356350"/>
            <a:ext cx="172766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BB9803-5B6E-17AE-BEA4-F24785AE3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C81CBE-FB8D-DF6F-8183-7CFDED124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39184-86B0-0442-97BF-1F00A1A10E1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A7A13AC-1609-350E-DE4B-E361CB7C09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58010" y="699987"/>
            <a:ext cx="5120640" cy="5445980"/>
          </a:xfrm>
        </p:spPr>
        <p:txBody>
          <a:bodyPr>
            <a:noAutofit/>
          </a:bodyPr>
          <a:lstStyle>
            <a:lvl1pPr>
              <a:defRPr>
                <a:solidFill>
                  <a:srgbClr val="000F3E"/>
                </a:solidFill>
              </a:defRPr>
            </a:lvl1pPr>
            <a:lvl2pPr>
              <a:defRPr>
                <a:solidFill>
                  <a:srgbClr val="000F3E"/>
                </a:solidFill>
              </a:defRPr>
            </a:lvl2pPr>
            <a:lvl3pPr>
              <a:defRPr>
                <a:solidFill>
                  <a:srgbClr val="000F3E"/>
                </a:solidFill>
              </a:defRPr>
            </a:lvl3pPr>
            <a:lvl4pPr>
              <a:defRPr>
                <a:solidFill>
                  <a:srgbClr val="000F3E"/>
                </a:solidFill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2810C9C-0050-B251-E9B7-A65DA2A532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53739" y="365125"/>
            <a:ext cx="3621372" cy="504225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>
                <a:solidFill>
                  <a:srgbClr val="000F3E"/>
                </a:solidFill>
              </a:defRPr>
            </a:lvl1pPr>
          </a:lstStyle>
          <a:p>
            <a:r>
              <a:rPr lang="en-US" dirty="0"/>
              <a:t>Click to edit headline</a:t>
            </a:r>
          </a:p>
        </p:txBody>
      </p:sp>
      <p:pic>
        <p:nvPicPr>
          <p:cNvPr id="11" name="Picture 10" descr="The University of Toledo">
            <a:extLst>
              <a:ext uri="{FF2B5EF4-FFF2-40B4-BE49-F238E27FC236}">
                <a16:creationId xmlns:a16="http://schemas.microsoft.com/office/drawing/2014/main" id="{0BFE3BE3-8DC4-0B29-5338-0F1A115C25E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3591" y="5595651"/>
            <a:ext cx="1182964" cy="1091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2596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132D1F-81D7-74F8-87FE-4A6666FEBF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53739" y="1731363"/>
            <a:ext cx="9726161" cy="43891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DFFFCA-C8CB-272F-B538-746A43FACF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3545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139184-86B0-0442-97BF-1F00A1A10E1F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The University of Toledo">
            <a:extLst>
              <a:ext uri="{FF2B5EF4-FFF2-40B4-BE49-F238E27FC236}">
                <a16:creationId xmlns:a16="http://schemas.microsoft.com/office/drawing/2014/main" id="{E3341A9B-34AA-9E84-CA14-DF2237B0FD7D}"/>
              </a:ext>
            </a:extLst>
          </p:cNvPr>
          <p:cNvPicPr>
            <a:picLocks noChangeAspect="1"/>
          </p:cNvPicPr>
          <p:nvPr userDrawn="1"/>
        </p:nvPicPr>
        <p:blipFill>
          <a:blip r:embed="rId31"/>
          <a:stretch>
            <a:fillRect/>
          </a:stretch>
        </p:blipFill>
        <p:spPr>
          <a:xfrm>
            <a:off x="259321" y="5601250"/>
            <a:ext cx="1157758" cy="1069078"/>
          </a:xfrm>
          <a:prstGeom prst="rect">
            <a:avLst/>
          </a:prstGeom>
        </p:spPr>
      </p:pic>
      <p:sp>
        <p:nvSpPr>
          <p:cNvPr id="7" name="Title Placeholder 6">
            <a:extLst>
              <a:ext uri="{FF2B5EF4-FFF2-40B4-BE49-F238E27FC236}">
                <a16:creationId xmlns:a16="http://schemas.microsoft.com/office/drawing/2014/main" id="{F27FE511-B415-5459-98B1-42D81875F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3738" y="365125"/>
            <a:ext cx="950006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D3F59D13-216C-26BD-A380-5150F88D45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1A4D6D74-8F2E-09D6-71C6-FD7F781173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853738" y="6356350"/>
            <a:ext cx="17276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849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68" r:id="rId2"/>
    <p:sldLayoutId id="2147483688" r:id="rId3"/>
    <p:sldLayoutId id="2147483680" r:id="rId4"/>
    <p:sldLayoutId id="2147483663" r:id="rId5"/>
    <p:sldLayoutId id="2147483714" r:id="rId6"/>
    <p:sldLayoutId id="2147483704" r:id="rId7"/>
    <p:sldLayoutId id="2147483670" r:id="rId8"/>
    <p:sldLayoutId id="2147483678" r:id="rId9"/>
    <p:sldLayoutId id="2147483661" r:id="rId10"/>
    <p:sldLayoutId id="2147483689" r:id="rId11"/>
    <p:sldLayoutId id="2147483690" r:id="rId12"/>
    <p:sldLayoutId id="2147483691" r:id="rId13"/>
    <p:sldLayoutId id="2147483657" r:id="rId14"/>
    <p:sldLayoutId id="2147483706" r:id="rId15"/>
    <p:sldLayoutId id="2147483695" r:id="rId16"/>
    <p:sldLayoutId id="2147483693" r:id="rId17"/>
    <p:sldLayoutId id="2147483652" r:id="rId18"/>
    <p:sldLayoutId id="2147483649" r:id="rId19"/>
    <p:sldLayoutId id="2147483656" r:id="rId20"/>
    <p:sldLayoutId id="2147483707" r:id="rId21"/>
    <p:sldLayoutId id="2147483655" r:id="rId22"/>
    <p:sldLayoutId id="2147483708" r:id="rId23"/>
    <p:sldLayoutId id="2147483709" r:id="rId24"/>
    <p:sldLayoutId id="2147483710" r:id="rId25"/>
    <p:sldLayoutId id="2147483711" r:id="rId26"/>
    <p:sldLayoutId id="2147483712" r:id="rId27"/>
    <p:sldLayoutId id="2147483713" r:id="rId28"/>
    <p:sldLayoutId id="2147483694" r:id="rId2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i="0" kern="1200">
          <a:solidFill>
            <a:srgbClr val="003E7E"/>
          </a:solidFill>
          <a:latin typeface="Poppins ExtraBold" pitchFamily="2" charset="77"/>
          <a:ea typeface="+mj-ea"/>
          <a:cs typeface="Poppins ExtraBold" pitchFamily="2" charset="77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4"/>
        </a:buClr>
        <a:buFont typeface="Arial" panose="020B0604020202020204" pitchFamily="34" charset="0"/>
        <a:buChar char="•"/>
        <a:defRPr sz="2800" b="0" i="0" kern="1200">
          <a:solidFill>
            <a:srgbClr val="000F3E"/>
          </a:solidFill>
          <a:latin typeface="Poppins Light" pitchFamily="2" charset="77"/>
          <a:ea typeface="+mn-ea"/>
          <a:cs typeface="Poppins Light" pitchFamily="2" charset="77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4"/>
        </a:buClr>
        <a:buFont typeface="Arial" panose="020B0604020202020204" pitchFamily="34" charset="0"/>
        <a:buChar char="•"/>
        <a:defRPr sz="2400" b="0" i="0" kern="1200">
          <a:solidFill>
            <a:srgbClr val="000F3E"/>
          </a:solidFill>
          <a:latin typeface="Poppins Light" pitchFamily="2" charset="77"/>
          <a:ea typeface="+mn-ea"/>
          <a:cs typeface="Poppins Light" pitchFamily="2" charset="77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4"/>
        </a:buClr>
        <a:buFont typeface="Arial" panose="020B0604020202020204" pitchFamily="34" charset="0"/>
        <a:buChar char="•"/>
        <a:defRPr sz="2000" b="0" i="0" kern="1200">
          <a:solidFill>
            <a:srgbClr val="000F3E"/>
          </a:solidFill>
          <a:latin typeface="Poppins Light" pitchFamily="2" charset="77"/>
          <a:ea typeface="+mn-ea"/>
          <a:cs typeface="Poppins Light" pitchFamily="2" charset="77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4"/>
        </a:buClr>
        <a:buFont typeface="Arial" panose="020B0604020202020204" pitchFamily="34" charset="0"/>
        <a:buChar char="•"/>
        <a:defRPr sz="1800" b="0" i="0" kern="1200">
          <a:solidFill>
            <a:srgbClr val="000F3E"/>
          </a:solidFill>
          <a:latin typeface="Poppins Light" pitchFamily="2" charset="77"/>
          <a:ea typeface="+mn-ea"/>
          <a:cs typeface="Poppins Light" pitchFamily="2" charset="77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4"/>
        </a:buClr>
        <a:buFont typeface="Arial" panose="020B0604020202020204" pitchFamily="34" charset="0"/>
        <a:buChar char="•"/>
        <a:defRPr sz="1800" b="0" i="0" kern="1200">
          <a:solidFill>
            <a:srgbClr val="000F3E"/>
          </a:solidFill>
          <a:latin typeface="Poppins Light" pitchFamily="2" charset="77"/>
          <a:ea typeface="+mn-ea"/>
          <a:cs typeface="Poppins Light" pitchFamily="2" charset="77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8F42C6-287E-3306-9CBF-F8A2A0247F1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br>
              <a:rPr lang="en-US" sz="3200" dirty="0"/>
            </a:br>
            <a:br>
              <a:rPr lang="en-US" sz="3200" dirty="0"/>
            </a:br>
            <a:br>
              <a:rPr lang="en-US" sz="3200" dirty="0"/>
            </a:br>
            <a:br>
              <a:rPr lang="en-US" sz="3200" dirty="0"/>
            </a:br>
            <a:r>
              <a:rPr lang="en-US" sz="3200" dirty="0"/>
              <a:t>Faculty Senate Committee on Student Affairs, </a:t>
            </a:r>
            <a:br>
              <a:rPr lang="en-US" sz="3200" dirty="0"/>
            </a:br>
            <a:r>
              <a:rPr lang="en-US" sz="3200" dirty="0"/>
              <a:t>5 November, 2024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166A648-EAF6-3D11-1F84-AF4D6E0AF49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First SG Issue: DEI Statement and Minority Scholarships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1869A0-B1D8-8F39-1D76-748A1ED3D2A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42459" y="4362450"/>
            <a:ext cx="6628592" cy="874568"/>
          </a:xfrm>
        </p:spPr>
        <p:txBody>
          <a:bodyPr/>
          <a:lstStyle/>
          <a:p>
            <a:r>
              <a:rPr lang="en-US" dirty="0"/>
              <a:t>Dr. Deborah Coulter-Harris, Dr. Sally </a:t>
            </a:r>
            <a:r>
              <a:rPr lang="en-US" dirty="0" err="1"/>
              <a:t>Harmych</a:t>
            </a:r>
            <a:r>
              <a:rPr lang="en-US" dirty="0"/>
              <a:t>, </a:t>
            </a:r>
          </a:p>
          <a:p>
            <a:r>
              <a:rPr lang="en-US" dirty="0"/>
              <a:t>Dr. Barry </a:t>
            </a:r>
            <a:r>
              <a:rPr lang="en-US" dirty="0" err="1"/>
              <a:t>Scheuermann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3678" y="68186"/>
            <a:ext cx="6372520" cy="197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8651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1847654" y="810706"/>
            <a:ext cx="9935851" cy="754144"/>
          </a:xfrm>
        </p:spPr>
        <p:txBody>
          <a:bodyPr>
            <a:noAutofit/>
          </a:bodyPr>
          <a:lstStyle/>
          <a:p>
            <a:r>
              <a:rPr lang="en-US" sz="2800" dirty="0"/>
              <a:t>SG Issue 1: Changes to DEI and Minority Scholarships</a:t>
            </a: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2677212" y="1687399"/>
            <a:ext cx="8893943" cy="2790334"/>
          </a:xfrm>
        </p:spPr>
        <p:txBody>
          <a:bodyPr/>
          <a:lstStyle/>
          <a:p>
            <a:pPr algn="l"/>
            <a:r>
              <a:rPr lang="en-US" b="1" dirty="0">
                <a:solidFill>
                  <a:schemeClr val="tx1"/>
                </a:solidFill>
              </a:rPr>
              <a:t>Student Government wrote: </a:t>
            </a:r>
            <a:r>
              <a:rPr lang="en-US" dirty="0"/>
              <a:t>“Many students are concerned and appear to not know where to get information regarding the direction the University is taking with DEI. We fear that a lot of misinformation will spread as a result of this. We hope that FS can help us gather a consistent statement from administration to spread to the students. Students are also concerned about the funds that are traditionally awarded as scholarships to specific ethnic groups.”</a:t>
            </a:r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073739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2441542" y="405353"/>
            <a:ext cx="9129613" cy="1545995"/>
          </a:xfrm>
        </p:spPr>
        <p:txBody>
          <a:bodyPr>
            <a:normAutofit/>
          </a:bodyPr>
          <a:lstStyle/>
          <a:p>
            <a:r>
              <a:rPr lang="en-US" sz="3600" dirty="0"/>
              <a:t>Proposed Resolution:</a:t>
            </a:r>
            <a:br>
              <a:rPr lang="en-US" dirty="0"/>
            </a:br>
            <a:endParaRPr lang="en-US" dirty="0"/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>
          <a:xfrm>
            <a:off x="2881900" y="1404434"/>
            <a:ext cx="8248896" cy="4081966"/>
          </a:xfrm>
        </p:spPr>
        <p:txBody>
          <a:bodyPr/>
          <a:lstStyle/>
          <a:p>
            <a:pPr lvl="0" algn="l"/>
            <a:r>
              <a:rPr lang="en-US" dirty="0"/>
              <a:t>Our Subcommittee requested written statements addressing these concerns from Interim President Schroeder, Interim Provost </a:t>
            </a:r>
            <a:r>
              <a:rPr lang="en-US" dirty="0" err="1"/>
              <a:t>Molitor</a:t>
            </a:r>
            <a:r>
              <a:rPr lang="en-US" dirty="0"/>
              <a:t>, Floyd Akins, and </a:t>
            </a:r>
            <a:r>
              <a:rPr lang="en-US" dirty="0" err="1"/>
              <a:t>Malaika</a:t>
            </a:r>
            <a:r>
              <a:rPr lang="en-US" dirty="0"/>
              <a:t> Bell. (**Although </a:t>
            </a:r>
            <a:r>
              <a:rPr lang="en-US" dirty="0" err="1"/>
              <a:t>Malaika</a:t>
            </a:r>
            <a:r>
              <a:rPr lang="en-US" dirty="0"/>
              <a:t> did not sign the letter, she called me to say she had no objections to it.)</a:t>
            </a:r>
          </a:p>
          <a:p>
            <a:pPr lvl="0" algn="l"/>
            <a:endParaRPr lang="en-US" dirty="0"/>
          </a:p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en-US" dirty="0"/>
              <a:t>Response Received on 24 October, 2024.</a:t>
            </a:r>
          </a:p>
        </p:txBody>
      </p:sp>
    </p:spTree>
    <p:extLst>
      <p:ext uri="{BB962C8B-B14F-4D97-AF65-F5344CB8AC3E}">
        <p14:creationId xmlns:p14="http://schemas.microsoft.com/office/powerpoint/2010/main" val="12900978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823383" y="449808"/>
            <a:ext cx="9733656" cy="914400"/>
          </a:xfrm>
        </p:spPr>
        <p:txBody>
          <a:bodyPr/>
          <a:lstStyle/>
          <a:p>
            <a:r>
              <a:rPr lang="en-US" dirty="0"/>
              <a:t>Response to DEI Issue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659119" y="1364208"/>
            <a:ext cx="10062184" cy="5307643"/>
          </a:xfrm>
        </p:spPr>
        <p:txBody>
          <a:bodyPr/>
          <a:lstStyle/>
          <a:p>
            <a:r>
              <a:rPr lang="en-US" dirty="0"/>
              <a:t>Staff from DEI Office moved into Provost office; also moved Community Engagement and Student Affairs to Provost.</a:t>
            </a:r>
          </a:p>
          <a:p>
            <a:pPr lvl="1"/>
            <a:r>
              <a:rPr lang="en-US" dirty="0"/>
              <a:t>Incorporate these into Student Success Plan to increase student graduation/retention rates.</a:t>
            </a:r>
          </a:p>
          <a:p>
            <a:pPr lvl="1"/>
            <a:r>
              <a:rPr lang="en-US" dirty="0"/>
              <a:t>Integrate orientation, bridge programs, first-year experience, provide professional development/customer service training for front-line staff. </a:t>
            </a:r>
          </a:p>
          <a:p>
            <a:r>
              <a:rPr lang="en-US" sz="2400" dirty="0" err="1"/>
              <a:t>Malaika</a:t>
            </a:r>
            <a:r>
              <a:rPr lang="en-US" sz="2400" dirty="0"/>
              <a:t> Bell continues to oversee campus-wide DEI efforts.</a:t>
            </a:r>
          </a:p>
          <a:p>
            <a:r>
              <a:rPr lang="en-US" sz="2400" dirty="0"/>
              <a:t>Gentry Willis continues her collaboration with the Office of Multicultural Student Services.</a:t>
            </a:r>
          </a:p>
          <a:p>
            <a:r>
              <a:rPr lang="en-US" sz="2400" dirty="0"/>
              <a:t>Danielle Lutman leads </a:t>
            </a:r>
            <a:r>
              <a:rPr lang="en-US" sz="2400" dirty="0" err="1"/>
              <a:t>Eberly</a:t>
            </a:r>
            <a:r>
              <a:rPr lang="en-US" sz="2400" dirty="0"/>
              <a:t> Center for Women. (see Memo for more details about other </a:t>
            </a:r>
            <a:r>
              <a:rPr lang="en-US" sz="2400"/>
              <a:t>persons and initiatives</a:t>
            </a:r>
            <a:r>
              <a:rPr lang="en-US" sz="2400" dirty="0"/>
              <a:t>.)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8337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Scholarship Awards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Two separate issues regarding scholarship funds housed within The University of Toledo Foundation:</a:t>
            </a:r>
          </a:p>
          <a:p>
            <a:pPr marL="514350" indent="-514350">
              <a:buAutoNum type="arabicPeriod"/>
            </a:pPr>
            <a:r>
              <a:rPr lang="en-US" dirty="0"/>
              <a:t>Inability to award new race-based scholarships after June 2023 U.S. Supreme Court decision and subsequent guidance from the Ohio State Attorney General’s Office.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en-US" dirty="0"/>
              <a:t>Inability to award new gender-based scholarships per a Department of Education Office of Civil Rights inquiry. </a:t>
            </a:r>
          </a:p>
          <a:p>
            <a:pPr lvl="1"/>
            <a:r>
              <a:rPr lang="en-US" dirty="0"/>
              <a:t>However, students already awarded funds prior to these issues will continue to receive awards. </a:t>
            </a:r>
          </a:p>
          <a:p>
            <a:endParaRPr lang="en-US" dirty="0"/>
          </a:p>
          <a:p>
            <a:pPr marL="514350" indent="-514350"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39184-86B0-0442-97BF-1F00A1A10E1F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70963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Work in Progress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53739" y="1731363"/>
            <a:ext cx="9726161" cy="4707144"/>
          </a:xfrm>
        </p:spPr>
        <p:txBody>
          <a:bodyPr/>
          <a:lstStyle/>
          <a:p>
            <a:r>
              <a:rPr lang="en-US" dirty="0"/>
              <a:t>Working with donors to revise race and gender-based requirements; goal is to resume making scholarship awards to new students.</a:t>
            </a:r>
          </a:p>
          <a:p>
            <a:r>
              <a:rPr lang="en-US" dirty="0"/>
              <a:t>69 out of 73 race-based scholarships have been revised and can continue to be awarded.</a:t>
            </a:r>
          </a:p>
          <a:p>
            <a:r>
              <a:rPr lang="en-US" dirty="0"/>
              <a:t>6 out of 51 gender-based scholarships have been revised and can continue to be awarded. (Read memo for explanation of low %.)</a:t>
            </a:r>
          </a:p>
          <a:p>
            <a:r>
              <a:rPr lang="en-US" dirty="0">
                <a:solidFill>
                  <a:srgbClr val="FF0000"/>
                </a:solidFill>
              </a:rPr>
              <a:t>“Student success will always be our top priority.” </a:t>
            </a: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 				</a:t>
            </a:r>
            <a:r>
              <a:rPr lang="en-US" dirty="0">
                <a:solidFill>
                  <a:schemeClr val="tx1"/>
                </a:solidFill>
              </a:rPr>
              <a:t>Fin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39184-86B0-0442-97BF-1F00A1A10E1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9808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UToledo">
      <a:dk1>
        <a:srgbClr val="000000"/>
      </a:dk1>
      <a:lt1>
        <a:srgbClr val="FFFFFF"/>
      </a:lt1>
      <a:dk2>
        <a:srgbClr val="003D7E"/>
      </a:dk2>
      <a:lt2>
        <a:srgbClr val="FFFFFF"/>
      </a:lt2>
      <a:accent1>
        <a:srgbClr val="000E3D"/>
      </a:accent1>
      <a:accent2>
        <a:srgbClr val="102B5E"/>
      </a:accent2>
      <a:accent3>
        <a:srgbClr val="003D7E"/>
      </a:accent3>
      <a:accent4>
        <a:srgbClr val="009CE5"/>
      </a:accent4>
      <a:accent5>
        <a:srgbClr val="AED4E9"/>
      </a:accent5>
      <a:accent6>
        <a:srgbClr val="FFD200"/>
      </a:accent6>
      <a:hlink>
        <a:srgbClr val="A1047C"/>
      </a:hlink>
      <a:folHlink>
        <a:srgbClr val="A1047C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Toledo Presentation" id="{878472B2-5CB3-A84F-BF88-024C4E197E2A}" vid="{13CA13BF-2D47-8E49-8F59-CCE2B7E506E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89</TotalTime>
  <Words>446</Words>
  <Application>Microsoft Office PowerPoint</Application>
  <PresentationFormat>Widescreen</PresentationFormat>
  <Paragraphs>32</Paragraphs>
  <Slides>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Calibri</vt:lpstr>
      <vt:lpstr>Poppins ExtraBold</vt:lpstr>
      <vt:lpstr>Poppins Light</vt:lpstr>
      <vt:lpstr>Office Theme</vt:lpstr>
      <vt:lpstr>    Faculty Senate Committee on Student Affairs,  5 November, 2024</vt:lpstr>
      <vt:lpstr>SG Issue 1: Changes to DEI and Minority Scholarships</vt:lpstr>
      <vt:lpstr>Proposed Resolution: </vt:lpstr>
      <vt:lpstr>Response to DEI Issue</vt:lpstr>
      <vt:lpstr>Scholarship Awards</vt:lpstr>
      <vt:lpstr>Current Work in Progress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account</dc:creator>
  <cp:lastModifiedBy>Hubbard, Quinetta L.</cp:lastModifiedBy>
  <cp:revision>16</cp:revision>
  <dcterms:created xsi:type="dcterms:W3CDTF">2024-10-16T21:56:36Z</dcterms:created>
  <dcterms:modified xsi:type="dcterms:W3CDTF">2024-11-05T18:17:09Z</dcterms:modified>
</cp:coreProperties>
</file>