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54"/>
  </p:normalViewPr>
  <p:slideViewPr>
    <p:cSldViewPr snapToGrid="0">
      <p:cViewPr varScale="1">
        <p:scale>
          <a:sx n="62" d="100"/>
          <a:sy n="62" d="100"/>
        </p:scale>
        <p:origin x="7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A77C2-BDBA-FDBE-78FC-011E41A93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70A5A-47D2-7FED-F75E-5FFC78BFD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2B10D-6942-1B43-9773-AF32479DE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D27B-3D22-3B42-B4B2-2494739695D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A8DF5-CD32-FF39-6E47-71208D6C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59049-21F1-1DB5-5921-E16B89A5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8273-5001-9E48-A021-6259A32A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B564-939A-11D8-FF22-B5257297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8972C-9F4A-3641-5C49-CB3885327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9EB67-0BB6-06A9-58E0-E7F0DF2A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D27B-3D22-3B42-B4B2-2494739695D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0C76B-63E8-4F7E-23CD-466C696A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27BBE-1E37-F343-A6CE-435F3677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8273-5001-9E48-A021-6259A32A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1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40788-D315-99F2-1439-BE06ED234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463E2-8748-F38C-D3D9-52A823202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AB82-BF66-4BF7-675F-745D25B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D27B-3D22-3B42-B4B2-2494739695D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15391-D682-C464-F67D-41E85029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FAF89-4535-835B-E14D-26C0234B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8273-5001-9E48-A021-6259A32A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6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7D3C-E4DB-B158-1297-67DEB6DC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A8529-576F-8B1A-0A89-E50EE307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8941-FFAE-97C7-F527-F87FB2D1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D27B-3D22-3B42-B4B2-2494739695D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A94BD-5C8A-17C0-11D0-436E69E7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F300C-2A55-9C00-8BE2-37142C76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8273-5001-9E48-A021-6259A32A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E41D-A67D-2536-DE72-C141A595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7D1ED-2495-FE61-4B84-4739F06D1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D0E75-1B47-8E5C-F688-384319C7C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D27B-3D22-3B42-B4B2-2494739695D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61D4D-8A76-2F82-9D0C-587293E3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CAA0D-C138-0C14-C2CE-53FFC476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8273-5001-9E48-A021-6259A32A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625E-3962-9CD3-085D-3A48D712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DFFCE-1BA6-C27D-AD44-98EA88A29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889D1-B49F-6294-298C-74FD8EC0D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64D9D-828E-82A2-4044-2ACD7078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D27B-3D22-3B42-B4B2-2494739695D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0D1BE-7465-1B75-6A55-ADC4E70B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3736D-B97B-F95C-15E0-C40FF2D9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8273-5001-9E48-A021-6259A32A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4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F4B21-EB00-3305-873C-DF5AD654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2C005-9953-3E9E-5B2A-AD21DE5C9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43400-DBE2-2C4F-8295-F39D7226C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6D7F8-3BD0-A2CE-9AA6-D78FB6BE1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97C09-ADE0-29C2-C0A8-8A996BD2B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7EEF7E-A415-8FC6-C515-92531F45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D27B-3D22-3B42-B4B2-2494739695D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E2946D-EF0A-CF2B-40E1-03CFEAD4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9C377C-4443-55F7-A732-52ABCA70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8273-5001-9E48-A021-6259A32A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08DE-B8F4-A01A-0E34-4E18B59A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7D19D-1EBE-F1C4-71B3-6D8CF88A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D27B-3D22-3B42-B4B2-2494739695D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E41CC-06F1-E6DC-374C-EF2094A2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286BF-90FA-68F5-EC47-C543F2CF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8273-5001-9E48-A021-6259A32A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1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11881-2911-F83D-ABC2-00B816FF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D27B-3D22-3B42-B4B2-2494739695D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78522-6FB1-C94F-B659-90B2180C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7DB47-3C84-B485-BEFF-B89BC3FA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8273-5001-9E48-A021-6259A32A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CBB2-3FF7-D242-3C85-80284BA3A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71367-F4D2-B9C0-7D38-E3BADB41E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90494-C18B-169E-060E-8B397ACB4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D1379-BE11-379A-9BFC-593B4C91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D27B-3D22-3B42-B4B2-2494739695D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1C0EE-AF93-741C-E15D-5946C21B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0910B-8DE7-030B-C582-D7AD037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8273-5001-9E48-A021-6259A32A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6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BF86-3CDD-AA34-873D-4C439CB6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C1D05-5A4C-269B-69DE-161EF99F4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EA1BB-8755-E37C-A32B-C43F2BD2B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7FF4D-73A2-7F55-73FA-A3B5193B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D27B-3D22-3B42-B4B2-2494739695D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9C230-6D26-CBB9-2867-DA6503A0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C53B1-BED0-FBCA-7D69-3A90B2F0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8273-5001-9E48-A021-6259A32A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2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66F38-D7F2-3A44-AFDB-F7880297F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7CB11-B80D-7906-22C5-8378C68BA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97A8A-A777-D133-BC08-A05473CD4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6D27B-3D22-3B42-B4B2-2494739695D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08D55-3318-8968-F55A-EC1A98585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9EAFB-744A-37B6-76BB-6213E5E5C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68273-5001-9E48-A021-6259A32A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9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7B973-F765-ED9D-C68C-0420DF124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0714" y="512763"/>
            <a:ext cx="9231086" cy="488723"/>
          </a:xfrm>
        </p:spPr>
        <p:txBody>
          <a:bodyPr>
            <a:norm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Proposals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E3172-3A28-950A-8AB8-D642D28E9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19199"/>
            <a:ext cx="9067800" cy="5126037"/>
          </a:xfrm>
        </p:spPr>
        <p:txBody>
          <a:bodyPr>
            <a:normAutofit/>
          </a:bodyPr>
          <a:lstStyle/>
          <a:p>
            <a:pPr algn="l"/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 2600: (Public Presentations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course is being submitted for approval into the Arts and Humanities core curriculum. It is in compliance with Ohio Transfer 36 and has already been approved by the state.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EECS 4750: (Machine Learning)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Changed the prerequisites for the course to meet the needs of students from different degree programs. </a:t>
            </a:r>
            <a:endParaRPr lang="en-US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4220: (Cinema and Popular Culture Studies)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changes are to distinguish this course from offerings in the Media and Communication degree program</a:t>
            </a:r>
            <a:endParaRPr lang="en-US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GEPL 1010: (People, Places, and Society)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Student Learning Objectives to meet the requirements of OT36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GEPL 2020: (Introduction to Geospatial Science)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new course that will be an elective in a BA in Geography and required for the BS in Geospatial Science</a:t>
            </a:r>
            <a:endParaRPr lang="en-US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GEPL 4300: (GIS Programming)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course proposal that is offered as a slash course (GEPL 5300), and required for the BS in Geospatial Science</a:t>
            </a:r>
          </a:p>
          <a:p>
            <a:pPr algn="l"/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RDON 1010: (Introduction to Radiation Therapy)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Syllabus to include a research and writing intensive component.</a:t>
            </a:r>
            <a:endParaRPr lang="en-US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RDON 3100: (Radiation Therapy Physics I)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to be in line with the American Association of Radiologic Technologists. Adoption is required by fall 2025</a:t>
            </a:r>
            <a:endParaRPr lang="en-US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0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6C1A-1677-E6C0-35E5-479D7456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1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 2600 (Public Presentations)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95E5E-4051-403E-9E1B-F5BBDA391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510"/>
            <a:ext cx="10515600" cy="46424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Proposal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45BE1-CCB5-4EA3-B722-9DFC81426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731" y="2082143"/>
            <a:ext cx="7061200" cy="1663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97C803-5EC8-8B27-4A9F-5BD6FF408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731" y="4214614"/>
            <a:ext cx="77724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0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929A-4B54-3DE4-60CB-51A45AED2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50214" cy="3063874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EECS 4750 (Machine Learning)</a:t>
            </a:r>
            <a:b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D432B4-9C28-9C5F-392C-272D1A176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Proposal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E769FE-9590-C9E9-032E-FE3013CDB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2819400"/>
            <a:ext cx="7772400" cy="1097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151891-196E-03BE-3D68-D4A7BD729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107" y="4145180"/>
            <a:ext cx="7623941" cy="14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4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FE448-9BD7-24B2-BBC6-E19A90F39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28238" cy="646094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4220 (Cinema and Popular Culture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DC5D2-2584-AAD1-B779-E80184A65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4099"/>
            <a:ext cx="10328238" cy="4982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Proposal</a:t>
            </a:r>
          </a:p>
          <a:p>
            <a:pPr marL="0" indent="0" algn="ctr">
              <a:buNone/>
            </a:pP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63867-5026-B5D2-890A-0C73E6864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453" y="1738412"/>
            <a:ext cx="7772400" cy="709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3C65C0-6DFD-3457-1E1B-114469275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22808"/>
            <a:ext cx="5609883" cy="3870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CA4DDE-C946-470C-4D2B-839E6F9A2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273" y="2622808"/>
            <a:ext cx="6597849" cy="125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6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B903A-E6BE-736C-814A-1C40BA165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95965" cy="592305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GEPL 1010 (People, Places, and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628A8-DB08-7565-1076-A7A4B8448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36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Proposal</a:t>
            </a:r>
          </a:p>
          <a:p>
            <a:pPr marL="0" indent="0" algn="ctr">
              <a:buNone/>
            </a:pP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336E71-270E-311B-68A4-30C3C47BC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16128"/>
            <a:ext cx="7772400" cy="725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CCF913-500F-EE1F-7A84-706BA6A2C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057" y="2546453"/>
            <a:ext cx="5364032" cy="420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5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BEB35-8C47-EC9D-7BCC-6B0F19BF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247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GEPL 2020 (Introduction to Geospatial Science)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B68DF-851B-6BC5-0390-16B307DC0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137"/>
            <a:ext cx="10515600" cy="50007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Proposal</a:t>
            </a: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53D29-4C9A-D0AC-D1EB-7B141B851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20558"/>
            <a:ext cx="8020722" cy="740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F9144C-7CF9-45B5-811A-C26DD8257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429001"/>
            <a:ext cx="7772400" cy="8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2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B783-9789-8AEB-3913-CA643F710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2176" cy="850489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GEPL 4300 GIS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5CD72-16F6-F36D-CE9E-91372A87A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1118" cy="5061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Proposal</a:t>
            </a:r>
          </a:p>
          <a:p>
            <a:pPr marL="0" indent="0" algn="ctr">
              <a:buNone/>
            </a:pP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6C822-E66B-EFFC-D336-5D17AF850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08" y="1861147"/>
            <a:ext cx="8392508" cy="516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719171-4EC2-8016-63AA-1ED429191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58" y="2829260"/>
            <a:ext cx="8211865" cy="101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897A-EBDC-CBF3-5F61-449A0592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25" y="236034"/>
            <a:ext cx="10515600" cy="699881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RDON 1010 (Introduction to Radiation Therapy)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F7BF-E7C0-4676-CF1A-53FEB8D13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5916"/>
            <a:ext cx="10515600" cy="5686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Syllabus</a:t>
            </a:r>
          </a:p>
          <a:p>
            <a:pPr marL="0" indent="0" algn="ctr">
              <a:buNone/>
            </a:pPr>
            <a:endParaRPr lang="en-US" sz="2000" b="1" u="sng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7B3F3-2C01-DB13-6441-8E75661DF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64" y="4821471"/>
            <a:ext cx="4540400" cy="400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4D2C7C-9604-FDB1-F4E2-1EF852940422}"/>
              </a:ext>
            </a:extLst>
          </p:cNvPr>
          <p:cNvSpPr txBox="1"/>
          <p:nvPr/>
        </p:nvSpPr>
        <p:spPr>
          <a:xfrm>
            <a:off x="5002866" y="4344449"/>
            <a:ext cx="215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Syllabus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07868D-B0F2-FEA8-9542-4A36D123B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517" y="1434070"/>
            <a:ext cx="6414695" cy="26334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FA96CC-2EB5-170E-61B4-CE8960DC3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75" y="5386713"/>
            <a:ext cx="7772400" cy="119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9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4751D-596C-CAC4-CAF9-A39A4C56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124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RDON 3100 (Radiation Therapy Physics 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FA2A3-9371-2528-901E-C8812F7FE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200" y="1513512"/>
            <a:ext cx="7975600" cy="6891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22AA7E-C1B0-E7E2-9449-17FB0DF03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00" y="2595076"/>
            <a:ext cx="7772400" cy="30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99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296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Course Proposals</vt:lpstr>
      <vt:lpstr>COMM 2600 (Public Presentations)</vt:lpstr>
      <vt:lpstr>EECS 4750 (Machine Learning)  </vt:lpstr>
      <vt:lpstr>Film 4220 (Cinema and Popular Culture Studies</vt:lpstr>
      <vt:lpstr>GEPL 1010 (People, Places, and Society</vt:lpstr>
      <vt:lpstr>GEPL 2020 (Introduction to Geospatial Science)</vt:lpstr>
      <vt:lpstr>GEPL 4300 GIS Programming</vt:lpstr>
      <vt:lpstr>RDON 1010 (Introduction to Radiation Therapy)</vt:lpstr>
      <vt:lpstr>RDON 3100 (Radiation Therapy Physics 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Proposals</dc:title>
  <dc:creator>Hiromi Kasahara</dc:creator>
  <cp:lastModifiedBy>Hubbard, Quinetta L.</cp:lastModifiedBy>
  <cp:revision>1</cp:revision>
  <dcterms:created xsi:type="dcterms:W3CDTF">2024-12-02T01:50:58Z</dcterms:created>
  <dcterms:modified xsi:type="dcterms:W3CDTF">2024-12-02T18:38:14Z</dcterms:modified>
</cp:coreProperties>
</file>