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64" r:id="rId4"/>
    <p:sldId id="267" r:id="rId5"/>
    <p:sldId id="268" r:id="rId6"/>
    <p:sldId id="275" r:id="rId7"/>
    <p:sldId id="277" r:id="rId8"/>
    <p:sldId id="281" r:id="rId9"/>
    <p:sldId id="282" r:id="rId10"/>
    <p:sldId id="283" r:id="rId11"/>
    <p:sldId id="285" r:id="rId12"/>
    <p:sldId id="284" r:id="rId13"/>
    <p:sldId id="286" r:id="rId14"/>
    <p:sldId id="257" r:id="rId15"/>
    <p:sldId id="276" r:id="rId16"/>
    <p:sldId id="274" r:id="rId17"/>
    <p:sldId id="279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0F454-2E0D-5F4B-93FF-46FBCDEB95CC}" v="69" dt="2025-10-31T15:04:14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890"/>
  </p:normalViewPr>
  <p:slideViewPr>
    <p:cSldViewPr snapToGrid="0">
      <p:cViewPr varScale="1">
        <p:scale>
          <a:sx n="105" d="100"/>
          <a:sy n="105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69B0D-0E75-4E27-9874-8D0407A42DCB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0D68AEA-0DAA-427E-9F1A-FDD3F1D0739D}">
      <dgm:prSet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Leadership and Administration</a:t>
          </a:r>
        </a:p>
      </dgm:t>
    </dgm:pt>
    <dgm:pt modelId="{1906CD9A-F5FD-422E-BDB6-5E8817D418B0}" type="parTrans" cxnId="{DA446745-2772-4CEA-9F17-A9A11DB51206}">
      <dgm:prSet/>
      <dgm:spPr/>
      <dgm:t>
        <a:bodyPr/>
        <a:lstStyle/>
        <a:p>
          <a:endParaRPr lang="en-US"/>
        </a:p>
      </dgm:t>
    </dgm:pt>
    <dgm:pt modelId="{2C56B1EA-FAC3-4224-AC92-B5E2EFD280D1}" type="sibTrans" cxnId="{DA446745-2772-4CEA-9F17-A9A11DB51206}">
      <dgm:prSet/>
      <dgm:spPr/>
      <dgm:t>
        <a:bodyPr/>
        <a:lstStyle/>
        <a:p>
          <a:endParaRPr lang="en-US"/>
        </a:p>
      </dgm:t>
    </dgm:pt>
    <dgm:pt modelId="{D99DA56B-D9F3-4979-9A5F-718E03F6B202}">
      <dgm:prSet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Lack of Vision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04B1C-0535-479A-968D-C6FD7F74FDAC}" type="parTrans" cxnId="{B73BD1FE-CA56-418A-9D2A-DF5CBCE9374C}">
      <dgm:prSet/>
      <dgm:spPr/>
      <dgm:t>
        <a:bodyPr/>
        <a:lstStyle/>
        <a:p>
          <a:endParaRPr lang="en-US"/>
        </a:p>
      </dgm:t>
    </dgm:pt>
    <dgm:pt modelId="{5B0AA727-9CD5-491D-BE28-A0C5D835ED45}" type="sibTrans" cxnId="{B73BD1FE-CA56-418A-9D2A-DF5CBCE9374C}">
      <dgm:prSet/>
      <dgm:spPr/>
      <dgm:t>
        <a:bodyPr/>
        <a:lstStyle/>
        <a:p>
          <a:endParaRPr lang="en-US"/>
        </a:p>
      </dgm:t>
    </dgm:pt>
    <dgm:pt modelId="{B180E413-B17A-44C0-A569-8208A9B6CC0E}">
      <dgm:prSet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Budget Insufficiencies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47753-94FE-4101-82D4-7F86B96F0986}" type="parTrans" cxnId="{D52EC0B3-D9DF-43A9-9AC4-9D2209568DD2}">
      <dgm:prSet/>
      <dgm:spPr/>
      <dgm:t>
        <a:bodyPr/>
        <a:lstStyle/>
        <a:p>
          <a:endParaRPr lang="en-US"/>
        </a:p>
      </dgm:t>
    </dgm:pt>
    <dgm:pt modelId="{E929B387-6868-434A-A31B-6FC0EEC06909}" type="sibTrans" cxnId="{D52EC0B3-D9DF-43A9-9AC4-9D2209568DD2}">
      <dgm:prSet/>
      <dgm:spPr/>
      <dgm:t>
        <a:bodyPr/>
        <a:lstStyle/>
        <a:p>
          <a:endParaRPr lang="en-US"/>
        </a:p>
      </dgm:t>
    </dgm:pt>
    <dgm:pt modelId="{CF7B2F1A-2069-4513-878B-264CDAD4BAC3}">
      <dgm:prSet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Student</a:t>
          </a:r>
        </a:p>
      </dgm:t>
    </dgm:pt>
    <dgm:pt modelId="{533C6D93-C9A9-4A58-A526-E8374397D782}" type="sibTrans" cxnId="{57BDE1D2-6575-4B43-AD5D-22889AC2DFFB}">
      <dgm:prSet/>
      <dgm:spPr/>
      <dgm:t>
        <a:bodyPr/>
        <a:lstStyle/>
        <a:p>
          <a:endParaRPr lang="en-US"/>
        </a:p>
      </dgm:t>
    </dgm:pt>
    <dgm:pt modelId="{5E600F90-C9ED-4D44-AB39-E7EBB27FDA28}" type="parTrans" cxnId="{57BDE1D2-6575-4B43-AD5D-22889AC2DFFB}">
      <dgm:prSet/>
      <dgm:spPr/>
      <dgm:t>
        <a:bodyPr/>
        <a:lstStyle/>
        <a:p>
          <a:endParaRPr lang="en-US"/>
        </a:p>
      </dgm:t>
    </dgm:pt>
    <dgm:pt modelId="{70F7011B-0591-4BBC-8421-D2ADDEBAF883}">
      <dgm:prSet custT="1"/>
      <dgm:spPr/>
      <dgm:t>
        <a:bodyPr/>
        <a:lstStyle/>
        <a:p>
          <a:r>
            <a:rPr lang="en-US" sz="1800" b="1">
              <a:latin typeface="Arial" panose="020B0604020202020204" pitchFamily="34" charset="0"/>
              <a:cs typeface="Arial" panose="020B0604020202020204" pitchFamily="34" charset="0"/>
            </a:rPr>
            <a:t>College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E3847-A693-4B8B-8A4B-C81C090C80B2}" type="parTrans" cxnId="{F1E1839B-4F8B-4BC4-85A7-FCABD396C760}">
      <dgm:prSet/>
      <dgm:spPr/>
      <dgm:t>
        <a:bodyPr/>
        <a:lstStyle/>
        <a:p>
          <a:endParaRPr lang="en-US"/>
        </a:p>
      </dgm:t>
    </dgm:pt>
    <dgm:pt modelId="{22F4F09C-1BB3-49FB-91F7-EEFB6AC95011}" type="sibTrans" cxnId="{F1E1839B-4F8B-4BC4-85A7-FCABD396C760}">
      <dgm:prSet/>
      <dgm:spPr/>
      <dgm:t>
        <a:bodyPr/>
        <a:lstStyle/>
        <a:p>
          <a:endParaRPr lang="en-US"/>
        </a:p>
      </dgm:t>
    </dgm:pt>
    <dgm:pt modelId="{6F3EBC0D-A033-4EED-9458-DDD9EB359482}">
      <dgm:prSet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Communication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E9857-6B7E-4B8C-8420-0869E5FD2E11}" type="parTrans" cxnId="{B0224B3C-E348-4592-8F44-64A89B14478F}">
      <dgm:prSet/>
      <dgm:spPr/>
      <dgm:t>
        <a:bodyPr/>
        <a:lstStyle/>
        <a:p>
          <a:endParaRPr lang="en-US"/>
        </a:p>
      </dgm:t>
    </dgm:pt>
    <dgm:pt modelId="{7BFFA0F7-BDC1-4A82-AB1E-9AE9F4F1119A}" type="sibTrans" cxnId="{B0224B3C-E348-4592-8F44-64A89B14478F}">
      <dgm:prSet/>
      <dgm:spPr/>
      <dgm:t>
        <a:bodyPr/>
        <a:lstStyle/>
        <a:p>
          <a:endParaRPr lang="en-US"/>
        </a:p>
      </dgm:t>
    </dgm:pt>
    <dgm:pt modelId="{E3F51E69-F354-8F4A-9214-5C650ADD4F3A}" type="pres">
      <dgm:prSet presAssocID="{7A169B0D-0E75-4E27-9874-8D0407A42DCB}" presName="diagram" presStyleCnt="0">
        <dgm:presLayoutVars>
          <dgm:dir/>
          <dgm:resizeHandles val="exact"/>
        </dgm:presLayoutVars>
      </dgm:prSet>
      <dgm:spPr/>
    </dgm:pt>
    <dgm:pt modelId="{EB862A3B-92F6-C84B-BC3D-60762BFE218A}" type="pres">
      <dgm:prSet presAssocID="{F0D68AEA-0DAA-427E-9F1A-FDD3F1D0739D}" presName="node" presStyleLbl="node1" presStyleIdx="0" presStyleCnt="6">
        <dgm:presLayoutVars>
          <dgm:bulletEnabled val="1"/>
        </dgm:presLayoutVars>
      </dgm:prSet>
      <dgm:spPr/>
    </dgm:pt>
    <dgm:pt modelId="{34ED084A-2BCB-DE48-B474-D1E835B61370}" type="pres">
      <dgm:prSet presAssocID="{2C56B1EA-FAC3-4224-AC92-B5E2EFD280D1}" presName="sibTrans" presStyleCnt="0"/>
      <dgm:spPr/>
    </dgm:pt>
    <dgm:pt modelId="{00547598-2A8D-9945-B387-E5892BAEEA26}" type="pres">
      <dgm:prSet presAssocID="{D99DA56B-D9F3-4979-9A5F-718E03F6B202}" presName="node" presStyleLbl="node1" presStyleIdx="1" presStyleCnt="6" custLinFactNeighborX="-288" custLinFactNeighborY="-480">
        <dgm:presLayoutVars>
          <dgm:bulletEnabled val="1"/>
        </dgm:presLayoutVars>
      </dgm:prSet>
      <dgm:spPr/>
    </dgm:pt>
    <dgm:pt modelId="{F54E0108-23C2-804B-A07B-0D58ACAF2E82}" type="pres">
      <dgm:prSet presAssocID="{5B0AA727-9CD5-491D-BE28-A0C5D835ED45}" presName="sibTrans" presStyleCnt="0"/>
      <dgm:spPr/>
    </dgm:pt>
    <dgm:pt modelId="{2381661B-421F-46C3-925E-0D429DAFDEE5}" type="pres">
      <dgm:prSet presAssocID="{6F3EBC0D-A033-4EED-9458-DDD9EB359482}" presName="node" presStyleLbl="node1" presStyleIdx="2" presStyleCnt="6" custLinFactNeighborX="-4029">
        <dgm:presLayoutVars>
          <dgm:bulletEnabled val="1"/>
        </dgm:presLayoutVars>
      </dgm:prSet>
      <dgm:spPr/>
    </dgm:pt>
    <dgm:pt modelId="{31EF49C8-43E2-48A8-8607-A4CC5A2AB963}" type="pres">
      <dgm:prSet presAssocID="{7BFFA0F7-BDC1-4A82-AB1E-9AE9F4F1119A}" presName="sibTrans" presStyleCnt="0"/>
      <dgm:spPr/>
    </dgm:pt>
    <dgm:pt modelId="{14CC96BB-E3BB-364D-B92E-049F8FDA066A}" type="pres">
      <dgm:prSet presAssocID="{B180E413-B17A-44C0-A569-8208A9B6CC0E}" presName="node" presStyleLbl="node1" presStyleIdx="3" presStyleCnt="6" custLinFactNeighborX="-576" custLinFactNeighborY="2075">
        <dgm:presLayoutVars>
          <dgm:bulletEnabled val="1"/>
        </dgm:presLayoutVars>
      </dgm:prSet>
      <dgm:spPr/>
    </dgm:pt>
    <dgm:pt modelId="{A1548486-7534-F74D-A1E3-A60F2CB9F611}" type="pres">
      <dgm:prSet presAssocID="{E929B387-6868-434A-A31B-6FC0EEC06909}" presName="sibTrans" presStyleCnt="0"/>
      <dgm:spPr/>
    </dgm:pt>
    <dgm:pt modelId="{37B18E80-7582-415D-80CC-1B8C713E9EE6}" type="pres">
      <dgm:prSet presAssocID="{70F7011B-0591-4BBC-8421-D2ADDEBAF883}" presName="node" presStyleLbl="node1" presStyleIdx="4" presStyleCnt="6">
        <dgm:presLayoutVars>
          <dgm:bulletEnabled val="1"/>
        </dgm:presLayoutVars>
      </dgm:prSet>
      <dgm:spPr/>
    </dgm:pt>
    <dgm:pt modelId="{1FBA8895-F726-4887-A3A9-6F6FD962D8E9}" type="pres">
      <dgm:prSet presAssocID="{22F4F09C-1BB3-49FB-91F7-EEFB6AC95011}" presName="sibTrans" presStyleCnt="0"/>
      <dgm:spPr/>
    </dgm:pt>
    <dgm:pt modelId="{7B56FF56-4EE3-6A44-AE6D-93FECB09F7F8}" type="pres">
      <dgm:prSet presAssocID="{CF7B2F1A-2069-4513-878B-264CDAD4BAC3}" presName="node" presStyleLbl="node1" presStyleIdx="5" presStyleCnt="6" custLinFactNeighborX="-4318" custLinFactNeighborY="470">
        <dgm:presLayoutVars>
          <dgm:bulletEnabled val="1"/>
        </dgm:presLayoutVars>
      </dgm:prSet>
      <dgm:spPr/>
    </dgm:pt>
  </dgm:ptLst>
  <dgm:cxnLst>
    <dgm:cxn modelId="{4049EE27-EB1A-BB48-ABE9-BF55F11A7856}" type="presOf" srcId="{D99DA56B-D9F3-4979-9A5F-718E03F6B202}" destId="{00547598-2A8D-9945-B387-E5892BAEEA26}" srcOrd="0" destOrd="0" presId="urn:microsoft.com/office/officeart/2005/8/layout/default"/>
    <dgm:cxn modelId="{B0224B3C-E348-4592-8F44-64A89B14478F}" srcId="{7A169B0D-0E75-4E27-9874-8D0407A42DCB}" destId="{6F3EBC0D-A033-4EED-9458-DDD9EB359482}" srcOrd="2" destOrd="0" parTransId="{249E9857-6B7E-4B8C-8420-0869E5FD2E11}" sibTransId="{7BFFA0F7-BDC1-4A82-AB1E-9AE9F4F1119A}"/>
    <dgm:cxn modelId="{DA446745-2772-4CEA-9F17-A9A11DB51206}" srcId="{7A169B0D-0E75-4E27-9874-8D0407A42DCB}" destId="{F0D68AEA-0DAA-427E-9F1A-FDD3F1D0739D}" srcOrd="0" destOrd="0" parTransId="{1906CD9A-F5FD-422E-BDB6-5E8817D418B0}" sibTransId="{2C56B1EA-FAC3-4224-AC92-B5E2EFD280D1}"/>
    <dgm:cxn modelId="{3543DF4A-2240-4C44-9A43-D6B801CDC2FF}" type="presOf" srcId="{CF7B2F1A-2069-4513-878B-264CDAD4BAC3}" destId="{7B56FF56-4EE3-6A44-AE6D-93FECB09F7F8}" srcOrd="0" destOrd="0" presId="urn:microsoft.com/office/officeart/2005/8/layout/default"/>
    <dgm:cxn modelId="{442E8B4F-7AE3-8C44-9BF6-705ECDCCCA76}" type="presOf" srcId="{7A169B0D-0E75-4E27-9874-8D0407A42DCB}" destId="{E3F51E69-F354-8F4A-9214-5C650ADD4F3A}" srcOrd="0" destOrd="0" presId="urn:microsoft.com/office/officeart/2005/8/layout/default"/>
    <dgm:cxn modelId="{9E517C56-9D7C-8A4E-B7A7-503F965F802A}" type="presOf" srcId="{70F7011B-0591-4BBC-8421-D2ADDEBAF883}" destId="{37B18E80-7582-415D-80CC-1B8C713E9EE6}" srcOrd="0" destOrd="0" presId="urn:microsoft.com/office/officeart/2005/8/layout/default"/>
    <dgm:cxn modelId="{5DD6EE79-1F47-C14C-804E-3F247868BF9B}" type="presOf" srcId="{F0D68AEA-0DAA-427E-9F1A-FDD3F1D0739D}" destId="{EB862A3B-92F6-C84B-BC3D-60762BFE218A}" srcOrd="0" destOrd="0" presId="urn:microsoft.com/office/officeart/2005/8/layout/default"/>
    <dgm:cxn modelId="{05C54B8B-6FDB-8543-9633-F9996C8F98F8}" type="presOf" srcId="{6F3EBC0D-A033-4EED-9458-DDD9EB359482}" destId="{2381661B-421F-46C3-925E-0D429DAFDEE5}" srcOrd="0" destOrd="0" presId="urn:microsoft.com/office/officeart/2005/8/layout/default"/>
    <dgm:cxn modelId="{F1E1839B-4F8B-4BC4-85A7-FCABD396C760}" srcId="{7A169B0D-0E75-4E27-9874-8D0407A42DCB}" destId="{70F7011B-0591-4BBC-8421-D2ADDEBAF883}" srcOrd="4" destOrd="0" parTransId="{FA4E3847-A693-4B8B-8A4B-C81C090C80B2}" sibTransId="{22F4F09C-1BB3-49FB-91F7-EEFB6AC95011}"/>
    <dgm:cxn modelId="{D52EC0B3-D9DF-43A9-9AC4-9D2209568DD2}" srcId="{7A169B0D-0E75-4E27-9874-8D0407A42DCB}" destId="{B180E413-B17A-44C0-A569-8208A9B6CC0E}" srcOrd="3" destOrd="0" parTransId="{7EB47753-94FE-4101-82D4-7F86B96F0986}" sibTransId="{E929B387-6868-434A-A31B-6FC0EEC06909}"/>
    <dgm:cxn modelId="{357DEDB6-5E93-DD4D-8C66-3D8F41627E3C}" type="presOf" srcId="{B180E413-B17A-44C0-A569-8208A9B6CC0E}" destId="{14CC96BB-E3BB-364D-B92E-049F8FDA066A}" srcOrd="0" destOrd="0" presId="urn:microsoft.com/office/officeart/2005/8/layout/default"/>
    <dgm:cxn modelId="{57BDE1D2-6575-4B43-AD5D-22889AC2DFFB}" srcId="{7A169B0D-0E75-4E27-9874-8D0407A42DCB}" destId="{CF7B2F1A-2069-4513-878B-264CDAD4BAC3}" srcOrd="5" destOrd="0" parTransId="{5E600F90-C9ED-4D44-AB39-E7EBB27FDA28}" sibTransId="{533C6D93-C9A9-4A58-A526-E8374397D782}"/>
    <dgm:cxn modelId="{B73BD1FE-CA56-418A-9D2A-DF5CBCE9374C}" srcId="{7A169B0D-0E75-4E27-9874-8D0407A42DCB}" destId="{D99DA56B-D9F3-4979-9A5F-718E03F6B202}" srcOrd="1" destOrd="0" parTransId="{00B04B1C-0535-479A-968D-C6FD7F74FDAC}" sibTransId="{5B0AA727-9CD5-491D-BE28-A0C5D835ED45}"/>
    <dgm:cxn modelId="{09B27415-D923-694B-8F10-CBD01D4BEFCE}" type="presParOf" srcId="{E3F51E69-F354-8F4A-9214-5C650ADD4F3A}" destId="{EB862A3B-92F6-C84B-BC3D-60762BFE218A}" srcOrd="0" destOrd="0" presId="urn:microsoft.com/office/officeart/2005/8/layout/default"/>
    <dgm:cxn modelId="{80D2CB27-8F5C-E946-9A78-EDEE2DF7F43B}" type="presParOf" srcId="{E3F51E69-F354-8F4A-9214-5C650ADD4F3A}" destId="{34ED084A-2BCB-DE48-B474-D1E835B61370}" srcOrd="1" destOrd="0" presId="urn:microsoft.com/office/officeart/2005/8/layout/default"/>
    <dgm:cxn modelId="{B51FFBDC-2774-3F4C-BEAF-9E8FABD270D3}" type="presParOf" srcId="{E3F51E69-F354-8F4A-9214-5C650ADD4F3A}" destId="{00547598-2A8D-9945-B387-E5892BAEEA26}" srcOrd="2" destOrd="0" presId="urn:microsoft.com/office/officeart/2005/8/layout/default"/>
    <dgm:cxn modelId="{6199800A-B341-394C-974A-FD9D50A88E02}" type="presParOf" srcId="{E3F51E69-F354-8F4A-9214-5C650ADD4F3A}" destId="{F54E0108-23C2-804B-A07B-0D58ACAF2E82}" srcOrd="3" destOrd="0" presId="urn:microsoft.com/office/officeart/2005/8/layout/default"/>
    <dgm:cxn modelId="{70CCCD83-9FE6-544A-91E1-D4733C70353B}" type="presParOf" srcId="{E3F51E69-F354-8F4A-9214-5C650ADD4F3A}" destId="{2381661B-421F-46C3-925E-0D429DAFDEE5}" srcOrd="4" destOrd="0" presId="urn:microsoft.com/office/officeart/2005/8/layout/default"/>
    <dgm:cxn modelId="{94AB963D-A73F-CE4B-8D4F-D6B20F72C67D}" type="presParOf" srcId="{E3F51E69-F354-8F4A-9214-5C650ADD4F3A}" destId="{31EF49C8-43E2-48A8-8607-A4CC5A2AB963}" srcOrd="5" destOrd="0" presId="urn:microsoft.com/office/officeart/2005/8/layout/default"/>
    <dgm:cxn modelId="{35927CD9-DE72-C14C-AE10-5B0CA9DA9FCA}" type="presParOf" srcId="{E3F51E69-F354-8F4A-9214-5C650ADD4F3A}" destId="{14CC96BB-E3BB-364D-B92E-049F8FDA066A}" srcOrd="6" destOrd="0" presId="urn:microsoft.com/office/officeart/2005/8/layout/default"/>
    <dgm:cxn modelId="{0E183944-3DAF-BA46-AEAC-B16A812ED9FC}" type="presParOf" srcId="{E3F51E69-F354-8F4A-9214-5C650ADD4F3A}" destId="{A1548486-7534-F74D-A1E3-A60F2CB9F611}" srcOrd="7" destOrd="0" presId="urn:microsoft.com/office/officeart/2005/8/layout/default"/>
    <dgm:cxn modelId="{0CA399A4-44BA-F148-869C-5C48E1A08FDC}" type="presParOf" srcId="{E3F51E69-F354-8F4A-9214-5C650ADD4F3A}" destId="{37B18E80-7582-415D-80CC-1B8C713E9EE6}" srcOrd="8" destOrd="0" presId="urn:microsoft.com/office/officeart/2005/8/layout/default"/>
    <dgm:cxn modelId="{6E39E687-A2ED-6B4A-A3FE-7D69D6859175}" type="presParOf" srcId="{E3F51E69-F354-8F4A-9214-5C650ADD4F3A}" destId="{1FBA8895-F726-4887-A3A9-6F6FD962D8E9}" srcOrd="9" destOrd="0" presId="urn:microsoft.com/office/officeart/2005/8/layout/default"/>
    <dgm:cxn modelId="{CF30CCCB-BF29-9D48-914D-6CD830AE60FB}" type="presParOf" srcId="{E3F51E69-F354-8F4A-9214-5C650ADD4F3A}" destId="{7B56FF56-4EE3-6A44-AE6D-93FECB09F7F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BF02D-554F-47A9-BA07-3F15DEA056AE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19A6CC-0CD8-43BB-BD6D-562DE5D5355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Conflicting Priorities </a:t>
          </a:r>
        </a:p>
      </dgm:t>
    </dgm:pt>
    <dgm:pt modelId="{5183921C-E7B7-41C2-8BE2-BEB5956B73FF}" type="parTrans" cxnId="{DFD4CF62-87C8-424D-9B57-748EFAB373B6}">
      <dgm:prSet/>
      <dgm:spPr/>
      <dgm:t>
        <a:bodyPr/>
        <a:lstStyle/>
        <a:p>
          <a:endParaRPr lang="en-US"/>
        </a:p>
      </dgm:t>
    </dgm:pt>
    <dgm:pt modelId="{AE1C67A1-7CF5-4396-BBE8-55905CC10BF6}" type="sibTrans" cxnId="{DFD4CF62-87C8-424D-9B57-748EFAB373B6}">
      <dgm:prSet/>
      <dgm:spPr/>
      <dgm:t>
        <a:bodyPr/>
        <a:lstStyle/>
        <a:p>
          <a:endParaRPr lang="en-US"/>
        </a:p>
      </dgm:t>
    </dgm:pt>
    <dgm:pt modelId="{9B66A83C-682B-4558-819D-9E49AFE34CF2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Constant Turnover </a:t>
          </a:r>
        </a:p>
      </dgm:t>
    </dgm:pt>
    <dgm:pt modelId="{ABC02372-A7B4-4837-941B-946FABC05DBD}" type="parTrans" cxnId="{5BF2B150-A7F1-42FA-ABE5-D86CD18B4C29}">
      <dgm:prSet/>
      <dgm:spPr/>
      <dgm:t>
        <a:bodyPr/>
        <a:lstStyle/>
        <a:p>
          <a:endParaRPr lang="en-US"/>
        </a:p>
      </dgm:t>
    </dgm:pt>
    <dgm:pt modelId="{089F4962-024A-41F9-9DF7-3FEF81B8E5FB}" type="sibTrans" cxnId="{5BF2B150-A7F1-42FA-ABE5-D86CD18B4C29}">
      <dgm:prSet/>
      <dgm:spPr/>
      <dgm:t>
        <a:bodyPr/>
        <a:lstStyle/>
        <a:p>
          <a:endParaRPr lang="en-US"/>
        </a:p>
      </dgm:t>
    </dgm:pt>
    <dgm:pt modelId="{502C160C-8228-4056-96D1-9D00B5AEB7C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Lack of Transparency</a:t>
          </a:r>
        </a:p>
      </dgm:t>
    </dgm:pt>
    <dgm:pt modelId="{EC6C8C02-00B0-4768-8E76-C1F9D35E2F14}" type="parTrans" cxnId="{32DA3A38-4014-4F53-9053-B4E3E87000C3}">
      <dgm:prSet/>
      <dgm:spPr/>
      <dgm:t>
        <a:bodyPr/>
        <a:lstStyle/>
        <a:p>
          <a:endParaRPr lang="en-US"/>
        </a:p>
      </dgm:t>
    </dgm:pt>
    <dgm:pt modelId="{3E48424A-945E-4C4D-9519-5CC8A3B4907A}" type="sibTrans" cxnId="{32DA3A38-4014-4F53-9053-B4E3E87000C3}">
      <dgm:prSet/>
      <dgm:spPr/>
      <dgm:t>
        <a:bodyPr/>
        <a:lstStyle/>
        <a:p>
          <a:endParaRPr lang="en-US"/>
        </a:p>
      </dgm:t>
    </dgm:pt>
    <dgm:pt modelId="{6D8E122C-8A63-0F44-8E3A-CE78EB7EEA85}" type="pres">
      <dgm:prSet presAssocID="{C5EBF02D-554F-47A9-BA07-3F15DEA056A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ECC7A0-8154-8C48-9826-A613FEEF3B50}" type="pres">
      <dgm:prSet presAssocID="{6819A6CC-0CD8-43BB-BD6D-562DE5D5355C}" presName="hierRoot1" presStyleCnt="0"/>
      <dgm:spPr/>
    </dgm:pt>
    <dgm:pt modelId="{727AA579-3C08-1F40-BA93-89018468A99E}" type="pres">
      <dgm:prSet presAssocID="{6819A6CC-0CD8-43BB-BD6D-562DE5D5355C}" presName="composite" presStyleCnt="0"/>
      <dgm:spPr/>
    </dgm:pt>
    <dgm:pt modelId="{4E527457-BFB8-A241-8854-32DA547D654E}" type="pres">
      <dgm:prSet presAssocID="{6819A6CC-0CD8-43BB-BD6D-562DE5D5355C}" presName="background" presStyleLbl="node0" presStyleIdx="0" presStyleCnt="3"/>
      <dgm:spPr/>
    </dgm:pt>
    <dgm:pt modelId="{5EDB78A7-E680-5B42-B76F-1C83B0DC504A}" type="pres">
      <dgm:prSet presAssocID="{6819A6CC-0CD8-43BB-BD6D-562DE5D5355C}" presName="text" presStyleLbl="fgAcc0" presStyleIdx="0" presStyleCnt="3">
        <dgm:presLayoutVars>
          <dgm:chPref val="3"/>
        </dgm:presLayoutVars>
      </dgm:prSet>
      <dgm:spPr/>
    </dgm:pt>
    <dgm:pt modelId="{051967A1-3AAB-0540-9AE8-010C7EE22451}" type="pres">
      <dgm:prSet presAssocID="{6819A6CC-0CD8-43BB-BD6D-562DE5D5355C}" presName="hierChild2" presStyleCnt="0"/>
      <dgm:spPr/>
    </dgm:pt>
    <dgm:pt modelId="{8B73F737-0A71-A540-9DD7-F0F2E4A11501}" type="pres">
      <dgm:prSet presAssocID="{9B66A83C-682B-4558-819D-9E49AFE34CF2}" presName="hierRoot1" presStyleCnt="0"/>
      <dgm:spPr/>
    </dgm:pt>
    <dgm:pt modelId="{A795231D-4BBA-354A-BFEE-8D93C2E8DB93}" type="pres">
      <dgm:prSet presAssocID="{9B66A83C-682B-4558-819D-9E49AFE34CF2}" presName="composite" presStyleCnt="0"/>
      <dgm:spPr/>
    </dgm:pt>
    <dgm:pt modelId="{44FC5451-8990-154D-9B89-E1FDFBF5B1C6}" type="pres">
      <dgm:prSet presAssocID="{9B66A83C-682B-4558-819D-9E49AFE34CF2}" presName="background" presStyleLbl="node0" presStyleIdx="1" presStyleCnt="3"/>
      <dgm:spPr/>
    </dgm:pt>
    <dgm:pt modelId="{C380C004-4E19-E747-AD92-81EC666C1C0F}" type="pres">
      <dgm:prSet presAssocID="{9B66A83C-682B-4558-819D-9E49AFE34CF2}" presName="text" presStyleLbl="fgAcc0" presStyleIdx="1" presStyleCnt="3">
        <dgm:presLayoutVars>
          <dgm:chPref val="3"/>
        </dgm:presLayoutVars>
      </dgm:prSet>
      <dgm:spPr/>
    </dgm:pt>
    <dgm:pt modelId="{C9FC2C2A-248E-3F47-91A6-DD6BBAEFA53A}" type="pres">
      <dgm:prSet presAssocID="{9B66A83C-682B-4558-819D-9E49AFE34CF2}" presName="hierChild2" presStyleCnt="0"/>
      <dgm:spPr/>
    </dgm:pt>
    <dgm:pt modelId="{28EF8B33-42C6-F341-9E25-4184B22D7988}" type="pres">
      <dgm:prSet presAssocID="{502C160C-8228-4056-96D1-9D00B5AEB7C5}" presName="hierRoot1" presStyleCnt="0"/>
      <dgm:spPr/>
    </dgm:pt>
    <dgm:pt modelId="{A08DD1FC-165E-674A-BB40-E1EA109F967C}" type="pres">
      <dgm:prSet presAssocID="{502C160C-8228-4056-96D1-9D00B5AEB7C5}" presName="composite" presStyleCnt="0"/>
      <dgm:spPr/>
    </dgm:pt>
    <dgm:pt modelId="{823265C2-A8B5-3C49-82F8-C204F10ECDE3}" type="pres">
      <dgm:prSet presAssocID="{502C160C-8228-4056-96D1-9D00B5AEB7C5}" presName="background" presStyleLbl="node0" presStyleIdx="2" presStyleCnt="3"/>
      <dgm:spPr/>
    </dgm:pt>
    <dgm:pt modelId="{7B0B12DD-7DC3-484A-BAF8-49BE5EF1CD23}" type="pres">
      <dgm:prSet presAssocID="{502C160C-8228-4056-96D1-9D00B5AEB7C5}" presName="text" presStyleLbl="fgAcc0" presStyleIdx="2" presStyleCnt="3">
        <dgm:presLayoutVars>
          <dgm:chPref val="3"/>
        </dgm:presLayoutVars>
      </dgm:prSet>
      <dgm:spPr/>
    </dgm:pt>
    <dgm:pt modelId="{6ED80811-C3B8-5F49-A2D4-7176A8CE0032}" type="pres">
      <dgm:prSet presAssocID="{502C160C-8228-4056-96D1-9D00B5AEB7C5}" presName="hierChild2" presStyleCnt="0"/>
      <dgm:spPr/>
    </dgm:pt>
  </dgm:ptLst>
  <dgm:cxnLst>
    <dgm:cxn modelId="{1CB2BE29-586D-BF45-8AFD-1BD5E4368E4B}" type="presOf" srcId="{6819A6CC-0CD8-43BB-BD6D-562DE5D5355C}" destId="{5EDB78A7-E680-5B42-B76F-1C83B0DC504A}" srcOrd="0" destOrd="0" presId="urn:microsoft.com/office/officeart/2005/8/layout/hierarchy1"/>
    <dgm:cxn modelId="{32DA3A38-4014-4F53-9053-B4E3E87000C3}" srcId="{C5EBF02D-554F-47A9-BA07-3F15DEA056AE}" destId="{502C160C-8228-4056-96D1-9D00B5AEB7C5}" srcOrd="2" destOrd="0" parTransId="{EC6C8C02-00B0-4768-8E76-C1F9D35E2F14}" sibTransId="{3E48424A-945E-4C4D-9519-5CC8A3B4907A}"/>
    <dgm:cxn modelId="{F1CC2E39-E7AB-B546-B10A-4DCA8F2360BE}" type="presOf" srcId="{9B66A83C-682B-4558-819D-9E49AFE34CF2}" destId="{C380C004-4E19-E747-AD92-81EC666C1C0F}" srcOrd="0" destOrd="0" presId="urn:microsoft.com/office/officeart/2005/8/layout/hierarchy1"/>
    <dgm:cxn modelId="{DFD4CF62-87C8-424D-9B57-748EFAB373B6}" srcId="{C5EBF02D-554F-47A9-BA07-3F15DEA056AE}" destId="{6819A6CC-0CD8-43BB-BD6D-562DE5D5355C}" srcOrd="0" destOrd="0" parTransId="{5183921C-E7B7-41C2-8BE2-BEB5956B73FF}" sibTransId="{AE1C67A1-7CF5-4396-BBE8-55905CC10BF6}"/>
    <dgm:cxn modelId="{5BF2B150-A7F1-42FA-ABE5-D86CD18B4C29}" srcId="{C5EBF02D-554F-47A9-BA07-3F15DEA056AE}" destId="{9B66A83C-682B-4558-819D-9E49AFE34CF2}" srcOrd="1" destOrd="0" parTransId="{ABC02372-A7B4-4837-941B-946FABC05DBD}" sibTransId="{089F4962-024A-41F9-9DF7-3FEF81B8E5FB}"/>
    <dgm:cxn modelId="{BDCAEAB2-352D-834B-9D4E-D375D416544C}" type="presOf" srcId="{502C160C-8228-4056-96D1-9D00B5AEB7C5}" destId="{7B0B12DD-7DC3-484A-BAF8-49BE5EF1CD23}" srcOrd="0" destOrd="0" presId="urn:microsoft.com/office/officeart/2005/8/layout/hierarchy1"/>
    <dgm:cxn modelId="{994BD1C9-A353-F348-9FC9-DABA22E0CE32}" type="presOf" srcId="{C5EBF02D-554F-47A9-BA07-3F15DEA056AE}" destId="{6D8E122C-8A63-0F44-8E3A-CE78EB7EEA85}" srcOrd="0" destOrd="0" presId="urn:microsoft.com/office/officeart/2005/8/layout/hierarchy1"/>
    <dgm:cxn modelId="{FFB76CD9-ABC4-F34D-92B2-B5D046A6EAF7}" type="presParOf" srcId="{6D8E122C-8A63-0F44-8E3A-CE78EB7EEA85}" destId="{56ECC7A0-8154-8C48-9826-A613FEEF3B50}" srcOrd="0" destOrd="0" presId="urn:microsoft.com/office/officeart/2005/8/layout/hierarchy1"/>
    <dgm:cxn modelId="{6983E559-0341-BB46-8D8F-B3D2D948FB62}" type="presParOf" srcId="{56ECC7A0-8154-8C48-9826-A613FEEF3B50}" destId="{727AA579-3C08-1F40-BA93-89018468A99E}" srcOrd="0" destOrd="0" presId="urn:microsoft.com/office/officeart/2005/8/layout/hierarchy1"/>
    <dgm:cxn modelId="{4A66B720-35DD-C044-B5E5-25F6D9274D11}" type="presParOf" srcId="{727AA579-3C08-1F40-BA93-89018468A99E}" destId="{4E527457-BFB8-A241-8854-32DA547D654E}" srcOrd="0" destOrd="0" presId="urn:microsoft.com/office/officeart/2005/8/layout/hierarchy1"/>
    <dgm:cxn modelId="{89153A3C-5D0D-9E4C-91BB-D4475EE5F407}" type="presParOf" srcId="{727AA579-3C08-1F40-BA93-89018468A99E}" destId="{5EDB78A7-E680-5B42-B76F-1C83B0DC504A}" srcOrd="1" destOrd="0" presId="urn:microsoft.com/office/officeart/2005/8/layout/hierarchy1"/>
    <dgm:cxn modelId="{CEDD4F38-2F1B-B043-86B9-17DA4184268D}" type="presParOf" srcId="{56ECC7A0-8154-8C48-9826-A613FEEF3B50}" destId="{051967A1-3AAB-0540-9AE8-010C7EE22451}" srcOrd="1" destOrd="0" presId="urn:microsoft.com/office/officeart/2005/8/layout/hierarchy1"/>
    <dgm:cxn modelId="{3622B984-162E-BC42-A2E8-CC96C706464E}" type="presParOf" srcId="{6D8E122C-8A63-0F44-8E3A-CE78EB7EEA85}" destId="{8B73F737-0A71-A540-9DD7-F0F2E4A11501}" srcOrd="1" destOrd="0" presId="urn:microsoft.com/office/officeart/2005/8/layout/hierarchy1"/>
    <dgm:cxn modelId="{DF2A03E5-BF9B-C748-B507-F84795C924BC}" type="presParOf" srcId="{8B73F737-0A71-A540-9DD7-F0F2E4A11501}" destId="{A795231D-4BBA-354A-BFEE-8D93C2E8DB93}" srcOrd="0" destOrd="0" presId="urn:microsoft.com/office/officeart/2005/8/layout/hierarchy1"/>
    <dgm:cxn modelId="{D143827F-2C00-B648-8CB0-3EEF3ABB8ACC}" type="presParOf" srcId="{A795231D-4BBA-354A-BFEE-8D93C2E8DB93}" destId="{44FC5451-8990-154D-9B89-E1FDFBF5B1C6}" srcOrd="0" destOrd="0" presId="urn:microsoft.com/office/officeart/2005/8/layout/hierarchy1"/>
    <dgm:cxn modelId="{180C70B2-F9D7-C045-B538-96735AA6B805}" type="presParOf" srcId="{A795231D-4BBA-354A-BFEE-8D93C2E8DB93}" destId="{C380C004-4E19-E747-AD92-81EC666C1C0F}" srcOrd="1" destOrd="0" presId="urn:microsoft.com/office/officeart/2005/8/layout/hierarchy1"/>
    <dgm:cxn modelId="{879612D2-B58E-C048-907C-2730E66C24AC}" type="presParOf" srcId="{8B73F737-0A71-A540-9DD7-F0F2E4A11501}" destId="{C9FC2C2A-248E-3F47-91A6-DD6BBAEFA53A}" srcOrd="1" destOrd="0" presId="urn:microsoft.com/office/officeart/2005/8/layout/hierarchy1"/>
    <dgm:cxn modelId="{6B0CFF51-E321-BD43-85F1-B6545C4FBF58}" type="presParOf" srcId="{6D8E122C-8A63-0F44-8E3A-CE78EB7EEA85}" destId="{28EF8B33-42C6-F341-9E25-4184B22D7988}" srcOrd="2" destOrd="0" presId="urn:microsoft.com/office/officeart/2005/8/layout/hierarchy1"/>
    <dgm:cxn modelId="{9E10B515-3BE5-9D4A-A135-D806936B698E}" type="presParOf" srcId="{28EF8B33-42C6-F341-9E25-4184B22D7988}" destId="{A08DD1FC-165E-674A-BB40-E1EA109F967C}" srcOrd="0" destOrd="0" presId="urn:microsoft.com/office/officeart/2005/8/layout/hierarchy1"/>
    <dgm:cxn modelId="{29B37FCB-4BF7-A84D-A97D-7B2807689136}" type="presParOf" srcId="{A08DD1FC-165E-674A-BB40-E1EA109F967C}" destId="{823265C2-A8B5-3C49-82F8-C204F10ECDE3}" srcOrd="0" destOrd="0" presId="urn:microsoft.com/office/officeart/2005/8/layout/hierarchy1"/>
    <dgm:cxn modelId="{7B108C79-6D58-DC4D-A4E4-9824CB19DEFB}" type="presParOf" srcId="{A08DD1FC-165E-674A-BB40-E1EA109F967C}" destId="{7B0B12DD-7DC3-484A-BAF8-49BE5EF1CD23}" srcOrd="1" destOrd="0" presId="urn:microsoft.com/office/officeart/2005/8/layout/hierarchy1"/>
    <dgm:cxn modelId="{687A7FB4-0A3A-D946-8F3F-1BC1764F9E0A}" type="presParOf" srcId="{28EF8B33-42C6-F341-9E25-4184B22D7988}" destId="{6ED80811-C3B8-5F49-A2D4-7176A8CE00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A524BA-8BD6-45AB-B1B5-928EFE2EEF96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7A5651FE-D12E-4DA2-BC10-B64D9790C06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Conflicts with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UToledo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Strategic Plan and College Strategic Plan</a:t>
          </a:r>
        </a:p>
      </dgm:t>
    </dgm:pt>
    <dgm:pt modelId="{0051DC53-5DCC-4F1E-B54F-6B6C8C9B1E82}" type="parTrans" cxnId="{5F680145-8CD8-411E-B190-2D57DD4CC550}">
      <dgm:prSet/>
      <dgm:spPr/>
      <dgm:t>
        <a:bodyPr/>
        <a:lstStyle/>
        <a:p>
          <a:endParaRPr lang="en-US"/>
        </a:p>
      </dgm:t>
    </dgm:pt>
    <dgm:pt modelId="{46156912-AE36-4186-94F7-EFD6F90EF8C3}" type="sibTrans" cxnId="{5F680145-8CD8-411E-B190-2D57DD4CC550}">
      <dgm:prSet/>
      <dgm:spPr/>
      <dgm:t>
        <a:bodyPr/>
        <a:lstStyle/>
        <a:p>
          <a:endParaRPr lang="en-US"/>
        </a:p>
      </dgm:t>
    </dgm:pt>
    <dgm:pt modelId="{9C567D46-1E4C-4D8B-A2BC-C3163CCC37CD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Contributes to low enrollment and decreasing programs</a:t>
          </a:r>
        </a:p>
      </dgm:t>
    </dgm:pt>
    <dgm:pt modelId="{9C15B996-7601-44F6-B60C-67BAD0D292C8}" type="parTrans" cxnId="{950863E1-D564-48AA-84E1-B24286D33C18}">
      <dgm:prSet/>
      <dgm:spPr/>
      <dgm:t>
        <a:bodyPr/>
        <a:lstStyle/>
        <a:p>
          <a:endParaRPr lang="en-US"/>
        </a:p>
      </dgm:t>
    </dgm:pt>
    <dgm:pt modelId="{294FFAD7-8612-41AA-8B8D-089992AF15E2}" type="sibTrans" cxnId="{950863E1-D564-48AA-84E1-B24286D33C18}">
      <dgm:prSet/>
      <dgm:spPr/>
      <dgm:t>
        <a:bodyPr/>
        <a:lstStyle/>
        <a:p>
          <a:endParaRPr lang="en-US"/>
        </a:p>
      </dgm:t>
    </dgm:pt>
    <dgm:pt modelId="{FD1F339D-4A30-8540-A06B-5DAE997B95C6}" type="pres">
      <dgm:prSet presAssocID="{9EA524BA-8BD6-45AB-B1B5-928EFE2EEF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AC66A8C-4004-BD47-97FC-C0980416C9F4}" type="pres">
      <dgm:prSet presAssocID="{7A5651FE-D12E-4DA2-BC10-B64D9790C065}" presName="hierRoot1" presStyleCnt="0"/>
      <dgm:spPr/>
    </dgm:pt>
    <dgm:pt modelId="{EB2F5F80-E8A9-884E-8B37-C1C43983EAE3}" type="pres">
      <dgm:prSet presAssocID="{7A5651FE-D12E-4DA2-BC10-B64D9790C065}" presName="composite" presStyleCnt="0"/>
      <dgm:spPr/>
    </dgm:pt>
    <dgm:pt modelId="{214D213A-1791-B342-9FE2-C671B5749D26}" type="pres">
      <dgm:prSet presAssocID="{7A5651FE-D12E-4DA2-BC10-B64D9790C065}" presName="background" presStyleLbl="node0" presStyleIdx="0" presStyleCnt="2"/>
      <dgm:spPr/>
    </dgm:pt>
    <dgm:pt modelId="{FC6528C4-4B82-FD4F-9E7A-180326A7A4A0}" type="pres">
      <dgm:prSet presAssocID="{7A5651FE-D12E-4DA2-BC10-B64D9790C065}" presName="text" presStyleLbl="fgAcc0" presStyleIdx="0" presStyleCnt="2">
        <dgm:presLayoutVars>
          <dgm:chPref val="3"/>
        </dgm:presLayoutVars>
      </dgm:prSet>
      <dgm:spPr/>
    </dgm:pt>
    <dgm:pt modelId="{85B9F366-5839-7249-89DA-6C25CA1A4117}" type="pres">
      <dgm:prSet presAssocID="{7A5651FE-D12E-4DA2-BC10-B64D9790C065}" presName="hierChild2" presStyleCnt="0"/>
      <dgm:spPr/>
    </dgm:pt>
    <dgm:pt modelId="{F3B76263-553C-4E40-9D25-DE69AF2100AD}" type="pres">
      <dgm:prSet presAssocID="{9C567D46-1E4C-4D8B-A2BC-C3163CCC37CD}" presName="hierRoot1" presStyleCnt="0"/>
      <dgm:spPr/>
    </dgm:pt>
    <dgm:pt modelId="{1FA1CC35-3AF9-F444-91A1-C9A0FE06CD32}" type="pres">
      <dgm:prSet presAssocID="{9C567D46-1E4C-4D8B-A2BC-C3163CCC37CD}" presName="composite" presStyleCnt="0"/>
      <dgm:spPr/>
    </dgm:pt>
    <dgm:pt modelId="{C9366B77-1A1C-E04F-8E93-1E2A9D324FEC}" type="pres">
      <dgm:prSet presAssocID="{9C567D46-1E4C-4D8B-A2BC-C3163CCC37CD}" presName="background" presStyleLbl="node0" presStyleIdx="1" presStyleCnt="2"/>
      <dgm:spPr/>
    </dgm:pt>
    <dgm:pt modelId="{FBCF0028-8809-2144-A0B0-30E371C1FE6C}" type="pres">
      <dgm:prSet presAssocID="{9C567D46-1E4C-4D8B-A2BC-C3163CCC37CD}" presName="text" presStyleLbl="fgAcc0" presStyleIdx="1" presStyleCnt="2">
        <dgm:presLayoutVars>
          <dgm:chPref val="3"/>
        </dgm:presLayoutVars>
      </dgm:prSet>
      <dgm:spPr/>
    </dgm:pt>
    <dgm:pt modelId="{A1F36398-900B-A646-9AD2-8CC97111101A}" type="pres">
      <dgm:prSet presAssocID="{9C567D46-1E4C-4D8B-A2BC-C3163CCC37CD}" presName="hierChild2" presStyleCnt="0"/>
      <dgm:spPr/>
    </dgm:pt>
  </dgm:ptLst>
  <dgm:cxnLst>
    <dgm:cxn modelId="{3B615E25-956B-E946-B581-64F2E8F342B7}" type="presOf" srcId="{9EA524BA-8BD6-45AB-B1B5-928EFE2EEF96}" destId="{FD1F339D-4A30-8540-A06B-5DAE997B95C6}" srcOrd="0" destOrd="0" presId="urn:microsoft.com/office/officeart/2005/8/layout/hierarchy1"/>
    <dgm:cxn modelId="{5F680145-8CD8-411E-B190-2D57DD4CC550}" srcId="{9EA524BA-8BD6-45AB-B1B5-928EFE2EEF96}" destId="{7A5651FE-D12E-4DA2-BC10-B64D9790C065}" srcOrd="0" destOrd="0" parTransId="{0051DC53-5DCC-4F1E-B54F-6B6C8C9B1E82}" sibTransId="{46156912-AE36-4186-94F7-EFD6F90EF8C3}"/>
    <dgm:cxn modelId="{1D284AC1-E0D9-3049-ABC2-FEE4E0DEDBB0}" type="presOf" srcId="{9C567D46-1E4C-4D8B-A2BC-C3163CCC37CD}" destId="{FBCF0028-8809-2144-A0B0-30E371C1FE6C}" srcOrd="0" destOrd="0" presId="urn:microsoft.com/office/officeart/2005/8/layout/hierarchy1"/>
    <dgm:cxn modelId="{A401D0DC-A4D9-3945-9483-B7BC318E2DBB}" type="presOf" srcId="{7A5651FE-D12E-4DA2-BC10-B64D9790C065}" destId="{FC6528C4-4B82-FD4F-9E7A-180326A7A4A0}" srcOrd="0" destOrd="0" presId="urn:microsoft.com/office/officeart/2005/8/layout/hierarchy1"/>
    <dgm:cxn modelId="{950863E1-D564-48AA-84E1-B24286D33C18}" srcId="{9EA524BA-8BD6-45AB-B1B5-928EFE2EEF96}" destId="{9C567D46-1E4C-4D8B-A2BC-C3163CCC37CD}" srcOrd="1" destOrd="0" parTransId="{9C15B996-7601-44F6-B60C-67BAD0D292C8}" sibTransId="{294FFAD7-8612-41AA-8B8D-089992AF15E2}"/>
    <dgm:cxn modelId="{1A3896D7-FBEB-6048-9304-0B49836090F1}" type="presParOf" srcId="{FD1F339D-4A30-8540-A06B-5DAE997B95C6}" destId="{6AC66A8C-4004-BD47-97FC-C0980416C9F4}" srcOrd="0" destOrd="0" presId="urn:microsoft.com/office/officeart/2005/8/layout/hierarchy1"/>
    <dgm:cxn modelId="{04A625FB-6B69-7D43-9A3D-E7700C26301E}" type="presParOf" srcId="{6AC66A8C-4004-BD47-97FC-C0980416C9F4}" destId="{EB2F5F80-E8A9-884E-8B37-C1C43983EAE3}" srcOrd="0" destOrd="0" presId="urn:microsoft.com/office/officeart/2005/8/layout/hierarchy1"/>
    <dgm:cxn modelId="{2C328B65-9D36-9D40-B5B1-CC4FD9203EC6}" type="presParOf" srcId="{EB2F5F80-E8A9-884E-8B37-C1C43983EAE3}" destId="{214D213A-1791-B342-9FE2-C671B5749D26}" srcOrd="0" destOrd="0" presId="urn:microsoft.com/office/officeart/2005/8/layout/hierarchy1"/>
    <dgm:cxn modelId="{432CE45A-14AB-A44F-9AAE-4E07604745F8}" type="presParOf" srcId="{EB2F5F80-E8A9-884E-8B37-C1C43983EAE3}" destId="{FC6528C4-4B82-FD4F-9E7A-180326A7A4A0}" srcOrd="1" destOrd="0" presId="urn:microsoft.com/office/officeart/2005/8/layout/hierarchy1"/>
    <dgm:cxn modelId="{4C9BE510-6CAF-F141-80D4-3742C97C636F}" type="presParOf" srcId="{6AC66A8C-4004-BD47-97FC-C0980416C9F4}" destId="{85B9F366-5839-7249-89DA-6C25CA1A4117}" srcOrd="1" destOrd="0" presId="urn:microsoft.com/office/officeart/2005/8/layout/hierarchy1"/>
    <dgm:cxn modelId="{6872E125-FDAB-104E-889B-2B844FF00A96}" type="presParOf" srcId="{FD1F339D-4A30-8540-A06B-5DAE997B95C6}" destId="{F3B76263-553C-4E40-9D25-DE69AF2100AD}" srcOrd="1" destOrd="0" presId="urn:microsoft.com/office/officeart/2005/8/layout/hierarchy1"/>
    <dgm:cxn modelId="{6CD0D077-87B2-9C46-AD80-BCEA804F04C5}" type="presParOf" srcId="{F3B76263-553C-4E40-9D25-DE69AF2100AD}" destId="{1FA1CC35-3AF9-F444-91A1-C9A0FE06CD32}" srcOrd="0" destOrd="0" presId="urn:microsoft.com/office/officeart/2005/8/layout/hierarchy1"/>
    <dgm:cxn modelId="{4B3B5ECC-007A-4647-8883-9FEBE58A1B60}" type="presParOf" srcId="{1FA1CC35-3AF9-F444-91A1-C9A0FE06CD32}" destId="{C9366B77-1A1C-E04F-8E93-1E2A9D324FEC}" srcOrd="0" destOrd="0" presId="urn:microsoft.com/office/officeart/2005/8/layout/hierarchy1"/>
    <dgm:cxn modelId="{BA3B28BB-8A5C-9748-957C-CB960E44E8BA}" type="presParOf" srcId="{1FA1CC35-3AF9-F444-91A1-C9A0FE06CD32}" destId="{FBCF0028-8809-2144-A0B0-30E371C1FE6C}" srcOrd="1" destOrd="0" presId="urn:microsoft.com/office/officeart/2005/8/layout/hierarchy1"/>
    <dgm:cxn modelId="{B519BA6B-751C-A844-AE8B-085FA9DA9B26}" type="presParOf" srcId="{F3B76263-553C-4E40-9D25-DE69AF2100AD}" destId="{A1F36398-900B-A646-9AD2-8CC97111101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D50D06-2D20-461F-B356-9FD013985DC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5E486B5-141C-4C59-AB27-150AF0A961B3}">
      <dgm:prSet/>
      <dgm:spPr/>
      <dgm:t>
        <a:bodyPr/>
        <a:lstStyle/>
        <a:p>
          <a:pPr>
            <a:defRPr cap="all"/>
          </a:pPr>
          <a:r>
            <a:rPr lang="en-US" b="0" i="0" cap="none" dirty="0">
              <a:latin typeface="Arial" panose="020B0604020202020204" pitchFamily="34" charset="0"/>
              <a:cs typeface="Arial" panose="020B0604020202020204" pitchFamily="34" charset="0"/>
            </a:rPr>
            <a:t>Inconsistent Messaging</a:t>
          </a:r>
          <a:endParaRPr lang="en-US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CDB9D-CBED-49B1-91F5-A762492F2675}" type="parTrans" cxnId="{414FBD3A-2103-46BC-A68E-CA888BEBB387}">
      <dgm:prSet/>
      <dgm:spPr/>
      <dgm:t>
        <a:bodyPr/>
        <a:lstStyle/>
        <a:p>
          <a:endParaRPr lang="en-US"/>
        </a:p>
      </dgm:t>
    </dgm:pt>
    <dgm:pt modelId="{47D7FC9C-04E8-40BF-874A-10C82FFDA65B}" type="sibTrans" cxnId="{414FBD3A-2103-46BC-A68E-CA888BEBB387}">
      <dgm:prSet/>
      <dgm:spPr/>
      <dgm:t>
        <a:bodyPr/>
        <a:lstStyle/>
        <a:p>
          <a:endParaRPr lang="en-US"/>
        </a:p>
      </dgm:t>
    </dgm:pt>
    <dgm:pt modelId="{9F90ABD8-BBB1-4B00-B404-7BD54467D871}">
      <dgm:prSet/>
      <dgm:spPr/>
      <dgm:t>
        <a:bodyPr/>
        <a:lstStyle/>
        <a:p>
          <a:pPr>
            <a:defRPr cap="all"/>
          </a:pPr>
          <a:r>
            <a:rPr lang="en-US" b="0" i="0" cap="none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  <a:endParaRPr lang="en-US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2180D4-88CF-48B5-99B1-B96545DF924D}" type="parTrans" cxnId="{6921A581-E8B8-445B-8283-11D3FF92D691}">
      <dgm:prSet/>
      <dgm:spPr/>
      <dgm:t>
        <a:bodyPr/>
        <a:lstStyle/>
        <a:p>
          <a:endParaRPr lang="en-US"/>
        </a:p>
      </dgm:t>
    </dgm:pt>
    <dgm:pt modelId="{B289BBCB-5679-483E-B0A2-EFEB9ED13B29}" type="sibTrans" cxnId="{6921A581-E8B8-445B-8283-11D3FF92D691}">
      <dgm:prSet/>
      <dgm:spPr/>
      <dgm:t>
        <a:bodyPr/>
        <a:lstStyle/>
        <a:p>
          <a:endParaRPr lang="en-US"/>
        </a:p>
      </dgm:t>
    </dgm:pt>
    <dgm:pt modelId="{17284302-F144-44DA-B84C-962A647434F8}">
      <dgm:prSet/>
      <dgm:spPr/>
      <dgm:t>
        <a:bodyPr/>
        <a:lstStyle/>
        <a:p>
          <a:pPr>
            <a:defRPr cap="all"/>
          </a:pPr>
          <a:r>
            <a:rPr lang="en-US" b="0" i="0" cap="none" dirty="0">
              <a:latin typeface="Arial" panose="020B0604020202020204" pitchFamily="34" charset="0"/>
              <a:cs typeface="Arial" panose="020B0604020202020204" pitchFamily="34" charset="0"/>
            </a:rPr>
            <a:t>Visibility</a:t>
          </a:r>
          <a:endParaRPr lang="en-US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190DE2-5E4C-4F7D-8D3E-E18E44D7B823}" type="parTrans" cxnId="{23548B32-1E3F-4F97-ABCF-D1331618D73E}">
      <dgm:prSet/>
      <dgm:spPr/>
      <dgm:t>
        <a:bodyPr/>
        <a:lstStyle/>
        <a:p>
          <a:endParaRPr lang="en-US"/>
        </a:p>
      </dgm:t>
    </dgm:pt>
    <dgm:pt modelId="{790F0CD8-2E0B-4AD6-912B-B4E6E706419A}" type="sibTrans" cxnId="{23548B32-1E3F-4F97-ABCF-D1331618D73E}">
      <dgm:prSet/>
      <dgm:spPr/>
      <dgm:t>
        <a:bodyPr/>
        <a:lstStyle/>
        <a:p>
          <a:endParaRPr lang="en-US"/>
        </a:p>
      </dgm:t>
    </dgm:pt>
    <dgm:pt modelId="{6A2AABF8-034A-45F8-9CB2-B4D9D7F0E061}" type="pres">
      <dgm:prSet presAssocID="{D3D50D06-2D20-461F-B356-9FD013985DC7}" presName="root" presStyleCnt="0">
        <dgm:presLayoutVars>
          <dgm:dir/>
          <dgm:resizeHandles val="exact"/>
        </dgm:presLayoutVars>
      </dgm:prSet>
      <dgm:spPr/>
    </dgm:pt>
    <dgm:pt modelId="{950EE639-0CD3-4844-8400-7DF53962505E}" type="pres">
      <dgm:prSet presAssocID="{85E486B5-141C-4C59-AB27-150AF0A961B3}" presName="compNode" presStyleCnt="0"/>
      <dgm:spPr/>
    </dgm:pt>
    <dgm:pt modelId="{B6807C8D-C788-4F6B-9E1D-C1885F07959B}" type="pres">
      <dgm:prSet presAssocID="{85E486B5-141C-4C59-AB27-150AF0A961B3}" presName="iconBgRect" presStyleLbl="bgShp" presStyleIdx="0" presStyleCnt="3"/>
      <dgm:spPr/>
    </dgm:pt>
    <dgm:pt modelId="{C3E11B86-F03A-4AFF-AC50-830506A8CF53}" type="pres">
      <dgm:prSet presAssocID="{85E486B5-141C-4C59-AB27-150AF0A961B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258D1A4-4F2E-4756-ACFF-25DD2F4B58D4}" type="pres">
      <dgm:prSet presAssocID="{85E486B5-141C-4C59-AB27-150AF0A961B3}" presName="spaceRect" presStyleCnt="0"/>
      <dgm:spPr/>
    </dgm:pt>
    <dgm:pt modelId="{0D3A7E70-93C9-4699-AFE7-79639B6356EB}" type="pres">
      <dgm:prSet presAssocID="{85E486B5-141C-4C59-AB27-150AF0A961B3}" presName="textRect" presStyleLbl="revTx" presStyleIdx="0" presStyleCnt="3">
        <dgm:presLayoutVars>
          <dgm:chMax val="1"/>
          <dgm:chPref val="1"/>
        </dgm:presLayoutVars>
      </dgm:prSet>
      <dgm:spPr/>
    </dgm:pt>
    <dgm:pt modelId="{D92EB4AD-C4D3-40C1-B42A-1E443BDA8A5A}" type="pres">
      <dgm:prSet presAssocID="{47D7FC9C-04E8-40BF-874A-10C82FFDA65B}" presName="sibTrans" presStyleCnt="0"/>
      <dgm:spPr/>
    </dgm:pt>
    <dgm:pt modelId="{1D5FCBA9-07F0-4548-981E-0A34D49F34AE}" type="pres">
      <dgm:prSet presAssocID="{9F90ABD8-BBB1-4B00-B404-7BD54467D871}" presName="compNode" presStyleCnt="0"/>
      <dgm:spPr/>
    </dgm:pt>
    <dgm:pt modelId="{05E97990-54D5-4F7A-9321-B79CCA9791C8}" type="pres">
      <dgm:prSet presAssocID="{9F90ABD8-BBB1-4B00-B404-7BD54467D871}" presName="iconBgRect" presStyleLbl="bgShp" presStyleIdx="1" presStyleCnt="3"/>
      <dgm:spPr/>
    </dgm:pt>
    <dgm:pt modelId="{E579944C-45FE-4BC1-A2E9-293D22999EAE}" type="pres">
      <dgm:prSet presAssocID="{9F90ABD8-BBB1-4B00-B404-7BD54467D87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B5A6BC4D-9BFF-4B72-AE3D-6531DE13BE0B}" type="pres">
      <dgm:prSet presAssocID="{9F90ABD8-BBB1-4B00-B404-7BD54467D871}" presName="spaceRect" presStyleCnt="0"/>
      <dgm:spPr/>
    </dgm:pt>
    <dgm:pt modelId="{8A0BC6B6-E2D9-4A62-A448-850365A022AC}" type="pres">
      <dgm:prSet presAssocID="{9F90ABD8-BBB1-4B00-B404-7BD54467D871}" presName="textRect" presStyleLbl="revTx" presStyleIdx="1" presStyleCnt="3">
        <dgm:presLayoutVars>
          <dgm:chMax val="1"/>
          <dgm:chPref val="1"/>
        </dgm:presLayoutVars>
      </dgm:prSet>
      <dgm:spPr/>
    </dgm:pt>
    <dgm:pt modelId="{149645DD-FE55-4B95-A8DC-95C46451D514}" type="pres">
      <dgm:prSet presAssocID="{B289BBCB-5679-483E-B0A2-EFEB9ED13B29}" presName="sibTrans" presStyleCnt="0"/>
      <dgm:spPr/>
    </dgm:pt>
    <dgm:pt modelId="{2F1243DF-7683-47C7-B6D5-4C4EE2B6DE03}" type="pres">
      <dgm:prSet presAssocID="{17284302-F144-44DA-B84C-962A647434F8}" presName="compNode" presStyleCnt="0"/>
      <dgm:spPr/>
    </dgm:pt>
    <dgm:pt modelId="{83A4BEFC-806B-4AD3-819A-09BB0696BDD4}" type="pres">
      <dgm:prSet presAssocID="{17284302-F144-44DA-B84C-962A647434F8}" presName="iconBgRect" presStyleLbl="bgShp" presStyleIdx="2" presStyleCnt="3"/>
      <dgm:spPr/>
    </dgm:pt>
    <dgm:pt modelId="{F43A9C84-9AF4-4104-8C4C-9F3C6DFC48F1}" type="pres">
      <dgm:prSet presAssocID="{17284302-F144-44DA-B84C-962A647434F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9570A5D1-1D4A-434F-9117-4406CDBACAA1}" type="pres">
      <dgm:prSet presAssocID="{17284302-F144-44DA-B84C-962A647434F8}" presName="spaceRect" presStyleCnt="0"/>
      <dgm:spPr/>
    </dgm:pt>
    <dgm:pt modelId="{2A18DAFE-D37B-4634-8D67-F7055B2A6148}" type="pres">
      <dgm:prSet presAssocID="{17284302-F144-44DA-B84C-962A647434F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3548B32-1E3F-4F97-ABCF-D1331618D73E}" srcId="{D3D50D06-2D20-461F-B356-9FD013985DC7}" destId="{17284302-F144-44DA-B84C-962A647434F8}" srcOrd="2" destOrd="0" parTransId="{02190DE2-5E4C-4F7D-8D3E-E18E44D7B823}" sibTransId="{790F0CD8-2E0B-4AD6-912B-B4E6E706419A}"/>
    <dgm:cxn modelId="{414FBD3A-2103-46BC-A68E-CA888BEBB387}" srcId="{D3D50D06-2D20-461F-B356-9FD013985DC7}" destId="{85E486B5-141C-4C59-AB27-150AF0A961B3}" srcOrd="0" destOrd="0" parTransId="{CD3CDB9D-CBED-49B1-91F5-A762492F2675}" sibTransId="{47D7FC9C-04E8-40BF-874A-10C82FFDA65B}"/>
    <dgm:cxn modelId="{40319380-DC19-4412-9600-54F768FC84EE}" type="presOf" srcId="{85E486B5-141C-4C59-AB27-150AF0A961B3}" destId="{0D3A7E70-93C9-4699-AFE7-79639B6356EB}" srcOrd="0" destOrd="0" presId="urn:microsoft.com/office/officeart/2018/5/layout/IconCircleLabelList"/>
    <dgm:cxn modelId="{6921A581-E8B8-445B-8283-11D3FF92D691}" srcId="{D3D50D06-2D20-461F-B356-9FD013985DC7}" destId="{9F90ABD8-BBB1-4B00-B404-7BD54467D871}" srcOrd="1" destOrd="0" parTransId="{892180D4-88CF-48B5-99B1-B96545DF924D}" sibTransId="{B289BBCB-5679-483E-B0A2-EFEB9ED13B29}"/>
    <dgm:cxn modelId="{EBDA77C3-6D67-4F32-A803-66A95D45D461}" type="presOf" srcId="{17284302-F144-44DA-B84C-962A647434F8}" destId="{2A18DAFE-D37B-4634-8D67-F7055B2A6148}" srcOrd="0" destOrd="0" presId="urn:microsoft.com/office/officeart/2018/5/layout/IconCircleLabelList"/>
    <dgm:cxn modelId="{C2573DCB-ED72-4E0C-A31F-D85ACCE4537E}" type="presOf" srcId="{9F90ABD8-BBB1-4B00-B404-7BD54467D871}" destId="{8A0BC6B6-E2D9-4A62-A448-850365A022AC}" srcOrd="0" destOrd="0" presId="urn:microsoft.com/office/officeart/2018/5/layout/IconCircleLabelList"/>
    <dgm:cxn modelId="{7A6A8FD4-0EEE-4B73-8FD2-BEC43B70E0B6}" type="presOf" srcId="{D3D50D06-2D20-461F-B356-9FD013985DC7}" destId="{6A2AABF8-034A-45F8-9CB2-B4D9D7F0E061}" srcOrd="0" destOrd="0" presId="urn:microsoft.com/office/officeart/2018/5/layout/IconCircleLabelList"/>
    <dgm:cxn modelId="{CB8ACAD5-D527-4E50-8EFC-A2FCC5A41E66}" type="presParOf" srcId="{6A2AABF8-034A-45F8-9CB2-B4D9D7F0E061}" destId="{950EE639-0CD3-4844-8400-7DF53962505E}" srcOrd="0" destOrd="0" presId="urn:microsoft.com/office/officeart/2018/5/layout/IconCircleLabelList"/>
    <dgm:cxn modelId="{CBC17CC7-86E3-4BEE-A59C-D0EEFB727E10}" type="presParOf" srcId="{950EE639-0CD3-4844-8400-7DF53962505E}" destId="{B6807C8D-C788-4F6B-9E1D-C1885F07959B}" srcOrd="0" destOrd="0" presId="urn:microsoft.com/office/officeart/2018/5/layout/IconCircleLabelList"/>
    <dgm:cxn modelId="{AFC058AD-137C-4CD2-8F2A-10D1C17590D0}" type="presParOf" srcId="{950EE639-0CD3-4844-8400-7DF53962505E}" destId="{C3E11B86-F03A-4AFF-AC50-830506A8CF53}" srcOrd="1" destOrd="0" presId="urn:microsoft.com/office/officeart/2018/5/layout/IconCircleLabelList"/>
    <dgm:cxn modelId="{D61AC4DA-B4FC-40C0-A08B-B7EB3AA6BF25}" type="presParOf" srcId="{950EE639-0CD3-4844-8400-7DF53962505E}" destId="{C258D1A4-4F2E-4756-ACFF-25DD2F4B58D4}" srcOrd="2" destOrd="0" presId="urn:microsoft.com/office/officeart/2018/5/layout/IconCircleLabelList"/>
    <dgm:cxn modelId="{1B76AFF5-37D4-40C6-8671-1592830F9501}" type="presParOf" srcId="{950EE639-0CD3-4844-8400-7DF53962505E}" destId="{0D3A7E70-93C9-4699-AFE7-79639B6356EB}" srcOrd="3" destOrd="0" presId="urn:microsoft.com/office/officeart/2018/5/layout/IconCircleLabelList"/>
    <dgm:cxn modelId="{1E401808-3222-4C48-A53A-4CD8F93018FB}" type="presParOf" srcId="{6A2AABF8-034A-45F8-9CB2-B4D9D7F0E061}" destId="{D92EB4AD-C4D3-40C1-B42A-1E443BDA8A5A}" srcOrd="1" destOrd="0" presId="urn:microsoft.com/office/officeart/2018/5/layout/IconCircleLabelList"/>
    <dgm:cxn modelId="{8294410E-3C85-4B30-A60B-8AB9192DDA16}" type="presParOf" srcId="{6A2AABF8-034A-45F8-9CB2-B4D9D7F0E061}" destId="{1D5FCBA9-07F0-4548-981E-0A34D49F34AE}" srcOrd="2" destOrd="0" presId="urn:microsoft.com/office/officeart/2018/5/layout/IconCircleLabelList"/>
    <dgm:cxn modelId="{C2404929-9E0D-4390-9EB7-7795885F1423}" type="presParOf" srcId="{1D5FCBA9-07F0-4548-981E-0A34D49F34AE}" destId="{05E97990-54D5-4F7A-9321-B79CCA9791C8}" srcOrd="0" destOrd="0" presId="urn:microsoft.com/office/officeart/2018/5/layout/IconCircleLabelList"/>
    <dgm:cxn modelId="{EEB013B8-A45E-4E65-9103-9FA565243D1D}" type="presParOf" srcId="{1D5FCBA9-07F0-4548-981E-0A34D49F34AE}" destId="{E579944C-45FE-4BC1-A2E9-293D22999EAE}" srcOrd="1" destOrd="0" presId="urn:microsoft.com/office/officeart/2018/5/layout/IconCircleLabelList"/>
    <dgm:cxn modelId="{D0591518-EBAD-4088-A7C9-05500C177E14}" type="presParOf" srcId="{1D5FCBA9-07F0-4548-981E-0A34D49F34AE}" destId="{B5A6BC4D-9BFF-4B72-AE3D-6531DE13BE0B}" srcOrd="2" destOrd="0" presId="urn:microsoft.com/office/officeart/2018/5/layout/IconCircleLabelList"/>
    <dgm:cxn modelId="{20FA7C74-4CC2-4259-8B69-C1D81ED41AC9}" type="presParOf" srcId="{1D5FCBA9-07F0-4548-981E-0A34D49F34AE}" destId="{8A0BC6B6-E2D9-4A62-A448-850365A022AC}" srcOrd="3" destOrd="0" presId="urn:microsoft.com/office/officeart/2018/5/layout/IconCircleLabelList"/>
    <dgm:cxn modelId="{AD83C3D6-7DC3-4315-91BB-8AD8DA33698F}" type="presParOf" srcId="{6A2AABF8-034A-45F8-9CB2-B4D9D7F0E061}" destId="{149645DD-FE55-4B95-A8DC-95C46451D514}" srcOrd="3" destOrd="0" presId="urn:microsoft.com/office/officeart/2018/5/layout/IconCircleLabelList"/>
    <dgm:cxn modelId="{A1402399-0C4C-4B2E-8C15-0F38C0D48C3D}" type="presParOf" srcId="{6A2AABF8-034A-45F8-9CB2-B4D9D7F0E061}" destId="{2F1243DF-7683-47C7-B6D5-4C4EE2B6DE03}" srcOrd="4" destOrd="0" presId="urn:microsoft.com/office/officeart/2018/5/layout/IconCircleLabelList"/>
    <dgm:cxn modelId="{0FBF916A-A380-4652-B0B3-ECE7A188E2FC}" type="presParOf" srcId="{2F1243DF-7683-47C7-B6D5-4C4EE2B6DE03}" destId="{83A4BEFC-806B-4AD3-819A-09BB0696BDD4}" srcOrd="0" destOrd="0" presId="urn:microsoft.com/office/officeart/2018/5/layout/IconCircleLabelList"/>
    <dgm:cxn modelId="{12649163-4ABC-48B7-9BA5-1534654CF7BF}" type="presParOf" srcId="{2F1243DF-7683-47C7-B6D5-4C4EE2B6DE03}" destId="{F43A9C84-9AF4-4104-8C4C-9F3C6DFC48F1}" srcOrd="1" destOrd="0" presId="urn:microsoft.com/office/officeart/2018/5/layout/IconCircleLabelList"/>
    <dgm:cxn modelId="{272EFA2C-3FD2-43B0-BF35-1F77E3EA8084}" type="presParOf" srcId="{2F1243DF-7683-47C7-B6D5-4C4EE2B6DE03}" destId="{9570A5D1-1D4A-434F-9117-4406CDBACAA1}" srcOrd="2" destOrd="0" presId="urn:microsoft.com/office/officeart/2018/5/layout/IconCircleLabelList"/>
    <dgm:cxn modelId="{03D7FA57-7D11-45DF-85DB-0E1C77F54AB7}" type="presParOf" srcId="{2F1243DF-7683-47C7-B6D5-4C4EE2B6DE03}" destId="{2A18DAFE-D37B-4634-8D67-F7055B2A614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950605-D537-49B5-9D13-D013F6A04880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F61A4C-CC05-4FD2-81E6-31E95A6912AB}">
      <dgm:prSet/>
      <dgm:spPr/>
      <dgm:t>
        <a:bodyPr/>
        <a:lstStyle/>
        <a:p>
          <a:r>
            <a:rPr lang="en-US"/>
            <a:t>Insufficient Research infrastructure</a:t>
          </a:r>
        </a:p>
      </dgm:t>
    </dgm:pt>
    <dgm:pt modelId="{B4A3029F-6C77-471E-92A8-0A195B2C608C}" type="parTrans" cxnId="{D10D83DC-F87C-4946-9FB4-781285EA3B2E}">
      <dgm:prSet/>
      <dgm:spPr/>
      <dgm:t>
        <a:bodyPr/>
        <a:lstStyle/>
        <a:p>
          <a:endParaRPr lang="en-US"/>
        </a:p>
      </dgm:t>
    </dgm:pt>
    <dgm:pt modelId="{BA43CFE8-F33A-498D-8FDF-B5979291CF9A}" type="sibTrans" cxnId="{D10D83DC-F87C-4946-9FB4-781285EA3B2E}">
      <dgm:prSet/>
      <dgm:spPr/>
      <dgm:t>
        <a:bodyPr/>
        <a:lstStyle/>
        <a:p>
          <a:endParaRPr lang="en-US"/>
        </a:p>
      </dgm:t>
    </dgm:pt>
    <dgm:pt modelId="{B1CEC365-D275-4195-BE0E-9D4758A66094}">
      <dgm:prSet/>
      <dgm:spPr/>
      <dgm:t>
        <a:bodyPr/>
        <a:lstStyle/>
        <a:p>
          <a:r>
            <a:rPr lang="en-US"/>
            <a:t>Low Staffing (e.g., faculty, lecturers, staff)</a:t>
          </a:r>
        </a:p>
      </dgm:t>
    </dgm:pt>
    <dgm:pt modelId="{B8373CBD-BE10-4F6C-B66C-071539AFDF67}" type="parTrans" cxnId="{2C949997-E8A3-4D7C-B07F-277ED751DB5D}">
      <dgm:prSet/>
      <dgm:spPr/>
      <dgm:t>
        <a:bodyPr/>
        <a:lstStyle/>
        <a:p>
          <a:endParaRPr lang="en-US"/>
        </a:p>
      </dgm:t>
    </dgm:pt>
    <dgm:pt modelId="{D85D47EB-C803-4AC1-B3A4-57B09D7DDB77}" type="sibTrans" cxnId="{2C949997-E8A3-4D7C-B07F-277ED751DB5D}">
      <dgm:prSet/>
      <dgm:spPr/>
      <dgm:t>
        <a:bodyPr/>
        <a:lstStyle/>
        <a:p>
          <a:endParaRPr lang="en-US"/>
        </a:p>
      </dgm:t>
    </dgm:pt>
    <dgm:pt modelId="{802AA0C7-5E06-47A0-A607-8CCA85C3C23F}">
      <dgm:prSet/>
      <dgm:spPr/>
      <dgm:t>
        <a:bodyPr/>
        <a:lstStyle/>
        <a:p>
          <a:r>
            <a:rPr lang="en-US"/>
            <a:t>Lack of Professional Development</a:t>
          </a:r>
        </a:p>
      </dgm:t>
    </dgm:pt>
    <dgm:pt modelId="{C0FD43CB-1F70-4918-A009-C9C1D3544995}" type="parTrans" cxnId="{4263EBAA-FC44-40E3-83D9-3B95CAC75274}">
      <dgm:prSet/>
      <dgm:spPr/>
      <dgm:t>
        <a:bodyPr/>
        <a:lstStyle/>
        <a:p>
          <a:endParaRPr lang="en-US"/>
        </a:p>
      </dgm:t>
    </dgm:pt>
    <dgm:pt modelId="{281847F2-313D-44BE-A1D9-1B53D36FC8C9}" type="sibTrans" cxnId="{4263EBAA-FC44-40E3-83D9-3B95CAC75274}">
      <dgm:prSet/>
      <dgm:spPr/>
      <dgm:t>
        <a:bodyPr/>
        <a:lstStyle/>
        <a:p>
          <a:endParaRPr lang="en-US"/>
        </a:p>
      </dgm:t>
    </dgm:pt>
    <dgm:pt modelId="{BA26D741-8F08-4F5C-B45B-710F65DC12AC}">
      <dgm:prSet/>
      <dgm:spPr/>
      <dgm:t>
        <a:bodyPr/>
        <a:lstStyle/>
        <a:p>
          <a:r>
            <a:rPr lang="en-US"/>
            <a:t>Lower coverage for health insurance &amp; wellness</a:t>
          </a:r>
        </a:p>
      </dgm:t>
    </dgm:pt>
    <dgm:pt modelId="{1F552D2C-0F66-4127-BE48-7C1C6DE728D7}" type="parTrans" cxnId="{B59A04C8-F649-4D0B-B881-EFBE110B065F}">
      <dgm:prSet/>
      <dgm:spPr/>
      <dgm:t>
        <a:bodyPr/>
        <a:lstStyle/>
        <a:p>
          <a:endParaRPr lang="en-US"/>
        </a:p>
      </dgm:t>
    </dgm:pt>
    <dgm:pt modelId="{F21E1360-16C9-4A08-A7AF-76BAB1C05BD9}" type="sibTrans" cxnId="{B59A04C8-F649-4D0B-B881-EFBE110B065F}">
      <dgm:prSet/>
      <dgm:spPr/>
      <dgm:t>
        <a:bodyPr/>
        <a:lstStyle/>
        <a:p>
          <a:endParaRPr lang="en-US"/>
        </a:p>
      </dgm:t>
    </dgm:pt>
    <dgm:pt modelId="{882AC0D6-5FF4-4134-BCF8-19B84A053D97}" type="pres">
      <dgm:prSet presAssocID="{3B950605-D537-49B5-9D13-D013F6A04880}" presName="root" presStyleCnt="0">
        <dgm:presLayoutVars>
          <dgm:dir/>
          <dgm:resizeHandles val="exact"/>
        </dgm:presLayoutVars>
      </dgm:prSet>
      <dgm:spPr/>
    </dgm:pt>
    <dgm:pt modelId="{E707D4B0-1840-4D4F-979D-E93D069B2B5B}" type="pres">
      <dgm:prSet presAssocID="{3B950605-D537-49B5-9D13-D013F6A04880}" presName="container" presStyleCnt="0">
        <dgm:presLayoutVars>
          <dgm:dir/>
          <dgm:resizeHandles val="exact"/>
        </dgm:presLayoutVars>
      </dgm:prSet>
      <dgm:spPr/>
    </dgm:pt>
    <dgm:pt modelId="{6B02DEA5-46C7-47EC-83B6-366C65ABCD37}" type="pres">
      <dgm:prSet presAssocID="{E1F61A4C-CC05-4FD2-81E6-31E95A6912AB}" presName="compNode" presStyleCnt="0"/>
      <dgm:spPr/>
    </dgm:pt>
    <dgm:pt modelId="{93A22FD6-3E9B-453D-81D4-52126E1AF9B6}" type="pres">
      <dgm:prSet presAssocID="{E1F61A4C-CC05-4FD2-81E6-31E95A6912AB}" presName="iconBgRect" presStyleLbl="bgShp" presStyleIdx="0" presStyleCnt="4"/>
      <dgm:spPr/>
    </dgm:pt>
    <dgm:pt modelId="{DF3AD54A-6F28-4C13-AE1B-616D899BBD9F}" type="pres">
      <dgm:prSet presAssocID="{E1F61A4C-CC05-4FD2-81E6-31E95A6912A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3CC41F5-E82D-425C-A8F2-A63D76AFBF3D}" type="pres">
      <dgm:prSet presAssocID="{E1F61A4C-CC05-4FD2-81E6-31E95A6912AB}" presName="spaceRect" presStyleCnt="0"/>
      <dgm:spPr/>
    </dgm:pt>
    <dgm:pt modelId="{37E9B613-8D31-4047-BF62-0B6CE010B806}" type="pres">
      <dgm:prSet presAssocID="{E1F61A4C-CC05-4FD2-81E6-31E95A6912AB}" presName="textRect" presStyleLbl="revTx" presStyleIdx="0" presStyleCnt="4">
        <dgm:presLayoutVars>
          <dgm:chMax val="1"/>
          <dgm:chPref val="1"/>
        </dgm:presLayoutVars>
      </dgm:prSet>
      <dgm:spPr/>
    </dgm:pt>
    <dgm:pt modelId="{BA83659B-E22F-447C-8A47-DE08AF729BEA}" type="pres">
      <dgm:prSet presAssocID="{BA43CFE8-F33A-498D-8FDF-B5979291CF9A}" presName="sibTrans" presStyleLbl="sibTrans2D1" presStyleIdx="0" presStyleCnt="0"/>
      <dgm:spPr/>
    </dgm:pt>
    <dgm:pt modelId="{32422505-786A-4F98-8221-ACBDDC85F5B0}" type="pres">
      <dgm:prSet presAssocID="{B1CEC365-D275-4195-BE0E-9D4758A66094}" presName="compNode" presStyleCnt="0"/>
      <dgm:spPr/>
    </dgm:pt>
    <dgm:pt modelId="{A54416AA-5D3B-4679-B8DD-C5199B9C178F}" type="pres">
      <dgm:prSet presAssocID="{B1CEC365-D275-4195-BE0E-9D4758A66094}" presName="iconBgRect" presStyleLbl="bgShp" presStyleIdx="1" presStyleCnt="4"/>
      <dgm:spPr/>
    </dgm:pt>
    <dgm:pt modelId="{FE481C94-FA5E-4A8B-B4D7-CAB0BF41894A}" type="pres">
      <dgm:prSet presAssocID="{B1CEC365-D275-4195-BE0E-9D4758A6609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20CEA07-8118-4E96-AA9A-DFB452F84796}" type="pres">
      <dgm:prSet presAssocID="{B1CEC365-D275-4195-BE0E-9D4758A66094}" presName="spaceRect" presStyleCnt="0"/>
      <dgm:spPr/>
    </dgm:pt>
    <dgm:pt modelId="{E8F0648D-CB64-4B29-81A2-5D5B77F42054}" type="pres">
      <dgm:prSet presAssocID="{B1CEC365-D275-4195-BE0E-9D4758A66094}" presName="textRect" presStyleLbl="revTx" presStyleIdx="1" presStyleCnt="4">
        <dgm:presLayoutVars>
          <dgm:chMax val="1"/>
          <dgm:chPref val="1"/>
        </dgm:presLayoutVars>
      </dgm:prSet>
      <dgm:spPr/>
    </dgm:pt>
    <dgm:pt modelId="{89897C3D-5442-4027-9104-711415771F97}" type="pres">
      <dgm:prSet presAssocID="{D85D47EB-C803-4AC1-B3A4-57B09D7DDB77}" presName="sibTrans" presStyleLbl="sibTrans2D1" presStyleIdx="0" presStyleCnt="0"/>
      <dgm:spPr/>
    </dgm:pt>
    <dgm:pt modelId="{7A820A57-239A-4A70-9F86-8345F68D4548}" type="pres">
      <dgm:prSet presAssocID="{802AA0C7-5E06-47A0-A607-8CCA85C3C23F}" presName="compNode" presStyleCnt="0"/>
      <dgm:spPr/>
    </dgm:pt>
    <dgm:pt modelId="{42523C7E-BD6B-4E16-BE1F-A01827942911}" type="pres">
      <dgm:prSet presAssocID="{802AA0C7-5E06-47A0-A607-8CCA85C3C23F}" presName="iconBgRect" presStyleLbl="bgShp" presStyleIdx="2" presStyleCnt="4"/>
      <dgm:spPr/>
    </dgm:pt>
    <dgm:pt modelId="{5CE6B7E0-6FDB-4021-8314-7FB9B0E21712}" type="pres">
      <dgm:prSet presAssocID="{802AA0C7-5E06-47A0-A607-8CCA85C3C23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E5A7F9D-3434-42E4-BA68-BFBD57B66947}" type="pres">
      <dgm:prSet presAssocID="{802AA0C7-5E06-47A0-A607-8CCA85C3C23F}" presName="spaceRect" presStyleCnt="0"/>
      <dgm:spPr/>
    </dgm:pt>
    <dgm:pt modelId="{8CD95D66-E1C0-45A6-A1F4-2AF44DC8909F}" type="pres">
      <dgm:prSet presAssocID="{802AA0C7-5E06-47A0-A607-8CCA85C3C23F}" presName="textRect" presStyleLbl="revTx" presStyleIdx="2" presStyleCnt="4">
        <dgm:presLayoutVars>
          <dgm:chMax val="1"/>
          <dgm:chPref val="1"/>
        </dgm:presLayoutVars>
      </dgm:prSet>
      <dgm:spPr/>
    </dgm:pt>
    <dgm:pt modelId="{A85E7FD9-3C54-4DB4-BE4C-1C4C8C85E70E}" type="pres">
      <dgm:prSet presAssocID="{281847F2-313D-44BE-A1D9-1B53D36FC8C9}" presName="sibTrans" presStyleLbl="sibTrans2D1" presStyleIdx="0" presStyleCnt="0"/>
      <dgm:spPr/>
    </dgm:pt>
    <dgm:pt modelId="{6D818D13-6216-4D32-AF05-BA680F651280}" type="pres">
      <dgm:prSet presAssocID="{BA26D741-8F08-4F5C-B45B-710F65DC12AC}" presName="compNode" presStyleCnt="0"/>
      <dgm:spPr/>
    </dgm:pt>
    <dgm:pt modelId="{1D2C0642-3F7B-4E65-9076-3F49D1307EFB}" type="pres">
      <dgm:prSet presAssocID="{BA26D741-8F08-4F5C-B45B-710F65DC12AC}" presName="iconBgRect" presStyleLbl="bgShp" presStyleIdx="3" presStyleCnt="4"/>
      <dgm:spPr/>
    </dgm:pt>
    <dgm:pt modelId="{6BA43CA8-C873-444F-AB09-40340BA6F7DF}" type="pres">
      <dgm:prSet presAssocID="{BA26D741-8F08-4F5C-B45B-710F65DC12A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15C16006-066C-4E06-B77E-FFB373F63772}" type="pres">
      <dgm:prSet presAssocID="{BA26D741-8F08-4F5C-B45B-710F65DC12AC}" presName="spaceRect" presStyleCnt="0"/>
      <dgm:spPr/>
    </dgm:pt>
    <dgm:pt modelId="{D9A1FBEB-6B7E-4F75-8BE0-4C40D8029921}" type="pres">
      <dgm:prSet presAssocID="{BA26D741-8F08-4F5C-B45B-710F65DC12A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9ACC838-A85D-4F9E-A109-500F02095A5F}" type="presOf" srcId="{D85D47EB-C803-4AC1-B3A4-57B09D7DDB77}" destId="{89897C3D-5442-4027-9104-711415771F97}" srcOrd="0" destOrd="0" presId="urn:microsoft.com/office/officeart/2018/2/layout/IconCircleList"/>
    <dgm:cxn modelId="{A869C363-F9E1-49C9-AC79-1B84DB359EEF}" type="presOf" srcId="{E1F61A4C-CC05-4FD2-81E6-31E95A6912AB}" destId="{37E9B613-8D31-4047-BF62-0B6CE010B806}" srcOrd="0" destOrd="0" presId="urn:microsoft.com/office/officeart/2018/2/layout/IconCircleList"/>
    <dgm:cxn modelId="{7278837C-AE5E-4D1C-B7EE-4AF291DC8D40}" type="presOf" srcId="{B1CEC365-D275-4195-BE0E-9D4758A66094}" destId="{E8F0648D-CB64-4B29-81A2-5D5B77F42054}" srcOrd="0" destOrd="0" presId="urn:microsoft.com/office/officeart/2018/2/layout/IconCircleList"/>
    <dgm:cxn modelId="{C5F8E392-EC50-4040-B247-4E815270BBDF}" type="presOf" srcId="{3B950605-D537-49B5-9D13-D013F6A04880}" destId="{882AC0D6-5FF4-4134-BCF8-19B84A053D97}" srcOrd="0" destOrd="0" presId="urn:microsoft.com/office/officeart/2018/2/layout/IconCircleList"/>
    <dgm:cxn modelId="{2C949997-E8A3-4D7C-B07F-277ED751DB5D}" srcId="{3B950605-D537-49B5-9D13-D013F6A04880}" destId="{B1CEC365-D275-4195-BE0E-9D4758A66094}" srcOrd="1" destOrd="0" parTransId="{B8373CBD-BE10-4F6C-B66C-071539AFDF67}" sibTransId="{D85D47EB-C803-4AC1-B3A4-57B09D7DDB77}"/>
    <dgm:cxn modelId="{AC306AA4-88E9-4FDC-8A06-7470DBBA134A}" type="presOf" srcId="{802AA0C7-5E06-47A0-A607-8CCA85C3C23F}" destId="{8CD95D66-E1C0-45A6-A1F4-2AF44DC8909F}" srcOrd="0" destOrd="0" presId="urn:microsoft.com/office/officeart/2018/2/layout/IconCircleList"/>
    <dgm:cxn modelId="{4263EBAA-FC44-40E3-83D9-3B95CAC75274}" srcId="{3B950605-D537-49B5-9D13-D013F6A04880}" destId="{802AA0C7-5E06-47A0-A607-8CCA85C3C23F}" srcOrd="2" destOrd="0" parTransId="{C0FD43CB-1F70-4918-A009-C9C1D3544995}" sibTransId="{281847F2-313D-44BE-A1D9-1B53D36FC8C9}"/>
    <dgm:cxn modelId="{DFB295C4-5F23-4227-9D68-03EB2AC7463B}" type="presOf" srcId="{BA26D741-8F08-4F5C-B45B-710F65DC12AC}" destId="{D9A1FBEB-6B7E-4F75-8BE0-4C40D8029921}" srcOrd="0" destOrd="0" presId="urn:microsoft.com/office/officeart/2018/2/layout/IconCircleList"/>
    <dgm:cxn modelId="{B59A04C8-F649-4D0B-B881-EFBE110B065F}" srcId="{3B950605-D537-49B5-9D13-D013F6A04880}" destId="{BA26D741-8F08-4F5C-B45B-710F65DC12AC}" srcOrd="3" destOrd="0" parTransId="{1F552D2C-0F66-4127-BE48-7C1C6DE728D7}" sibTransId="{F21E1360-16C9-4A08-A7AF-76BAB1C05BD9}"/>
    <dgm:cxn modelId="{CE234DD4-D751-4019-86D9-AC5A548F3F6F}" type="presOf" srcId="{BA43CFE8-F33A-498D-8FDF-B5979291CF9A}" destId="{BA83659B-E22F-447C-8A47-DE08AF729BEA}" srcOrd="0" destOrd="0" presId="urn:microsoft.com/office/officeart/2018/2/layout/IconCircleList"/>
    <dgm:cxn modelId="{9F01EFD8-F1E0-4A86-AAE5-8B11B5BF2E5C}" type="presOf" srcId="{281847F2-313D-44BE-A1D9-1B53D36FC8C9}" destId="{A85E7FD9-3C54-4DB4-BE4C-1C4C8C85E70E}" srcOrd="0" destOrd="0" presId="urn:microsoft.com/office/officeart/2018/2/layout/IconCircleList"/>
    <dgm:cxn modelId="{D10D83DC-F87C-4946-9FB4-781285EA3B2E}" srcId="{3B950605-D537-49B5-9D13-D013F6A04880}" destId="{E1F61A4C-CC05-4FD2-81E6-31E95A6912AB}" srcOrd="0" destOrd="0" parTransId="{B4A3029F-6C77-471E-92A8-0A195B2C608C}" sibTransId="{BA43CFE8-F33A-498D-8FDF-B5979291CF9A}"/>
    <dgm:cxn modelId="{C1CF5572-52C7-4D87-8707-22827346EEB2}" type="presParOf" srcId="{882AC0D6-5FF4-4134-BCF8-19B84A053D97}" destId="{E707D4B0-1840-4D4F-979D-E93D069B2B5B}" srcOrd="0" destOrd="0" presId="urn:microsoft.com/office/officeart/2018/2/layout/IconCircleList"/>
    <dgm:cxn modelId="{31979553-66DF-41D7-B3B3-D2ECCEE99563}" type="presParOf" srcId="{E707D4B0-1840-4D4F-979D-E93D069B2B5B}" destId="{6B02DEA5-46C7-47EC-83B6-366C65ABCD37}" srcOrd="0" destOrd="0" presId="urn:microsoft.com/office/officeart/2018/2/layout/IconCircleList"/>
    <dgm:cxn modelId="{9AEE79BB-3EFF-4397-95ED-9D9FF90D10D4}" type="presParOf" srcId="{6B02DEA5-46C7-47EC-83B6-366C65ABCD37}" destId="{93A22FD6-3E9B-453D-81D4-52126E1AF9B6}" srcOrd="0" destOrd="0" presId="urn:microsoft.com/office/officeart/2018/2/layout/IconCircleList"/>
    <dgm:cxn modelId="{EEB7816C-BB0E-44E5-9D6A-408EFC913F86}" type="presParOf" srcId="{6B02DEA5-46C7-47EC-83B6-366C65ABCD37}" destId="{DF3AD54A-6F28-4C13-AE1B-616D899BBD9F}" srcOrd="1" destOrd="0" presId="urn:microsoft.com/office/officeart/2018/2/layout/IconCircleList"/>
    <dgm:cxn modelId="{4802C448-6234-4FB3-86F8-1F899FFCEA83}" type="presParOf" srcId="{6B02DEA5-46C7-47EC-83B6-366C65ABCD37}" destId="{D3CC41F5-E82D-425C-A8F2-A63D76AFBF3D}" srcOrd="2" destOrd="0" presId="urn:microsoft.com/office/officeart/2018/2/layout/IconCircleList"/>
    <dgm:cxn modelId="{5CB95FA0-613B-44D8-BD6F-5FC9D09F92F1}" type="presParOf" srcId="{6B02DEA5-46C7-47EC-83B6-366C65ABCD37}" destId="{37E9B613-8D31-4047-BF62-0B6CE010B806}" srcOrd="3" destOrd="0" presId="urn:microsoft.com/office/officeart/2018/2/layout/IconCircleList"/>
    <dgm:cxn modelId="{2022AF1D-033F-4EA2-BB25-61B436809533}" type="presParOf" srcId="{E707D4B0-1840-4D4F-979D-E93D069B2B5B}" destId="{BA83659B-E22F-447C-8A47-DE08AF729BEA}" srcOrd="1" destOrd="0" presId="urn:microsoft.com/office/officeart/2018/2/layout/IconCircleList"/>
    <dgm:cxn modelId="{929F9676-DB21-4725-AEF5-B8BB63032289}" type="presParOf" srcId="{E707D4B0-1840-4D4F-979D-E93D069B2B5B}" destId="{32422505-786A-4F98-8221-ACBDDC85F5B0}" srcOrd="2" destOrd="0" presId="urn:microsoft.com/office/officeart/2018/2/layout/IconCircleList"/>
    <dgm:cxn modelId="{4DEE2F41-12E4-4B71-AD55-BDCAF8FC4347}" type="presParOf" srcId="{32422505-786A-4F98-8221-ACBDDC85F5B0}" destId="{A54416AA-5D3B-4679-B8DD-C5199B9C178F}" srcOrd="0" destOrd="0" presId="urn:microsoft.com/office/officeart/2018/2/layout/IconCircleList"/>
    <dgm:cxn modelId="{16AE0874-2A44-4038-A23E-91E8379EA91D}" type="presParOf" srcId="{32422505-786A-4F98-8221-ACBDDC85F5B0}" destId="{FE481C94-FA5E-4A8B-B4D7-CAB0BF41894A}" srcOrd="1" destOrd="0" presId="urn:microsoft.com/office/officeart/2018/2/layout/IconCircleList"/>
    <dgm:cxn modelId="{BF1F1909-A1BC-4B51-8E26-94F1F4529F0C}" type="presParOf" srcId="{32422505-786A-4F98-8221-ACBDDC85F5B0}" destId="{220CEA07-8118-4E96-AA9A-DFB452F84796}" srcOrd="2" destOrd="0" presId="urn:microsoft.com/office/officeart/2018/2/layout/IconCircleList"/>
    <dgm:cxn modelId="{1676845D-7F85-4EB3-9EE6-AA9E86DBBCBA}" type="presParOf" srcId="{32422505-786A-4F98-8221-ACBDDC85F5B0}" destId="{E8F0648D-CB64-4B29-81A2-5D5B77F42054}" srcOrd="3" destOrd="0" presId="urn:microsoft.com/office/officeart/2018/2/layout/IconCircleList"/>
    <dgm:cxn modelId="{2EAAF40F-68A3-47E0-8B90-10AE8EFB5463}" type="presParOf" srcId="{E707D4B0-1840-4D4F-979D-E93D069B2B5B}" destId="{89897C3D-5442-4027-9104-711415771F97}" srcOrd="3" destOrd="0" presId="urn:microsoft.com/office/officeart/2018/2/layout/IconCircleList"/>
    <dgm:cxn modelId="{98E2594F-0EA3-4A4F-8412-2E2E7C532E6D}" type="presParOf" srcId="{E707D4B0-1840-4D4F-979D-E93D069B2B5B}" destId="{7A820A57-239A-4A70-9F86-8345F68D4548}" srcOrd="4" destOrd="0" presId="urn:microsoft.com/office/officeart/2018/2/layout/IconCircleList"/>
    <dgm:cxn modelId="{39A00EBC-60F8-43F6-BF01-56EA76FB475C}" type="presParOf" srcId="{7A820A57-239A-4A70-9F86-8345F68D4548}" destId="{42523C7E-BD6B-4E16-BE1F-A01827942911}" srcOrd="0" destOrd="0" presId="urn:microsoft.com/office/officeart/2018/2/layout/IconCircleList"/>
    <dgm:cxn modelId="{C65AA0CE-247E-4568-86D4-B8EE2CEBD72A}" type="presParOf" srcId="{7A820A57-239A-4A70-9F86-8345F68D4548}" destId="{5CE6B7E0-6FDB-4021-8314-7FB9B0E21712}" srcOrd="1" destOrd="0" presId="urn:microsoft.com/office/officeart/2018/2/layout/IconCircleList"/>
    <dgm:cxn modelId="{430FE77E-D314-4257-B956-B194FADE0FAE}" type="presParOf" srcId="{7A820A57-239A-4A70-9F86-8345F68D4548}" destId="{8E5A7F9D-3434-42E4-BA68-BFBD57B66947}" srcOrd="2" destOrd="0" presId="urn:microsoft.com/office/officeart/2018/2/layout/IconCircleList"/>
    <dgm:cxn modelId="{9F68CA8C-66A3-4AF9-893C-B966D650E3C0}" type="presParOf" srcId="{7A820A57-239A-4A70-9F86-8345F68D4548}" destId="{8CD95D66-E1C0-45A6-A1F4-2AF44DC8909F}" srcOrd="3" destOrd="0" presId="urn:microsoft.com/office/officeart/2018/2/layout/IconCircleList"/>
    <dgm:cxn modelId="{0F02FACE-62E0-47C8-96C2-8175493C9084}" type="presParOf" srcId="{E707D4B0-1840-4D4F-979D-E93D069B2B5B}" destId="{A85E7FD9-3C54-4DB4-BE4C-1C4C8C85E70E}" srcOrd="5" destOrd="0" presId="urn:microsoft.com/office/officeart/2018/2/layout/IconCircleList"/>
    <dgm:cxn modelId="{2FAC091A-0EB0-41B6-801E-6BD357072DE9}" type="presParOf" srcId="{E707D4B0-1840-4D4F-979D-E93D069B2B5B}" destId="{6D818D13-6216-4D32-AF05-BA680F651280}" srcOrd="6" destOrd="0" presId="urn:microsoft.com/office/officeart/2018/2/layout/IconCircleList"/>
    <dgm:cxn modelId="{C5108221-8C53-4E1C-9E70-4194EC34219E}" type="presParOf" srcId="{6D818D13-6216-4D32-AF05-BA680F651280}" destId="{1D2C0642-3F7B-4E65-9076-3F49D1307EFB}" srcOrd="0" destOrd="0" presId="urn:microsoft.com/office/officeart/2018/2/layout/IconCircleList"/>
    <dgm:cxn modelId="{1C157E6F-72F0-4CEB-BC89-5D649EF734DB}" type="presParOf" srcId="{6D818D13-6216-4D32-AF05-BA680F651280}" destId="{6BA43CA8-C873-444F-AB09-40340BA6F7DF}" srcOrd="1" destOrd="0" presId="urn:microsoft.com/office/officeart/2018/2/layout/IconCircleList"/>
    <dgm:cxn modelId="{101C8E25-6E5F-44F8-84F9-DD341AA2A9A9}" type="presParOf" srcId="{6D818D13-6216-4D32-AF05-BA680F651280}" destId="{15C16006-066C-4E06-B77E-FFB373F63772}" srcOrd="2" destOrd="0" presId="urn:microsoft.com/office/officeart/2018/2/layout/IconCircleList"/>
    <dgm:cxn modelId="{CDD5CBDC-6D79-4243-87AE-DA52F097FB70}" type="presParOf" srcId="{6D818D13-6216-4D32-AF05-BA680F651280}" destId="{D9A1FBEB-6B7E-4F75-8BE0-4C40D802992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40219E-C812-42F0-A604-561AEFC69CB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5D29BCD-25F1-47B0-8D38-D8D70A439070}">
      <dgm:prSet/>
      <dgm:spPr/>
      <dgm:t>
        <a:bodyPr/>
        <a:lstStyle/>
        <a:p>
          <a:r>
            <a:rPr lang="en-US"/>
            <a:t>Budget insufficiencies</a:t>
          </a:r>
        </a:p>
      </dgm:t>
    </dgm:pt>
    <dgm:pt modelId="{479F3303-9DA1-48A1-9C96-A99DC0554A19}" type="parTrans" cxnId="{92F65924-460A-429F-98E7-9B256BE27E05}">
      <dgm:prSet/>
      <dgm:spPr/>
      <dgm:t>
        <a:bodyPr/>
        <a:lstStyle/>
        <a:p>
          <a:endParaRPr lang="en-US"/>
        </a:p>
      </dgm:t>
    </dgm:pt>
    <dgm:pt modelId="{1FEAC8DC-C1BB-4825-8748-DFBD658A1F20}" type="sibTrans" cxnId="{92F65924-460A-429F-98E7-9B256BE27E05}">
      <dgm:prSet/>
      <dgm:spPr/>
      <dgm:t>
        <a:bodyPr/>
        <a:lstStyle/>
        <a:p>
          <a:endParaRPr lang="en-US"/>
        </a:p>
      </dgm:t>
    </dgm:pt>
    <dgm:pt modelId="{7B4D578E-5245-4B8E-BAA1-9A275B8500B0}">
      <dgm:prSet/>
      <dgm:spPr/>
      <dgm:t>
        <a:bodyPr/>
        <a:lstStyle/>
        <a:p>
          <a:r>
            <a:rPr lang="en-US"/>
            <a:t>Declining Programs and Degrees</a:t>
          </a:r>
        </a:p>
      </dgm:t>
    </dgm:pt>
    <dgm:pt modelId="{3B7F298C-4A2B-4734-8976-BD86D571803D}" type="parTrans" cxnId="{4857BB1B-90AB-4A0B-B0F0-C1BE5B9AC9F9}">
      <dgm:prSet/>
      <dgm:spPr/>
      <dgm:t>
        <a:bodyPr/>
        <a:lstStyle/>
        <a:p>
          <a:endParaRPr lang="en-US"/>
        </a:p>
      </dgm:t>
    </dgm:pt>
    <dgm:pt modelId="{B7B6549C-2587-4052-A2A5-2BD49E5D4049}" type="sibTrans" cxnId="{4857BB1B-90AB-4A0B-B0F0-C1BE5B9AC9F9}">
      <dgm:prSet/>
      <dgm:spPr/>
      <dgm:t>
        <a:bodyPr/>
        <a:lstStyle/>
        <a:p>
          <a:endParaRPr lang="en-US"/>
        </a:p>
      </dgm:t>
    </dgm:pt>
    <dgm:pt modelId="{3CA51B03-E89B-4027-A35D-F57839CF4358}">
      <dgm:prSet/>
      <dgm:spPr/>
      <dgm:t>
        <a:bodyPr/>
        <a:lstStyle/>
        <a:p>
          <a:r>
            <a:rPr lang="en-US"/>
            <a:t>Mergers</a:t>
          </a:r>
        </a:p>
      </dgm:t>
    </dgm:pt>
    <dgm:pt modelId="{84734085-77FA-41F4-872C-B2A7DDFD7E9E}" type="parTrans" cxnId="{C69A7A13-C544-407F-A3E0-643900085A5D}">
      <dgm:prSet/>
      <dgm:spPr/>
      <dgm:t>
        <a:bodyPr/>
        <a:lstStyle/>
        <a:p>
          <a:endParaRPr lang="en-US"/>
        </a:p>
      </dgm:t>
    </dgm:pt>
    <dgm:pt modelId="{B895C043-1B1E-45A9-944A-9D3812ED3418}" type="sibTrans" cxnId="{C69A7A13-C544-407F-A3E0-643900085A5D}">
      <dgm:prSet/>
      <dgm:spPr/>
      <dgm:t>
        <a:bodyPr/>
        <a:lstStyle/>
        <a:p>
          <a:endParaRPr lang="en-US"/>
        </a:p>
      </dgm:t>
    </dgm:pt>
    <dgm:pt modelId="{35652FBA-43D7-46BE-9E9C-FF6EA3D76E6C}">
      <dgm:prSet/>
      <dgm:spPr/>
      <dgm:t>
        <a:bodyPr/>
        <a:lstStyle/>
        <a:p>
          <a:r>
            <a:rPr lang="en-US"/>
            <a:t>Poor retention of Faculty/Staff</a:t>
          </a:r>
        </a:p>
      </dgm:t>
    </dgm:pt>
    <dgm:pt modelId="{FD9D49D8-A4DF-4509-BFD7-89674E9D0DF6}" type="parTrans" cxnId="{767FCF8D-6101-4E27-8A5E-17B6345FF93E}">
      <dgm:prSet/>
      <dgm:spPr/>
      <dgm:t>
        <a:bodyPr/>
        <a:lstStyle/>
        <a:p>
          <a:endParaRPr lang="en-US"/>
        </a:p>
      </dgm:t>
    </dgm:pt>
    <dgm:pt modelId="{08FC767C-9F64-4DAA-B74D-32C632AB1EBD}" type="sibTrans" cxnId="{767FCF8D-6101-4E27-8A5E-17B6345FF93E}">
      <dgm:prSet/>
      <dgm:spPr/>
      <dgm:t>
        <a:bodyPr/>
        <a:lstStyle/>
        <a:p>
          <a:endParaRPr lang="en-US"/>
        </a:p>
      </dgm:t>
    </dgm:pt>
    <dgm:pt modelId="{D064E1AD-01C6-4143-BBB0-EFB75526DA35}" type="pres">
      <dgm:prSet presAssocID="{B040219E-C812-42F0-A604-561AEFC69CBE}" presName="root" presStyleCnt="0">
        <dgm:presLayoutVars>
          <dgm:dir/>
          <dgm:resizeHandles val="exact"/>
        </dgm:presLayoutVars>
      </dgm:prSet>
      <dgm:spPr/>
    </dgm:pt>
    <dgm:pt modelId="{F2406678-FB30-4E61-87A0-F34BC61EBD52}" type="pres">
      <dgm:prSet presAssocID="{45D29BCD-25F1-47B0-8D38-D8D70A439070}" presName="compNode" presStyleCnt="0"/>
      <dgm:spPr/>
    </dgm:pt>
    <dgm:pt modelId="{FFF93383-8D96-4392-AE33-881C99FE857E}" type="pres">
      <dgm:prSet presAssocID="{45D29BCD-25F1-47B0-8D38-D8D70A439070}" presName="bgRect" presStyleLbl="bgShp" presStyleIdx="0" presStyleCnt="4"/>
      <dgm:spPr/>
    </dgm:pt>
    <dgm:pt modelId="{5CFE1823-48C7-47F9-BE12-463F4678E2EE}" type="pres">
      <dgm:prSet presAssocID="{45D29BCD-25F1-47B0-8D38-D8D70A43907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046439A-4E12-46DF-B473-E8973F9ACD1F}" type="pres">
      <dgm:prSet presAssocID="{45D29BCD-25F1-47B0-8D38-D8D70A439070}" presName="spaceRect" presStyleCnt="0"/>
      <dgm:spPr/>
    </dgm:pt>
    <dgm:pt modelId="{B946BA6D-D960-4541-BF65-2DADAA3A8630}" type="pres">
      <dgm:prSet presAssocID="{45D29BCD-25F1-47B0-8D38-D8D70A439070}" presName="parTx" presStyleLbl="revTx" presStyleIdx="0" presStyleCnt="4">
        <dgm:presLayoutVars>
          <dgm:chMax val="0"/>
          <dgm:chPref val="0"/>
        </dgm:presLayoutVars>
      </dgm:prSet>
      <dgm:spPr/>
    </dgm:pt>
    <dgm:pt modelId="{130DCE50-7118-4550-8875-5E72AF877162}" type="pres">
      <dgm:prSet presAssocID="{1FEAC8DC-C1BB-4825-8748-DFBD658A1F20}" presName="sibTrans" presStyleCnt="0"/>
      <dgm:spPr/>
    </dgm:pt>
    <dgm:pt modelId="{AEE6EC06-EC4A-4CA4-9BC0-171F4DB37E25}" type="pres">
      <dgm:prSet presAssocID="{7B4D578E-5245-4B8E-BAA1-9A275B8500B0}" presName="compNode" presStyleCnt="0"/>
      <dgm:spPr/>
    </dgm:pt>
    <dgm:pt modelId="{CAE8FD81-3B9C-44EA-98D2-AED9127E3DCE}" type="pres">
      <dgm:prSet presAssocID="{7B4D578E-5245-4B8E-BAA1-9A275B8500B0}" presName="bgRect" presStyleLbl="bgShp" presStyleIdx="1" presStyleCnt="4"/>
      <dgm:spPr/>
    </dgm:pt>
    <dgm:pt modelId="{0A1F2900-E796-4C20-A5ED-435901DB7654}" type="pres">
      <dgm:prSet presAssocID="{7B4D578E-5245-4B8E-BAA1-9A275B8500B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4116FD5-F40D-4560-B70A-2575E2D6A665}" type="pres">
      <dgm:prSet presAssocID="{7B4D578E-5245-4B8E-BAA1-9A275B8500B0}" presName="spaceRect" presStyleCnt="0"/>
      <dgm:spPr/>
    </dgm:pt>
    <dgm:pt modelId="{C48E7ADB-CE0B-4EEB-97AB-18C7F8C1EB92}" type="pres">
      <dgm:prSet presAssocID="{7B4D578E-5245-4B8E-BAA1-9A275B8500B0}" presName="parTx" presStyleLbl="revTx" presStyleIdx="1" presStyleCnt="4">
        <dgm:presLayoutVars>
          <dgm:chMax val="0"/>
          <dgm:chPref val="0"/>
        </dgm:presLayoutVars>
      </dgm:prSet>
      <dgm:spPr/>
    </dgm:pt>
    <dgm:pt modelId="{2DDBF10E-673F-4D73-9509-CE963BD4A8FB}" type="pres">
      <dgm:prSet presAssocID="{B7B6549C-2587-4052-A2A5-2BD49E5D4049}" presName="sibTrans" presStyleCnt="0"/>
      <dgm:spPr/>
    </dgm:pt>
    <dgm:pt modelId="{EA729469-F7DA-45C2-9085-C0EC5D25D813}" type="pres">
      <dgm:prSet presAssocID="{3CA51B03-E89B-4027-A35D-F57839CF4358}" presName="compNode" presStyleCnt="0"/>
      <dgm:spPr/>
    </dgm:pt>
    <dgm:pt modelId="{7A80AE51-E39A-46CB-A22B-8EFBDB74957E}" type="pres">
      <dgm:prSet presAssocID="{3CA51B03-E89B-4027-A35D-F57839CF4358}" presName="bgRect" presStyleLbl="bgShp" presStyleIdx="2" presStyleCnt="4"/>
      <dgm:spPr/>
    </dgm:pt>
    <dgm:pt modelId="{0EF9A168-CC29-4871-AD83-62EF3D3D8AAE}" type="pres">
      <dgm:prSet presAssocID="{3CA51B03-E89B-4027-A35D-F57839CF43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C1105C4-0003-44F9-AFE4-C370D0EBE9C9}" type="pres">
      <dgm:prSet presAssocID="{3CA51B03-E89B-4027-A35D-F57839CF4358}" presName="spaceRect" presStyleCnt="0"/>
      <dgm:spPr/>
    </dgm:pt>
    <dgm:pt modelId="{9FE46696-DE90-46BC-8161-4F967C3100B2}" type="pres">
      <dgm:prSet presAssocID="{3CA51B03-E89B-4027-A35D-F57839CF4358}" presName="parTx" presStyleLbl="revTx" presStyleIdx="2" presStyleCnt="4">
        <dgm:presLayoutVars>
          <dgm:chMax val="0"/>
          <dgm:chPref val="0"/>
        </dgm:presLayoutVars>
      </dgm:prSet>
      <dgm:spPr/>
    </dgm:pt>
    <dgm:pt modelId="{2072F659-78AE-450E-B3F3-6AE1A3CCF489}" type="pres">
      <dgm:prSet presAssocID="{B895C043-1B1E-45A9-944A-9D3812ED3418}" presName="sibTrans" presStyleCnt="0"/>
      <dgm:spPr/>
    </dgm:pt>
    <dgm:pt modelId="{A0924B39-8348-42DE-9CC5-5165D49E5F0F}" type="pres">
      <dgm:prSet presAssocID="{35652FBA-43D7-46BE-9E9C-FF6EA3D76E6C}" presName="compNode" presStyleCnt="0"/>
      <dgm:spPr/>
    </dgm:pt>
    <dgm:pt modelId="{73EDB602-4239-4AC8-9142-80C095087A00}" type="pres">
      <dgm:prSet presAssocID="{35652FBA-43D7-46BE-9E9C-FF6EA3D76E6C}" presName="bgRect" presStyleLbl="bgShp" presStyleIdx="3" presStyleCnt="4"/>
      <dgm:spPr/>
    </dgm:pt>
    <dgm:pt modelId="{BC52B375-FC0D-460C-8CF0-B7E8B1170F05}" type="pres">
      <dgm:prSet presAssocID="{35652FBA-43D7-46BE-9E9C-FF6EA3D76E6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6FA35474-8BDE-445C-8330-210436F28251}" type="pres">
      <dgm:prSet presAssocID="{35652FBA-43D7-46BE-9E9C-FF6EA3D76E6C}" presName="spaceRect" presStyleCnt="0"/>
      <dgm:spPr/>
    </dgm:pt>
    <dgm:pt modelId="{04316F95-35A2-4844-905D-587F8E50781B}" type="pres">
      <dgm:prSet presAssocID="{35652FBA-43D7-46BE-9E9C-FF6EA3D76E6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9A7A13-C544-407F-A3E0-643900085A5D}" srcId="{B040219E-C812-42F0-A604-561AEFC69CBE}" destId="{3CA51B03-E89B-4027-A35D-F57839CF4358}" srcOrd="2" destOrd="0" parTransId="{84734085-77FA-41F4-872C-B2A7DDFD7E9E}" sibTransId="{B895C043-1B1E-45A9-944A-9D3812ED3418}"/>
    <dgm:cxn modelId="{4857BB1B-90AB-4A0B-B0F0-C1BE5B9AC9F9}" srcId="{B040219E-C812-42F0-A604-561AEFC69CBE}" destId="{7B4D578E-5245-4B8E-BAA1-9A275B8500B0}" srcOrd="1" destOrd="0" parTransId="{3B7F298C-4A2B-4734-8976-BD86D571803D}" sibTransId="{B7B6549C-2587-4052-A2A5-2BD49E5D4049}"/>
    <dgm:cxn modelId="{92F65924-460A-429F-98E7-9B256BE27E05}" srcId="{B040219E-C812-42F0-A604-561AEFC69CBE}" destId="{45D29BCD-25F1-47B0-8D38-D8D70A439070}" srcOrd="0" destOrd="0" parTransId="{479F3303-9DA1-48A1-9C96-A99DC0554A19}" sibTransId="{1FEAC8DC-C1BB-4825-8748-DFBD658A1F20}"/>
    <dgm:cxn modelId="{EAA89B27-F6C0-4F5E-B7D5-B950B5636EE0}" type="presOf" srcId="{45D29BCD-25F1-47B0-8D38-D8D70A439070}" destId="{B946BA6D-D960-4541-BF65-2DADAA3A8630}" srcOrd="0" destOrd="0" presId="urn:microsoft.com/office/officeart/2018/2/layout/IconVerticalSolidList"/>
    <dgm:cxn modelId="{E7CDC436-5F17-4EB1-BC1A-468381082203}" type="presOf" srcId="{3CA51B03-E89B-4027-A35D-F57839CF4358}" destId="{9FE46696-DE90-46BC-8161-4F967C3100B2}" srcOrd="0" destOrd="0" presId="urn:microsoft.com/office/officeart/2018/2/layout/IconVerticalSolidList"/>
    <dgm:cxn modelId="{7B466A70-2E0D-4C58-B8E4-64C8ABCEC101}" type="presOf" srcId="{7B4D578E-5245-4B8E-BAA1-9A275B8500B0}" destId="{C48E7ADB-CE0B-4EEB-97AB-18C7F8C1EB92}" srcOrd="0" destOrd="0" presId="urn:microsoft.com/office/officeart/2018/2/layout/IconVerticalSolidList"/>
    <dgm:cxn modelId="{ACA47874-305F-4971-A1D1-30B3847BA629}" type="presOf" srcId="{B040219E-C812-42F0-A604-561AEFC69CBE}" destId="{D064E1AD-01C6-4143-BBB0-EFB75526DA35}" srcOrd="0" destOrd="0" presId="urn:microsoft.com/office/officeart/2018/2/layout/IconVerticalSolidList"/>
    <dgm:cxn modelId="{767FCF8D-6101-4E27-8A5E-17B6345FF93E}" srcId="{B040219E-C812-42F0-A604-561AEFC69CBE}" destId="{35652FBA-43D7-46BE-9E9C-FF6EA3D76E6C}" srcOrd="3" destOrd="0" parTransId="{FD9D49D8-A4DF-4509-BFD7-89674E9D0DF6}" sibTransId="{08FC767C-9F64-4DAA-B74D-32C632AB1EBD}"/>
    <dgm:cxn modelId="{FFF534E6-7D94-4A54-94D7-96CF170A31C9}" type="presOf" srcId="{35652FBA-43D7-46BE-9E9C-FF6EA3D76E6C}" destId="{04316F95-35A2-4844-905D-587F8E50781B}" srcOrd="0" destOrd="0" presId="urn:microsoft.com/office/officeart/2018/2/layout/IconVerticalSolidList"/>
    <dgm:cxn modelId="{A22DAD0A-638F-42B3-AE70-D93F271F4024}" type="presParOf" srcId="{D064E1AD-01C6-4143-BBB0-EFB75526DA35}" destId="{F2406678-FB30-4E61-87A0-F34BC61EBD52}" srcOrd="0" destOrd="0" presId="urn:microsoft.com/office/officeart/2018/2/layout/IconVerticalSolidList"/>
    <dgm:cxn modelId="{67D4C923-814B-43D8-93BC-41B2AB41A8BC}" type="presParOf" srcId="{F2406678-FB30-4E61-87A0-F34BC61EBD52}" destId="{FFF93383-8D96-4392-AE33-881C99FE857E}" srcOrd="0" destOrd="0" presId="urn:microsoft.com/office/officeart/2018/2/layout/IconVerticalSolidList"/>
    <dgm:cxn modelId="{37BDCDA2-0DBD-4EEA-8E90-4C78387CCD40}" type="presParOf" srcId="{F2406678-FB30-4E61-87A0-F34BC61EBD52}" destId="{5CFE1823-48C7-47F9-BE12-463F4678E2EE}" srcOrd="1" destOrd="0" presId="urn:microsoft.com/office/officeart/2018/2/layout/IconVerticalSolidList"/>
    <dgm:cxn modelId="{837CF924-3B27-44A7-BA53-17F9B22E3713}" type="presParOf" srcId="{F2406678-FB30-4E61-87A0-F34BC61EBD52}" destId="{0046439A-4E12-46DF-B473-E8973F9ACD1F}" srcOrd="2" destOrd="0" presId="urn:microsoft.com/office/officeart/2018/2/layout/IconVerticalSolidList"/>
    <dgm:cxn modelId="{C20B6F9F-6184-4406-911F-7D944A6B3A19}" type="presParOf" srcId="{F2406678-FB30-4E61-87A0-F34BC61EBD52}" destId="{B946BA6D-D960-4541-BF65-2DADAA3A8630}" srcOrd="3" destOrd="0" presId="urn:microsoft.com/office/officeart/2018/2/layout/IconVerticalSolidList"/>
    <dgm:cxn modelId="{81C16FDC-9BC4-49D2-A3DC-598412CB5F66}" type="presParOf" srcId="{D064E1AD-01C6-4143-BBB0-EFB75526DA35}" destId="{130DCE50-7118-4550-8875-5E72AF877162}" srcOrd="1" destOrd="0" presId="urn:microsoft.com/office/officeart/2018/2/layout/IconVerticalSolidList"/>
    <dgm:cxn modelId="{0D2DAA2E-FCA0-42AE-AFA0-D35E1BC39B27}" type="presParOf" srcId="{D064E1AD-01C6-4143-BBB0-EFB75526DA35}" destId="{AEE6EC06-EC4A-4CA4-9BC0-171F4DB37E25}" srcOrd="2" destOrd="0" presId="urn:microsoft.com/office/officeart/2018/2/layout/IconVerticalSolidList"/>
    <dgm:cxn modelId="{0D5EF2B7-5BD2-4115-9875-B11DA8B2C7B1}" type="presParOf" srcId="{AEE6EC06-EC4A-4CA4-9BC0-171F4DB37E25}" destId="{CAE8FD81-3B9C-44EA-98D2-AED9127E3DCE}" srcOrd="0" destOrd="0" presId="urn:microsoft.com/office/officeart/2018/2/layout/IconVerticalSolidList"/>
    <dgm:cxn modelId="{DF61D807-3491-416E-B39E-3E908C18EAC9}" type="presParOf" srcId="{AEE6EC06-EC4A-4CA4-9BC0-171F4DB37E25}" destId="{0A1F2900-E796-4C20-A5ED-435901DB7654}" srcOrd="1" destOrd="0" presId="urn:microsoft.com/office/officeart/2018/2/layout/IconVerticalSolidList"/>
    <dgm:cxn modelId="{38AB702D-B599-42BA-87C1-497968F6C846}" type="presParOf" srcId="{AEE6EC06-EC4A-4CA4-9BC0-171F4DB37E25}" destId="{44116FD5-F40D-4560-B70A-2575E2D6A665}" srcOrd="2" destOrd="0" presId="urn:microsoft.com/office/officeart/2018/2/layout/IconVerticalSolidList"/>
    <dgm:cxn modelId="{1B73E034-0C1E-4F77-B74D-3C9E35AD02D7}" type="presParOf" srcId="{AEE6EC06-EC4A-4CA4-9BC0-171F4DB37E25}" destId="{C48E7ADB-CE0B-4EEB-97AB-18C7F8C1EB92}" srcOrd="3" destOrd="0" presId="urn:microsoft.com/office/officeart/2018/2/layout/IconVerticalSolidList"/>
    <dgm:cxn modelId="{922370B7-B1D2-4E54-9344-954371AB1F35}" type="presParOf" srcId="{D064E1AD-01C6-4143-BBB0-EFB75526DA35}" destId="{2DDBF10E-673F-4D73-9509-CE963BD4A8FB}" srcOrd="3" destOrd="0" presId="urn:microsoft.com/office/officeart/2018/2/layout/IconVerticalSolidList"/>
    <dgm:cxn modelId="{B795DBE9-6026-42A4-BCDA-E9515A37393D}" type="presParOf" srcId="{D064E1AD-01C6-4143-BBB0-EFB75526DA35}" destId="{EA729469-F7DA-45C2-9085-C0EC5D25D813}" srcOrd="4" destOrd="0" presId="urn:microsoft.com/office/officeart/2018/2/layout/IconVerticalSolidList"/>
    <dgm:cxn modelId="{E5ADC488-B795-487A-952F-E1E6984E7DFA}" type="presParOf" srcId="{EA729469-F7DA-45C2-9085-C0EC5D25D813}" destId="{7A80AE51-E39A-46CB-A22B-8EFBDB74957E}" srcOrd="0" destOrd="0" presId="urn:microsoft.com/office/officeart/2018/2/layout/IconVerticalSolidList"/>
    <dgm:cxn modelId="{3F87EDC3-9889-4004-97CD-D949E207BDEB}" type="presParOf" srcId="{EA729469-F7DA-45C2-9085-C0EC5D25D813}" destId="{0EF9A168-CC29-4871-AD83-62EF3D3D8AAE}" srcOrd="1" destOrd="0" presId="urn:microsoft.com/office/officeart/2018/2/layout/IconVerticalSolidList"/>
    <dgm:cxn modelId="{4B1A425E-A823-484A-8406-4B569558F6BF}" type="presParOf" srcId="{EA729469-F7DA-45C2-9085-C0EC5D25D813}" destId="{CC1105C4-0003-44F9-AFE4-C370D0EBE9C9}" srcOrd="2" destOrd="0" presId="urn:microsoft.com/office/officeart/2018/2/layout/IconVerticalSolidList"/>
    <dgm:cxn modelId="{29D13557-78E3-4165-A52C-B2302D6B57A9}" type="presParOf" srcId="{EA729469-F7DA-45C2-9085-C0EC5D25D813}" destId="{9FE46696-DE90-46BC-8161-4F967C3100B2}" srcOrd="3" destOrd="0" presId="urn:microsoft.com/office/officeart/2018/2/layout/IconVerticalSolidList"/>
    <dgm:cxn modelId="{2FE0B011-D4A1-4C25-A743-818F0E4FAFC5}" type="presParOf" srcId="{D064E1AD-01C6-4143-BBB0-EFB75526DA35}" destId="{2072F659-78AE-450E-B3F3-6AE1A3CCF489}" srcOrd="5" destOrd="0" presId="urn:microsoft.com/office/officeart/2018/2/layout/IconVerticalSolidList"/>
    <dgm:cxn modelId="{4F85B625-EAD4-4814-88CF-E67C67B3904D}" type="presParOf" srcId="{D064E1AD-01C6-4143-BBB0-EFB75526DA35}" destId="{A0924B39-8348-42DE-9CC5-5165D49E5F0F}" srcOrd="6" destOrd="0" presId="urn:microsoft.com/office/officeart/2018/2/layout/IconVerticalSolidList"/>
    <dgm:cxn modelId="{6B13F74E-BE2D-461A-BF59-02B451520493}" type="presParOf" srcId="{A0924B39-8348-42DE-9CC5-5165D49E5F0F}" destId="{73EDB602-4239-4AC8-9142-80C095087A00}" srcOrd="0" destOrd="0" presId="urn:microsoft.com/office/officeart/2018/2/layout/IconVerticalSolidList"/>
    <dgm:cxn modelId="{3E0F11F4-0290-4C9E-9AEE-1E54B4A66149}" type="presParOf" srcId="{A0924B39-8348-42DE-9CC5-5165D49E5F0F}" destId="{BC52B375-FC0D-460C-8CF0-B7E8B1170F05}" srcOrd="1" destOrd="0" presId="urn:microsoft.com/office/officeart/2018/2/layout/IconVerticalSolidList"/>
    <dgm:cxn modelId="{8ABE26F5-8A2D-4B17-B5C9-812551F7A30C}" type="presParOf" srcId="{A0924B39-8348-42DE-9CC5-5165D49E5F0F}" destId="{6FA35474-8BDE-445C-8330-210436F28251}" srcOrd="2" destOrd="0" presId="urn:microsoft.com/office/officeart/2018/2/layout/IconVerticalSolidList"/>
    <dgm:cxn modelId="{224BDED3-00FB-4415-918F-6B76BFC870CC}" type="presParOf" srcId="{A0924B39-8348-42DE-9CC5-5165D49E5F0F}" destId="{04316F95-35A2-4844-905D-587F8E50781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52101D-1783-4285-94DD-4245F51D29AB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7C521B-E7B3-4F2E-8F31-B5FB0EFCB40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Advising &amp; Centralization</a:t>
          </a:r>
        </a:p>
      </dgm:t>
    </dgm:pt>
    <dgm:pt modelId="{339F0BE4-D422-4FA5-83A8-885584B09F7B}" type="parTrans" cxnId="{B2E51757-1163-441A-A946-D254C6AC8C8F}">
      <dgm:prSet/>
      <dgm:spPr/>
      <dgm:t>
        <a:bodyPr/>
        <a:lstStyle/>
        <a:p>
          <a:endParaRPr lang="en-US"/>
        </a:p>
      </dgm:t>
    </dgm:pt>
    <dgm:pt modelId="{270935C6-AE07-47FD-A56B-6C984A0D90C8}" type="sibTrans" cxnId="{B2E51757-1163-441A-A946-D254C6AC8C8F}">
      <dgm:prSet/>
      <dgm:spPr/>
      <dgm:t>
        <a:bodyPr/>
        <a:lstStyle/>
        <a:p>
          <a:endParaRPr lang="en-US"/>
        </a:p>
      </dgm:t>
    </dgm:pt>
    <dgm:pt modelId="{499ACCB8-88BF-4B8C-868B-41F4D078D28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Burnout</a:t>
          </a:r>
        </a:p>
      </dgm:t>
    </dgm:pt>
    <dgm:pt modelId="{57912EE8-6E96-4A00-8565-A2F1E58CD865}" type="parTrans" cxnId="{A9BA52D8-0FB9-4CFC-9D79-E79CDABFB7F6}">
      <dgm:prSet/>
      <dgm:spPr/>
      <dgm:t>
        <a:bodyPr/>
        <a:lstStyle/>
        <a:p>
          <a:endParaRPr lang="en-US"/>
        </a:p>
      </dgm:t>
    </dgm:pt>
    <dgm:pt modelId="{FCE13C9F-A65F-4BBC-AF48-33D67C6ACA41}" type="sibTrans" cxnId="{A9BA52D8-0FB9-4CFC-9D79-E79CDABFB7F6}">
      <dgm:prSet/>
      <dgm:spPr/>
      <dgm:t>
        <a:bodyPr/>
        <a:lstStyle/>
        <a:p>
          <a:endParaRPr lang="en-US"/>
        </a:p>
      </dgm:t>
    </dgm:pt>
    <dgm:pt modelId="{F5543383-5931-4BFB-99DF-95B5EF8902C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Minimal extracurricular activities and entertainment options in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UToledo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community</a:t>
          </a:r>
        </a:p>
      </dgm:t>
    </dgm:pt>
    <dgm:pt modelId="{0976BEEC-4381-4FDB-8723-279C5FF7566C}" type="parTrans" cxnId="{DE6A98CD-E3AF-428D-A148-9A84D76A541C}">
      <dgm:prSet/>
      <dgm:spPr/>
      <dgm:t>
        <a:bodyPr/>
        <a:lstStyle/>
        <a:p>
          <a:endParaRPr lang="en-US"/>
        </a:p>
      </dgm:t>
    </dgm:pt>
    <dgm:pt modelId="{CB0BA29A-5EAD-42A0-965A-B455E6C9DB3B}" type="sibTrans" cxnId="{DE6A98CD-E3AF-428D-A148-9A84D76A541C}">
      <dgm:prSet/>
      <dgm:spPr/>
      <dgm:t>
        <a:bodyPr/>
        <a:lstStyle/>
        <a:p>
          <a:endParaRPr lang="en-US"/>
        </a:p>
      </dgm:t>
    </dgm:pt>
    <dgm:pt modelId="{99996B04-3CF3-9B41-A67C-643D07A15045}" type="pres">
      <dgm:prSet presAssocID="{DD52101D-1783-4285-94DD-4245F51D29AB}" presName="outerComposite" presStyleCnt="0">
        <dgm:presLayoutVars>
          <dgm:chMax val="5"/>
          <dgm:dir/>
          <dgm:resizeHandles val="exact"/>
        </dgm:presLayoutVars>
      </dgm:prSet>
      <dgm:spPr/>
    </dgm:pt>
    <dgm:pt modelId="{3D0D6882-35FD-8747-BDED-94A447B81667}" type="pres">
      <dgm:prSet presAssocID="{DD52101D-1783-4285-94DD-4245F51D29AB}" presName="dummyMaxCanvas" presStyleCnt="0">
        <dgm:presLayoutVars/>
      </dgm:prSet>
      <dgm:spPr/>
    </dgm:pt>
    <dgm:pt modelId="{41FF67D5-9E3C-2C44-8056-F33D7BADEFF7}" type="pres">
      <dgm:prSet presAssocID="{DD52101D-1783-4285-94DD-4245F51D29AB}" presName="ThreeNodes_1" presStyleLbl="node1" presStyleIdx="0" presStyleCnt="3">
        <dgm:presLayoutVars>
          <dgm:bulletEnabled val="1"/>
        </dgm:presLayoutVars>
      </dgm:prSet>
      <dgm:spPr/>
    </dgm:pt>
    <dgm:pt modelId="{210DC4F9-DD0C-CC49-8E8E-DB6B1A2934DD}" type="pres">
      <dgm:prSet presAssocID="{DD52101D-1783-4285-94DD-4245F51D29AB}" presName="ThreeNodes_2" presStyleLbl="node1" presStyleIdx="1" presStyleCnt="3">
        <dgm:presLayoutVars>
          <dgm:bulletEnabled val="1"/>
        </dgm:presLayoutVars>
      </dgm:prSet>
      <dgm:spPr/>
    </dgm:pt>
    <dgm:pt modelId="{8C6E2569-1E48-1047-889E-5F6C1DC7E4FE}" type="pres">
      <dgm:prSet presAssocID="{DD52101D-1783-4285-94DD-4245F51D29AB}" presName="ThreeNodes_3" presStyleLbl="node1" presStyleIdx="2" presStyleCnt="3">
        <dgm:presLayoutVars>
          <dgm:bulletEnabled val="1"/>
        </dgm:presLayoutVars>
      </dgm:prSet>
      <dgm:spPr/>
    </dgm:pt>
    <dgm:pt modelId="{1E0B029C-299F-234C-B213-65421F58D3F4}" type="pres">
      <dgm:prSet presAssocID="{DD52101D-1783-4285-94DD-4245F51D29AB}" presName="ThreeConn_1-2" presStyleLbl="fgAccFollowNode1" presStyleIdx="0" presStyleCnt="2">
        <dgm:presLayoutVars>
          <dgm:bulletEnabled val="1"/>
        </dgm:presLayoutVars>
      </dgm:prSet>
      <dgm:spPr/>
    </dgm:pt>
    <dgm:pt modelId="{74CBA716-F9D9-B449-B07A-D0CBE8599222}" type="pres">
      <dgm:prSet presAssocID="{DD52101D-1783-4285-94DD-4245F51D29AB}" presName="ThreeConn_2-3" presStyleLbl="fgAccFollowNode1" presStyleIdx="1" presStyleCnt="2">
        <dgm:presLayoutVars>
          <dgm:bulletEnabled val="1"/>
        </dgm:presLayoutVars>
      </dgm:prSet>
      <dgm:spPr/>
    </dgm:pt>
    <dgm:pt modelId="{92B2F92F-50A4-7A4C-A253-3B964AFAAB76}" type="pres">
      <dgm:prSet presAssocID="{DD52101D-1783-4285-94DD-4245F51D29AB}" presName="ThreeNodes_1_text" presStyleLbl="node1" presStyleIdx="2" presStyleCnt="3">
        <dgm:presLayoutVars>
          <dgm:bulletEnabled val="1"/>
        </dgm:presLayoutVars>
      </dgm:prSet>
      <dgm:spPr/>
    </dgm:pt>
    <dgm:pt modelId="{08D2A832-4C8A-8844-810D-72E5EDAC1644}" type="pres">
      <dgm:prSet presAssocID="{DD52101D-1783-4285-94DD-4245F51D29AB}" presName="ThreeNodes_2_text" presStyleLbl="node1" presStyleIdx="2" presStyleCnt="3">
        <dgm:presLayoutVars>
          <dgm:bulletEnabled val="1"/>
        </dgm:presLayoutVars>
      </dgm:prSet>
      <dgm:spPr/>
    </dgm:pt>
    <dgm:pt modelId="{1D265BDB-B51D-284E-BD95-EFEFD2F98793}" type="pres">
      <dgm:prSet presAssocID="{DD52101D-1783-4285-94DD-4245F51D29A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DBBEB51-2609-F94A-B9C8-E18F1A88A252}" type="presOf" srcId="{270935C6-AE07-47FD-A56B-6C984A0D90C8}" destId="{1E0B029C-299F-234C-B213-65421F58D3F4}" srcOrd="0" destOrd="0" presId="urn:microsoft.com/office/officeart/2005/8/layout/vProcess5"/>
    <dgm:cxn modelId="{81C2F072-8F29-1B40-A4FD-F9C2AE9EAB6E}" type="presOf" srcId="{499ACCB8-88BF-4B8C-868B-41F4D078D28D}" destId="{08D2A832-4C8A-8844-810D-72E5EDAC1644}" srcOrd="1" destOrd="0" presId="urn:microsoft.com/office/officeart/2005/8/layout/vProcess5"/>
    <dgm:cxn modelId="{B2E51757-1163-441A-A946-D254C6AC8C8F}" srcId="{DD52101D-1783-4285-94DD-4245F51D29AB}" destId="{AE7C521B-E7B3-4F2E-8F31-B5FB0EFCB402}" srcOrd="0" destOrd="0" parTransId="{339F0BE4-D422-4FA5-83A8-885584B09F7B}" sibTransId="{270935C6-AE07-47FD-A56B-6C984A0D90C8}"/>
    <dgm:cxn modelId="{EB75849A-3551-BD49-BB01-4CD6E8C40088}" type="presOf" srcId="{AE7C521B-E7B3-4F2E-8F31-B5FB0EFCB402}" destId="{41FF67D5-9E3C-2C44-8056-F33D7BADEFF7}" srcOrd="0" destOrd="0" presId="urn:microsoft.com/office/officeart/2005/8/layout/vProcess5"/>
    <dgm:cxn modelId="{D38213A0-A79A-D641-935E-9C049D630320}" type="presOf" srcId="{F5543383-5931-4BFB-99DF-95B5EF8902C7}" destId="{8C6E2569-1E48-1047-889E-5F6C1DC7E4FE}" srcOrd="0" destOrd="0" presId="urn:microsoft.com/office/officeart/2005/8/layout/vProcess5"/>
    <dgm:cxn modelId="{7ACFCBBF-7F39-5647-B8A4-F0397B267F37}" type="presOf" srcId="{499ACCB8-88BF-4B8C-868B-41F4D078D28D}" destId="{210DC4F9-DD0C-CC49-8E8E-DB6B1A2934DD}" srcOrd="0" destOrd="0" presId="urn:microsoft.com/office/officeart/2005/8/layout/vProcess5"/>
    <dgm:cxn modelId="{DE6A98CD-E3AF-428D-A148-9A84D76A541C}" srcId="{DD52101D-1783-4285-94DD-4245F51D29AB}" destId="{F5543383-5931-4BFB-99DF-95B5EF8902C7}" srcOrd="2" destOrd="0" parTransId="{0976BEEC-4381-4FDB-8723-279C5FF7566C}" sibTransId="{CB0BA29A-5EAD-42A0-965A-B455E6C9DB3B}"/>
    <dgm:cxn modelId="{A9BA52D8-0FB9-4CFC-9D79-E79CDABFB7F6}" srcId="{DD52101D-1783-4285-94DD-4245F51D29AB}" destId="{499ACCB8-88BF-4B8C-868B-41F4D078D28D}" srcOrd="1" destOrd="0" parTransId="{57912EE8-6E96-4A00-8565-A2F1E58CD865}" sibTransId="{FCE13C9F-A65F-4BBC-AF48-33D67C6ACA41}"/>
    <dgm:cxn modelId="{DD2500E0-267E-304A-915A-1D7F55567615}" type="presOf" srcId="{F5543383-5931-4BFB-99DF-95B5EF8902C7}" destId="{1D265BDB-B51D-284E-BD95-EFEFD2F98793}" srcOrd="1" destOrd="0" presId="urn:microsoft.com/office/officeart/2005/8/layout/vProcess5"/>
    <dgm:cxn modelId="{E8BF96F2-690E-5540-8AE6-53676995614B}" type="presOf" srcId="{DD52101D-1783-4285-94DD-4245F51D29AB}" destId="{99996B04-3CF3-9B41-A67C-643D07A15045}" srcOrd="0" destOrd="0" presId="urn:microsoft.com/office/officeart/2005/8/layout/vProcess5"/>
    <dgm:cxn modelId="{46B098F2-9984-3147-9D36-2161F89609EE}" type="presOf" srcId="{AE7C521B-E7B3-4F2E-8F31-B5FB0EFCB402}" destId="{92B2F92F-50A4-7A4C-A253-3B964AFAAB76}" srcOrd="1" destOrd="0" presId="urn:microsoft.com/office/officeart/2005/8/layout/vProcess5"/>
    <dgm:cxn modelId="{F383D2F4-1A14-A742-A9A4-6072C9B35F22}" type="presOf" srcId="{FCE13C9F-A65F-4BBC-AF48-33D67C6ACA41}" destId="{74CBA716-F9D9-B449-B07A-D0CBE8599222}" srcOrd="0" destOrd="0" presId="urn:microsoft.com/office/officeart/2005/8/layout/vProcess5"/>
    <dgm:cxn modelId="{B9121149-90C9-7648-A6D0-6F7A3FA6B14E}" type="presParOf" srcId="{99996B04-3CF3-9B41-A67C-643D07A15045}" destId="{3D0D6882-35FD-8747-BDED-94A447B81667}" srcOrd="0" destOrd="0" presId="urn:microsoft.com/office/officeart/2005/8/layout/vProcess5"/>
    <dgm:cxn modelId="{F48CF739-47F1-B445-91F7-9739BE00AB4B}" type="presParOf" srcId="{99996B04-3CF3-9B41-A67C-643D07A15045}" destId="{41FF67D5-9E3C-2C44-8056-F33D7BADEFF7}" srcOrd="1" destOrd="0" presId="urn:microsoft.com/office/officeart/2005/8/layout/vProcess5"/>
    <dgm:cxn modelId="{A8470930-5959-AD43-8DFB-66396F26F9CE}" type="presParOf" srcId="{99996B04-3CF3-9B41-A67C-643D07A15045}" destId="{210DC4F9-DD0C-CC49-8E8E-DB6B1A2934DD}" srcOrd="2" destOrd="0" presId="urn:microsoft.com/office/officeart/2005/8/layout/vProcess5"/>
    <dgm:cxn modelId="{5CE2C157-5B18-9448-9BDD-F4A7F74E432E}" type="presParOf" srcId="{99996B04-3CF3-9B41-A67C-643D07A15045}" destId="{8C6E2569-1E48-1047-889E-5F6C1DC7E4FE}" srcOrd="3" destOrd="0" presId="urn:microsoft.com/office/officeart/2005/8/layout/vProcess5"/>
    <dgm:cxn modelId="{6DB55C87-3512-5F4E-AB19-DBDFB1BE4A9C}" type="presParOf" srcId="{99996B04-3CF3-9B41-A67C-643D07A15045}" destId="{1E0B029C-299F-234C-B213-65421F58D3F4}" srcOrd="4" destOrd="0" presId="urn:microsoft.com/office/officeart/2005/8/layout/vProcess5"/>
    <dgm:cxn modelId="{F21E3716-0381-4444-92BA-FED6CD665090}" type="presParOf" srcId="{99996B04-3CF3-9B41-A67C-643D07A15045}" destId="{74CBA716-F9D9-B449-B07A-D0CBE8599222}" srcOrd="5" destOrd="0" presId="urn:microsoft.com/office/officeart/2005/8/layout/vProcess5"/>
    <dgm:cxn modelId="{FA01974C-F548-3E49-AA99-68EF3D8D46BA}" type="presParOf" srcId="{99996B04-3CF3-9B41-A67C-643D07A15045}" destId="{92B2F92F-50A4-7A4C-A253-3B964AFAAB76}" srcOrd="6" destOrd="0" presId="urn:microsoft.com/office/officeart/2005/8/layout/vProcess5"/>
    <dgm:cxn modelId="{70F9476C-4147-974C-830B-8834A30D137C}" type="presParOf" srcId="{99996B04-3CF3-9B41-A67C-643D07A15045}" destId="{08D2A832-4C8A-8844-810D-72E5EDAC1644}" srcOrd="7" destOrd="0" presId="urn:microsoft.com/office/officeart/2005/8/layout/vProcess5"/>
    <dgm:cxn modelId="{A340C010-4E04-E84C-A7D8-766C9821E373}" type="presParOf" srcId="{99996B04-3CF3-9B41-A67C-643D07A15045}" destId="{1D265BDB-B51D-284E-BD95-EFEFD2F9879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5B4A43-0C22-491B-B046-A8621BFB0C84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0B76226-20A9-49F9-BAD4-8D2671A46A7F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Heba Yousef Abdel-Rahim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E53B4E-A886-40AC-AF28-18DAC2DBD69D}" type="parTrans" cxnId="{26368369-787C-484E-AB03-677288346917}">
      <dgm:prSet/>
      <dgm:spPr/>
      <dgm:t>
        <a:bodyPr/>
        <a:lstStyle/>
        <a:p>
          <a:endParaRPr lang="en-US"/>
        </a:p>
      </dgm:t>
    </dgm:pt>
    <dgm:pt modelId="{54060DCA-0C07-4ED1-90C8-95B82B8105F8}" type="sibTrans" cxnId="{26368369-787C-484E-AB03-677288346917}">
      <dgm:prSet/>
      <dgm:spPr/>
      <dgm:t>
        <a:bodyPr/>
        <a:lstStyle/>
        <a:p>
          <a:endParaRPr lang="en-US"/>
        </a:p>
      </dgm:t>
    </dgm:pt>
    <dgm:pt modelId="{A261F2AC-0AAC-494D-B7CA-D37841021105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Aliaksandr A. Amialchuk, Past-Chair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331D90-A320-4DC5-8E92-E9F6D8CAE62B}" type="parTrans" cxnId="{04867D31-086F-4CEB-8582-7844E9A204D7}">
      <dgm:prSet/>
      <dgm:spPr/>
      <dgm:t>
        <a:bodyPr/>
        <a:lstStyle/>
        <a:p>
          <a:endParaRPr lang="en-US"/>
        </a:p>
      </dgm:t>
    </dgm:pt>
    <dgm:pt modelId="{CAC737B2-95DC-42A1-AC88-F889D9992A7C}" type="sibTrans" cxnId="{04867D31-086F-4CEB-8582-7844E9A204D7}">
      <dgm:prSet/>
      <dgm:spPr/>
      <dgm:t>
        <a:bodyPr/>
        <a:lstStyle/>
        <a:p>
          <a:endParaRPr lang="en-US"/>
        </a:p>
      </dgm:t>
    </dgm:pt>
    <dgm:pt modelId="{CF5C3644-4DF8-4279-8EEC-A5EB32574BAB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Lucinda E. Bouillon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678F7-83D9-4CE2-AFA2-6E670DCC9E0E}" type="parTrans" cxnId="{C198B019-1E90-4332-97F1-2D96660224FF}">
      <dgm:prSet/>
      <dgm:spPr/>
      <dgm:t>
        <a:bodyPr/>
        <a:lstStyle/>
        <a:p>
          <a:endParaRPr lang="en-US"/>
        </a:p>
      </dgm:t>
    </dgm:pt>
    <dgm:pt modelId="{1A647807-F19C-4A53-9569-4ACC65F295D7}" type="sibTrans" cxnId="{C198B019-1E90-4332-97F1-2D96660224FF}">
      <dgm:prSet/>
      <dgm:spPr/>
      <dgm:t>
        <a:bodyPr/>
        <a:lstStyle/>
        <a:p>
          <a:endParaRPr lang="en-US"/>
        </a:p>
      </dgm:t>
    </dgm:pt>
    <dgm:pt modelId="{FCA90E22-85D3-4B6C-81C3-0A5D41A036E0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Mohamed S. Hefzy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D39822-055D-4410-86F1-88AA241EDC0C}" type="parTrans" cxnId="{09D006FC-3689-455C-96F4-DF9F20F49731}">
      <dgm:prSet/>
      <dgm:spPr/>
      <dgm:t>
        <a:bodyPr/>
        <a:lstStyle/>
        <a:p>
          <a:endParaRPr lang="en-US"/>
        </a:p>
      </dgm:t>
    </dgm:pt>
    <dgm:pt modelId="{F2413C2B-CF4F-4A17-B2B6-82A4C781CFF2}" type="sibTrans" cxnId="{09D006FC-3689-455C-96F4-DF9F20F49731}">
      <dgm:prSet/>
      <dgm:spPr/>
      <dgm:t>
        <a:bodyPr/>
        <a:lstStyle/>
        <a:p>
          <a:endParaRPr lang="en-US"/>
        </a:p>
      </dgm:t>
    </dgm:pt>
    <dgm:pt modelId="{2099C791-45D3-4BE6-ACA9-163D11362C8F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Heidi M. Shank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00758-94EF-431E-9311-9A9B31D5E278}" type="parTrans" cxnId="{10A4C9B4-1205-4B7C-BDF2-A2C87E4F3B7C}">
      <dgm:prSet/>
      <dgm:spPr/>
      <dgm:t>
        <a:bodyPr/>
        <a:lstStyle/>
        <a:p>
          <a:endParaRPr lang="en-US"/>
        </a:p>
      </dgm:t>
    </dgm:pt>
    <dgm:pt modelId="{54192A46-3591-4BE0-9ECB-958B0A11617E}" type="sibTrans" cxnId="{10A4C9B4-1205-4B7C-BDF2-A2C87E4F3B7C}">
      <dgm:prSet/>
      <dgm:spPr/>
      <dgm:t>
        <a:bodyPr/>
        <a:lstStyle/>
        <a:p>
          <a:endParaRPr lang="en-US"/>
        </a:p>
      </dgm:t>
    </dgm:pt>
    <dgm:pt modelId="{06A0EC80-7D01-482E-970F-474F025A7DF2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Randall S. Vesely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604B4F-F572-4B18-992F-875C69DBE9A4}" type="parTrans" cxnId="{9400982E-FC21-4917-9502-10BF7A38BBAD}">
      <dgm:prSet/>
      <dgm:spPr/>
      <dgm:t>
        <a:bodyPr/>
        <a:lstStyle/>
        <a:p>
          <a:endParaRPr lang="en-US"/>
        </a:p>
      </dgm:t>
    </dgm:pt>
    <dgm:pt modelId="{D353C2E3-274F-4CE5-950F-C0945AC597B9}" type="sibTrans" cxnId="{9400982E-FC21-4917-9502-10BF7A38BBAD}">
      <dgm:prSet/>
      <dgm:spPr/>
      <dgm:t>
        <a:bodyPr/>
        <a:lstStyle/>
        <a:p>
          <a:endParaRPr lang="en-US"/>
        </a:p>
      </dgm:t>
    </dgm:pt>
    <dgm:pt modelId="{80E0FEF5-DE1C-43BA-BB38-7E54E295456B}">
      <dgm:prSet/>
      <dgm:spPr/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Margaret A. Hoogland, Chair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8AF5AF-9E5B-42A2-BCBE-41CF37BB0662}" type="parTrans" cxnId="{C70655F3-5D64-4FCB-B820-31221C9A626F}">
      <dgm:prSet/>
      <dgm:spPr/>
      <dgm:t>
        <a:bodyPr/>
        <a:lstStyle/>
        <a:p>
          <a:endParaRPr lang="en-US"/>
        </a:p>
      </dgm:t>
    </dgm:pt>
    <dgm:pt modelId="{628F0E8E-CAC2-45D6-BEB7-55C0CC7BE03C}" type="sibTrans" cxnId="{C70655F3-5D64-4FCB-B820-31221C9A626F}">
      <dgm:prSet/>
      <dgm:spPr/>
      <dgm:t>
        <a:bodyPr/>
        <a:lstStyle/>
        <a:p>
          <a:endParaRPr lang="en-US"/>
        </a:p>
      </dgm:t>
    </dgm:pt>
    <dgm:pt modelId="{B4E1DC6A-E3E0-43BF-BCA0-8F7A711BF466}" type="pres">
      <dgm:prSet presAssocID="{155B4A43-0C22-491B-B046-A8621BFB0C84}" presName="vert0" presStyleCnt="0">
        <dgm:presLayoutVars>
          <dgm:dir/>
          <dgm:animOne val="branch"/>
          <dgm:animLvl val="lvl"/>
        </dgm:presLayoutVars>
      </dgm:prSet>
      <dgm:spPr/>
    </dgm:pt>
    <dgm:pt modelId="{97D42AF3-DCAA-47DB-BDAC-557D2EACC9BC}" type="pres">
      <dgm:prSet presAssocID="{D0B76226-20A9-49F9-BAD4-8D2671A46A7F}" presName="thickLine" presStyleLbl="alignNode1" presStyleIdx="0" presStyleCnt="7"/>
      <dgm:spPr/>
    </dgm:pt>
    <dgm:pt modelId="{56C13ADA-58B0-4C29-9D93-CE7A441259C5}" type="pres">
      <dgm:prSet presAssocID="{D0B76226-20A9-49F9-BAD4-8D2671A46A7F}" presName="horz1" presStyleCnt="0"/>
      <dgm:spPr/>
    </dgm:pt>
    <dgm:pt modelId="{D5535A37-8A5A-4137-8C72-36C082E0C6E7}" type="pres">
      <dgm:prSet presAssocID="{D0B76226-20A9-49F9-BAD4-8D2671A46A7F}" presName="tx1" presStyleLbl="revTx" presStyleIdx="0" presStyleCnt="7"/>
      <dgm:spPr/>
    </dgm:pt>
    <dgm:pt modelId="{2453A762-901A-4D44-85A5-F89D6F74EC6F}" type="pres">
      <dgm:prSet presAssocID="{D0B76226-20A9-49F9-BAD4-8D2671A46A7F}" presName="vert1" presStyleCnt="0"/>
      <dgm:spPr/>
    </dgm:pt>
    <dgm:pt modelId="{85E28B5E-E881-40F5-835A-3D8FDD755CAC}" type="pres">
      <dgm:prSet presAssocID="{A261F2AC-0AAC-494D-B7CA-D37841021105}" presName="thickLine" presStyleLbl="alignNode1" presStyleIdx="1" presStyleCnt="7"/>
      <dgm:spPr/>
    </dgm:pt>
    <dgm:pt modelId="{88426AD7-5080-45C9-8EE9-F4E1ACF34CA7}" type="pres">
      <dgm:prSet presAssocID="{A261F2AC-0AAC-494D-B7CA-D37841021105}" presName="horz1" presStyleCnt="0"/>
      <dgm:spPr/>
    </dgm:pt>
    <dgm:pt modelId="{1E3CF9C3-D5EB-4B7A-923D-8C528731AC03}" type="pres">
      <dgm:prSet presAssocID="{A261F2AC-0AAC-494D-B7CA-D37841021105}" presName="tx1" presStyleLbl="revTx" presStyleIdx="1" presStyleCnt="7"/>
      <dgm:spPr/>
    </dgm:pt>
    <dgm:pt modelId="{C20C8CA4-DDEA-41D3-9F53-94FB8AEB49B8}" type="pres">
      <dgm:prSet presAssocID="{A261F2AC-0AAC-494D-B7CA-D37841021105}" presName="vert1" presStyleCnt="0"/>
      <dgm:spPr/>
    </dgm:pt>
    <dgm:pt modelId="{6726C2FD-E843-4B0F-A9C1-D8DF0D5FC015}" type="pres">
      <dgm:prSet presAssocID="{CF5C3644-4DF8-4279-8EEC-A5EB32574BAB}" presName="thickLine" presStyleLbl="alignNode1" presStyleIdx="2" presStyleCnt="7"/>
      <dgm:spPr/>
    </dgm:pt>
    <dgm:pt modelId="{6A3E5655-D17B-4ABE-B7D3-B1A929E00ED9}" type="pres">
      <dgm:prSet presAssocID="{CF5C3644-4DF8-4279-8EEC-A5EB32574BAB}" presName="horz1" presStyleCnt="0"/>
      <dgm:spPr/>
    </dgm:pt>
    <dgm:pt modelId="{40911152-1B5B-4235-AED6-3C0C75BB41A4}" type="pres">
      <dgm:prSet presAssocID="{CF5C3644-4DF8-4279-8EEC-A5EB32574BAB}" presName="tx1" presStyleLbl="revTx" presStyleIdx="2" presStyleCnt="7"/>
      <dgm:spPr/>
    </dgm:pt>
    <dgm:pt modelId="{E70A24D6-D279-4572-A685-91F5D9979B49}" type="pres">
      <dgm:prSet presAssocID="{CF5C3644-4DF8-4279-8EEC-A5EB32574BAB}" presName="vert1" presStyleCnt="0"/>
      <dgm:spPr/>
    </dgm:pt>
    <dgm:pt modelId="{914C2C39-3D7D-4545-8DD1-3707637323BE}" type="pres">
      <dgm:prSet presAssocID="{FCA90E22-85D3-4B6C-81C3-0A5D41A036E0}" presName="thickLine" presStyleLbl="alignNode1" presStyleIdx="3" presStyleCnt="7"/>
      <dgm:spPr/>
    </dgm:pt>
    <dgm:pt modelId="{CA4C6CB6-A51A-4F2F-BBD9-1ADB01EA4149}" type="pres">
      <dgm:prSet presAssocID="{FCA90E22-85D3-4B6C-81C3-0A5D41A036E0}" presName="horz1" presStyleCnt="0"/>
      <dgm:spPr/>
    </dgm:pt>
    <dgm:pt modelId="{97F20BEF-26FD-4B0D-8D73-061AEBACAC10}" type="pres">
      <dgm:prSet presAssocID="{FCA90E22-85D3-4B6C-81C3-0A5D41A036E0}" presName="tx1" presStyleLbl="revTx" presStyleIdx="3" presStyleCnt="7"/>
      <dgm:spPr/>
    </dgm:pt>
    <dgm:pt modelId="{3B2A7EBE-AECD-4429-8646-3F3AE4442005}" type="pres">
      <dgm:prSet presAssocID="{FCA90E22-85D3-4B6C-81C3-0A5D41A036E0}" presName="vert1" presStyleCnt="0"/>
      <dgm:spPr/>
    </dgm:pt>
    <dgm:pt modelId="{11B5B39C-A150-4786-87AD-B2CF5C996483}" type="pres">
      <dgm:prSet presAssocID="{2099C791-45D3-4BE6-ACA9-163D11362C8F}" presName="thickLine" presStyleLbl="alignNode1" presStyleIdx="4" presStyleCnt="7"/>
      <dgm:spPr/>
    </dgm:pt>
    <dgm:pt modelId="{B114860E-1EE7-4D6D-8F94-71BED353B299}" type="pres">
      <dgm:prSet presAssocID="{2099C791-45D3-4BE6-ACA9-163D11362C8F}" presName="horz1" presStyleCnt="0"/>
      <dgm:spPr/>
    </dgm:pt>
    <dgm:pt modelId="{16645D0E-1362-46DB-8C9F-E6F65A94ED57}" type="pres">
      <dgm:prSet presAssocID="{2099C791-45D3-4BE6-ACA9-163D11362C8F}" presName="tx1" presStyleLbl="revTx" presStyleIdx="4" presStyleCnt="7"/>
      <dgm:spPr/>
    </dgm:pt>
    <dgm:pt modelId="{9BFF12A4-831F-4242-BC40-A7C94CBACDEC}" type="pres">
      <dgm:prSet presAssocID="{2099C791-45D3-4BE6-ACA9-163D11362C8F}" presName="vert1" presStyleCnt="0"/>
      <dgm:spPr/>
    </dgm:pt>
    <dgm:pt modelId="{F87CA51C-A905-4174-8F0B-9477DED2DD8E}" type="pres">
      <dgm:prSet presAssocID="{06A0EC80-7D01-482E-970F-474F025A7DF2}" presName="thickLine" presStyleLbl="alignNode1" presStyleIdx="5" presStyleCnt="7"/>
      <dgm:spPr/>
    </dgm:pt>
    <dgm:pt modelId="{5D96FEE9-93CF-4A56-8CC7-4F7E5AF34405}" type="pres">
      <dgm:prSet presAssocID="{06A0EC80-7D01-482E-970F-474F025A7DF2}" presName="horz1" presStyleCnt="0"/>
      <dgm:spPr/>
    </dgm:pt>
    <dgm:pt modelId="{F4503E3F-F736-4BD8-9377-535A592BA5F7}" type="pres">
      <dgm:prSet presAssocID="{06A0EC80-7D01-482E-970F-474F025A7DF2}" presName="tx1" presStyleLbl="revTx" presStyleIdx="5" presStyleCnt="7"/>
      <dgm:spPr/>
    </dgm:pt>
    <dgm:pt modelId="{37CD5D71-6B71-4A32-9418-012F28FD8413}" type="pres">
      <dgm:prSet presAssocID="{06A0EC80-7D01-482E-970F-474F025A7DF2}" presName="vert1" presStyleCnt="0"/>
      <dgm:spPr/>
    </dgm:pt>
    <dgm:pt modelId="{458EB087-54B2-4A88-AC1A-8D046CDE9033}" type="pres">
      <dgm:prSet presAssocID="{80E0FEF5-DE1C-43BA-BB38-7E54E295456B}" presName="thickLine" presStyleLbl="alignNode1" presStyleIdx="6" presStyleCnt="7"/>
      <dgm:spPr/>
    </dgm:pt>
    <dgm:pt modelId="{D66824C9-0E64-4401-ADEA-4A28A6885FB3}" type="pres">
      <dgm:prSet presAssocID="{80E0FEF5-DE1C-43BA-BB38-7E54E295456B}" presName="horz1" presStyleCnt="0"/>
      <dgm:spPr/>
    </dgm:pt>
    <dgm:pt modelId="{EE77E8C1-9E60-4EC4-9E74-177C913D7000}" type="pres">
      <dgm:prSet presAssocID="{80E0FEF5-DE1C-43BA-BB38-7E54E295456B}" presName="tx1" presStyleLbl="revTx" presStyleIdx="6" presStyleCnt="7"/>
      <dgm:spPr/>
    </dgm:pt>
    <dgm:pt modelId="{EB87A830-995D-4D79-AFE6-8D9EC23C7CA6}" type="pres">
      <dgm:prSet presAssocID="{80E0FEF5-DE1C-43BA-BB38-7E54E295456B}" presName="vert1" presStyleCnt="0"/>
      <dgm:spPr/>
    </dgm:pt>
  </dgm:ptLst>
  <dgm:cxnLst>
    <dgm:cxn modelId="{C198B019-1E90-4332-97F1-2D96660224FF}" srcId="{155B4A43-0C22-491B-B046-A8621BFB0C84}" destId="{CF5C3644-4DF8-4279-8EEC-A5EB32574BAB}" srcOrd="2" destOrd="0" parTransId="{4E4678F7-83D9-4CE2-AFA2-6E670DCC9E0E}" sibTransId="{1A647807-F19C-4A53-9569-4ACC65F295D7}"/>
    <dgm:cxn modelId="{AB33002E-2132-4756-BA8F-B21809253F65}" type="presOf" srcId="{2099C791-45D3-4BE6-ACA9-163D11362C8F}" destId="{16645D0E-1362-46DB-8C9F-E6F65A94ED57}" srcOrd="0" destOrd="0" presId="urn:microsoft.com/office/officeart/2008/layout/LinedList"/>
    <dgm:cxn modelId="{9400982E-FC21-4917-9502-10BF7A38BBAD}" srcId="{155B4A43-0C22-491B-B046-A8621BFB0C84}" destId="{06A0EC80-7D01-482E-970F-474F025A7DF2}" srcOrd="5" destOrd="0" parTransId="{3B604B4F-F572-4B18-992F-875C69DBE9A4}" sibTransId="{D353C2E3-274F-4CE5-950F-C0945AC597B9}"/>
    <dgm:cxn modelId="{04867D31-086F-4CEB-8582-7844E9A204D7}" srcId="{155B4A43-0C22-491B-B046-A8621BFB0C84}" destId="{A261F2AC-0AAC-494D-B7CA-D37841021105}" srcOrd="1" destOrd="0" parTransId="{AE331D90-A320-4DC5-8E92-E9F6D8CAE62B}" sibTransId="{CAC737B2-95DC-42A1-AC88-F889D9992A7C}"/>
    <dgm:cxn modelId="{8DEAFE38-5A81-4CC5-8412-784E8E41F65F}" type="presOf" srcId="{A261F2AC-0AAC-494D-B7CA-D37841021105}" destId="{1E3CF9C3-D5EB-4B7A-923D-8C528731AC03}" srcOrd="0" destOrd="0" presId="urn:microsoft.com/office/officeart/2008/layout/LinedList"/>
    <dgm:cxn modelId="{925E8444-F383-4AFB-95D6-CBC83C53875D}" type="presOf" srcId="{155B4A43-0C22-491B-B046-A8621BFB0C84}" destId="{B4E1DC6A-E3E0-43BF-BCA0-8F7A711BF466}" srcOrd="0" destOrd="0" presId="urn:microsoft.com/office/officeart/2008/layout/LinedList"/>
    <dgm:cxn modelId="{D5CBA344-C8DC-4054-AB1B-1C79A8DBC446}" type="presOf" srcId="{CF5C3644-4DF8-4279-8EEC-A5EB32574BAB}" destId="{40911152-1B5B-4235-AED6-3C0C75BB41A4}" srcOrd="0" destOrd="0" presId="urn:microsoft.com/office/officeart/2008/layout/LinedList"/>
    <dgm:cxn modelId="{26368369-787C-484E-AB03-677288346917}" srcId="{155B4A43-0C22-491B-B046-A8621BFB0C84}" destId="{D0B76226-20A9-49F9-BAD4-8D2671A46A7F}" srcOrd="0" destOrd="0" parTransId="{40E53B4E-A886-40AC-AF28-18DAC2DBD69D}" sibTransId="{54060DCA-0C07-4ED1-90C8-95B82B8105F8}"/>
    <dgm:cxn modelId="{3457C24D-AAA7-47FE-B9C6-35D084FFCEA5}" type="presOf" srcId="{D0B76226-20A9-49F9-BAD4-8D2671A46A7F}" destId="{D5535A37-8A5A-4137-8C72-36C082E0C6E7}" srcOrd="0" destOrd="0" presId="urn:microsoft.com/office/officeart/2008/layout/LinedList"/>
    <dgm:cxn modelId="{55AA2DA6-4B18-41E7-ADC8-B41A57BE1DD2}" type="presOf" srcId="{06A0EC80-7D01-482E-970F-474F025A7DF2}" destId="{F4503E3F-F736-4BD8-9377-535A592BA5F7}" srcOrd="0" destOrd="0" presId="urn:microsoft.com/office/officeart/2008/layout/LinedList"/>
    <dgm:cxn modelId="{10A4C9B4-1205-4B7C-BDF2-A2C87E4F3B7C}" srcId="{155B4A43-0C22-491B-B046-A8621BFB0C84}" destId="{2099C791-45D3-4BE6-ACA9-163D11362C8F}" srcOrd="4" destOrd="0" parTransId="{1C400758-94EF-431E-9311-9A9B31D5E278}" sibTransId="{54192A46-3591-4BE0-9ECB-958B0A11617E}"/>
    <dgm:cxn modelId="{25A3ABBA-4CA7-4E10-AEE5-CBC262C78842}" type="presOf" srcId="{FCA90E22-85D3-4B6C-81C3-0A5D41A036E0}" destId="{97F20BEF-26FD-4B0D-8D73-061AEBACAC10}" srcOrd="0" destOrd="0" presId="urn:microsoft.com/office/officeart/2008/layout/LinedList"/>
    <dgm:cxn modelId="{AE8DE3E4-0CF1-4F78-A282-671801745614}" type="presOf" srcId="{80E0FEF5-DE1C-43BA-BB38-7E54E295456B}" destId="{EE77E8C1-9E60-4EC4-9E74-177C913D7000}" srcOrd="0" destOrd="0" presId="urn:microsoft.com/office/officeart/2008/layout/LinedList"/>
    <dgm:cxn modelId="{C70655F3-5D64-4FCB-B820-31221C9A626F}" srcId="{155B4A43-0C22-491B-B046-A8621BFB0C84}" destId="{80E0FEF5-DE1C-43BA-BB38-7E54E295456B}" srcOrd="6" destOrd="0" parTransId="{1C8AF5AF-9E5B-42A2-BCBE-41CF37BB0662}" sibTransId="{628F0E8E-CAC2-45D6-BEB7-55C0CC7BE03C}"/>
    <dgm:cxn modelId="{09D006FC-3689-455C-96F4-DF9F20F49731}" srcId="{155B4A43-0C22-491B-B046-A8621BFB0C84}" destId="{FCA90E22-85D3-4B6C-81C3-0A5D41A036E0}" srcOrd="3" destOrd="0" parTransId="{83D39822-055D-4410-86F1-88AA241EDC0C}" sibTransId="{F2413C2B-CF4F-4A17-B2B6-82A4C781CFF2}"/>
    <dgm:cxn modelId="{BD3FE33D-3C26-4752-BA77-A359C8676E23}" type="presParOf" srcId="{B4E1DC6A-E3E0-43BF-BCA0-8F7A711BF466}" destId="{97D42AF3-DCAA-47DB-BDAC-557D2EACC9BC}" srcOrd="0" destOrd="0" presId="urn:microsoft.com/office/officeart/2008/layout/LinedList"/>
    <dgm:cxn modelId="{A9CC2CC8-18B6-4483-89AD-A219C70A4EF1}" type="presParOf" srcId="{B4E1DC6A-E3E0-43BF-BCA0-8F7A711BF466}" destId="{56C13ADA-58B0-4C29-9D93-CE7A441259C5}" srcOrd="1" destOrd="0" presId="urn:microsoft.com/office/officeart/2008/layout/LinedList"/>
    <dgm:cxn modelId="{8C0DE86F-5CE1-48EF-B89B-5D2BE57631D2}" type="presParOf" srcId="{56C13ADA-58B0-4C29-9D93-CE7A441259C5}" destId="{D5535A37-8A5A-4137-8C72-36C082E0C6E7}" srcOrd="0" destOrd="0" presId="urn:microsoft.com/office/officeart/2008/layout/LinedList"/>
    <dgm:cxn modelId="{094BF314-C871-4A74-93BF-0BDB5D589B9A}" type="presParOf" srcId="{56C13ADA-58B0-4C29-9D93-CE7A441259C5}" destId="{2453A762-901A-4D44-85A5-F89D6F74EC6F}" srcOrd="1" destOrd="0" presId="urn:microsoft.com/office/officeart/2008/layout/LinedList"/>
    <dgm:cxn modelId="{1D6C3E0F-3C92-4997-B68D-39708076036E}" type="presParOf" srcId="{B4E1DC6A-E3E0-43BF-BCA0-8F7A711BF466}" destId="{85E28B5E-E881-40F5-835A-3D8FDD755CAC}" srcOrd="2" destOrd="0" presId="urn:microsoft.com/office/officeart/2008/layout/LinedList"/>
    <dgm:cxn modelId="{615A6A32-D724-44FD-B855-2A0B5FBEC31A}" type="presParOf" srcId="{B4E1DC6A-E3E0-43BF-BCA0-8F7A711BF466}" destId="{88426AD7-5080-45C9-8EE9-F4E1ACF34CA7}" srcOrd="3" destOrd="0" presId="urn:microsoft.com/office/officeart/2008/layout/LinedList"/>
    <dgm:cxn modelId="{6C00964B-4DF0-4C41-AB99-95584A4E640E}" type="presParOf" srcId="{88426AD7-5080-45C9-8EE9-F4E1ACF34CA7}" destId="{1E3CF9C3-D5EB-4B7A-923D-8C528731AC03}" srcOrd="0" destOrd="0" presId="urn:microsoft.com/office/officeart/2008/layout/LinedList"/>
    <dgm:cxn modelId="{044E367F-3345-4731-AC93-9279563A2045}" type="presParOf" srcId="{88426AD7-5080-45C9-8EE9-F4E1ACF34CA7}" destId="{C20C8CA4-DDEA-41D3-9F53-94FB8AEB49B8}" srcOrd="1" destOrd="0" presId="urn:microsoft.com/office/officeart/2008/layout/LinedList"/>
    <dgm:cxn modelId="{CF8CEAB1-F228-4355-8DD9-039BDFA0C1BE}" type="presParOf" srcId="{B4E1DC6A-E3E0-43BF-BCA0-8F7A711BF466}" destId="{6726C2FD-E843-4B0F-A9C1-D8DF0D5FC015}" srcOrd="4" destOrd="0" presId="urn:microsoft.com/office/officeart/2008/layout/LinedList"/>
    <dgm:cxn modelId="{8AF9036C-2071-4868-8526-29CBA163A8A0}" type="presParOf" srcId="{B4E1DC6A-E3E0-43BF-BCA0-8F7A711BF466}" destId="{6A3E5655-D17B-4ABE-B7D3-B1A929E00ED9}" srcOrd="5" destOrd="0" presId="urn:microsoft.com/office/officeart/2008/layout/LinedList"/>
    <dgm:cxn modelId="{EBF7120F-779C-4620-AB2D-5510020C9E56}" type="presParOf" srcId="{6A3E5655-D17B-4ABE-B7D3-B1A929E00ED9}" destId="{40911152-1B5B-4235-AED6-3C0C75BB41A4}" srcOrd="0" destOrd="0" presId="urn:microsoft.com/office/officeart/2008/layout/LinedList"/>
    <dgm:cxn modelId="{72E50781-0B93-4583-B15F-36C391DB8D12}" type="presParOf" srcId="{6A3E5655-D17B-4ABE-B7D3-B1A929E00ED9}" destId="{E70A24D6-D279-4572-A685-91F5D9979B49}" srcOrd="1" destOrd="0" presId="urn:microsoft.com/office/officeart/2008/layout/LinedList"/>
    <dgm:cxn modelId="{956B3F0C-9044-4190-A686-1BA56E6F974D}" type="presParOf" srcId="{B4E1DC6A-E3E0-43BF-BCA0-8F7A711BF466}" destId="{914C2C39-3D7D-4545-8DD1-3707637323BE}" srcOrd="6" destOrd="0" presId="urn:microsoft.com/office/officeart/2008/layout/LinedList"/>
    <dgm:cxn modelId="{15D820E0-7959-4B68-A6D9-6B9782CDD6D5}" type="presParOf" srcId="{B4E1DC6A-E3E0-43BF-BCA0-8F7A711BF466}" destId="{CA4C6CB6-A51A-4F2F-BBD9-1ADB01EA4149}" srcOrd="7" destOrd="0" presId="urn:microsoft.com/office/officeart/2008/layout/LinedList"/>
    <dgm:cxn modelId="{62DD5F3D-7C73-4B2A-A060-44AFFC24F45B}" type="presParOf" srcId="{CA4C6CB6-A51A-4F2F-BBD9-1ADB01EA4149}" destId="{97F20BEF-26FD-4B0D-8D73-061AEBACAC10}" srcOrd="0" destOrd="0" presId="urn:microsoft.com/office/officeart/2008/layout/LinedList"/>
    <dgm:cxn modelId="{31FEB5B0-8555-4735-BF08-64993A773971}" type="presParOf" srcId="{CA4C6CB6-A51A-4F2F-BBD9-1ADB01EA4149}" destId="{3B2A7EBE-AECD-4429-8646-3F3AE4442005}" srcOrd="1" destOrd="0" presId="urn:microsoft.com/office/officeart/2008/layout/LinedList"/>
    <dgm:cxn modelId="{AE4FF8E4-D8F0-4B17-BCAF-CD6166E52158}" type="presParOf" srcId="{B4E1DC6A-E3E0-43BF-BCA0-8F7A711BF466}" destId="{11B5B39C-A150-4786-87AD-B2CF5C996483}" srcOrd="8" destOrd="0" presId="urn:microsoft.com/office/officeart/2008/layout/LinedList"/>
    <dgm:cxn modelId="{3D607FE2-C00D-4C88-92EC-C996C9E3EE01}" type="presParOf" srcId="{B4E1DC6A-E3E0-43BF-BCA0-8F7A711BF466}" destId="{B114860E-1EE7-4D6D-8F94-71BED353B299}" srcOrd="9" destOrd="0" presId="urn:microsoft.com/office/officeart/2008/layout/LinedList"/>
    <dgm:cxn modelId="{7A57E3D6-6C22-4950-8215-C6C851973C39}" type="presParOf" srcId="{B114860E-1EE7-4D6D-8F94-71BED353B299}" destId="{16645D0E-1362-46DB-8C9F-E6F65A94ED57}" srcOrd="0" destOrd="0" presId="urn:microsoft.com/office/officeart/2008/layout/LinedList"/>
    <dgm:cxn modelId="{D740B85C-3D4E-4AA0-BAA9-369A365C0558}" type="presParOf" srcId="{B114860E-1EE7-4D6D-8F94-71BED353B299}" destId="{9BFF12A4-831F-4242-BC40-A7C94CBACDEC}" srcOrd="1" destOrd="0" presId="urn:microsoft.com/office/officeart/2008/layout/LinedList"/>
    <dgm:cxn modelId="{75A06760-4971-4CE6-A913-0C6865110245}" type="presParOf" srcId="{B4E1DC6A-E3E0-43BF-BCA0-8F7A711BF466}" destId="{F87CA51C-A905-4174-8F0B-9477DED2DD8E}" srcOrd="10" destOrd="0" presId="urn:microsoft.com/office/officeart/2008/layout/LinedList"/>
    <dgm:cxn modelId="{EA16E868-9A6D-48B6-AFA8-3FCA76B17D34}" type="presParOf" srcId="{B4E1DC6A-E3E0-43BF-BCA0-8F7A711BF466}" destId="{5D96FEE9-93CF-4A56-8CC7-4F7E5AF34405}" srcOrd="11" destOrd="0" presId="urn:microsoft.com/office/officeart/2008/layout/LinedList"/>
    <dgm:cxn modelId="{FD7A6E43-F5FC-471E-801E-06D1B9234A6A}" type="presParOf" srcId="{5D96FEE9-93CF-4A56-8CC7-4F7E5AF34405}" destId="{F4503E3F-F736-4BD8-9377-535A592BA5F7}" srcOrd="0" destOrd="0" presId="urn:microsoft.com/office/officeart/2008/layout/LinedList"/>
    <dgm:cxn modelId="{7F6126F6-5F95-4015-9D8A-08272A89C737}" type="presParOf" srcId="{5D96FEE9-93CF-4A56-8CC7-4F7E5AF34405}" destId="{37CD5D71-6B71-4A32-9418-012F28FD8413}" srcOrd="1" destOrd="0" presId="urn:microsoft.com/office/officeart/2008/layout/LinedList"/>
    <dgm:cxn modelId="{CA06654F-645F-4F6D-A2AE-42CCF4F00C44}" type="presParOf" srcId="{B4E1DC6A-E3E0-43BF-BCA0-8F7A711BF466}" destId="{458EB087-54B2-4A88-AC1A-8D046CDE9033}" srcOrd="12" destOrd="0" presId="urn:microsoft.com/office/officeart/2008/layout/LinedList"/>
    <dgm:cxn modelId="{608E7393-8B53-4682-B85C-D42876A72D15}" type="presParOf" srcId="{B4E1DC6A-E3E0-43BF-BCA0-8F7A711BF466}" destId="{D66824C9-0E64-4401-ADEA-4A28A6885FB3}" srcOrd="13" destOrd="0" presId="urn:microsoft.com/office/officeart/2008/layout/LinedList"/>
    <dgm:cxn modelId="{3A085B6D-82CC-44CB-9B98-2C6A0181EF30}" type="presParOf" srcId="{D66824C9-0E64-4401-ADEA-4A28A6885FB3}" destId="{EE77E8C1-9E60-4EC4-9E74-177C913D7000}" srcOrd="0" destOrd="0" presId="urn:microsoft.com/office/officeart/2008/layout/LinedList"/>
    <dgm:cxn modelId="{10CF7E42-F88D-4CAD-B57E-B1D92B63CE64}" type="presParOf" srcId="{D66824C9-0E64-4401-ADEA-4A28A6885FB3}" destId="{EB87A830-995D-4D79-AFE6-8D9EC23C7C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62A3B-92F6-C84B-BC3D-60762BFE218A}">
      <dsp:nvSpPr>
        <dsp:cNvPr id="0" name=""/>
        <dsp:cNvSpPr/>
      </dsp:nvSpPr>
      <dsp:spPr>
        <a:xfrm>
          <a:off x="0" y="803200"/>
          <a:ext cx="3309441" cy="19856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Leadership and Administration</a:t>
          </a:r>
        </a:p>
      </dsp:txBody>
      <dsp:txXfrm>
        <a:off x="0" y="803200"/>
        <a:ext cx="3309441" cy="1985664"/>
      </dsp:txXfrm>
    </dsp:sp>
    <dsp:sp modelId="{00547598-2A8D-9945-B387-E5892BAEEA26}">
      <dsp:nvSpPr>
        <dsp:cNvPr id="0" name=""/>
        <dsp:cNvSpPr/>
      </dsp:nvSpPr>
      <dsp:spPr>
        <a:xfrm>
          <a:off x="3630854" y="793669"/>
          <a:ext cx="3309441" cy="19856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Lack of Vision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30854" y="793669"/>
        <a:ext cx="3309441" cy="1985664"/>
      </dsp:txXfrm>
    </dsp:sp>
    <dsp:sp modelId="{2381661B-421F-46C3-925E-0D429DAFDEE5}">
      <dsp:nvSpPr>
        <dsp:cNvPr id="0" name=""/>
        <dsp:cNvSpPr/>
      </dsp:nvSpPr>
      <dsp:spPr>
        <a:xfrm>
          <a:off x="7147433" y="803200"/>
          <a:ext cx="3309441" cy="19856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Communication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47433" y="803200"/>
        <a:ext cx="3309441" cy="1985664"/>
      </dsp:txXfrm>
    </dsp:sp>
    <dsp:sp modelId="{14CC96BB-E3BB-364D-B92E-049F8FDA066A}">
      <dsp:nvSpPr>
        <dsp:cNvPr id="0" name=""/>
        <dsp:cNvSpPr/>
      </dsp:nvSpPr>
      <dsp:spPr>
        <a:xfrm>
          <a:off x="0" y="3161012"/>
          <a:ext cx="3309441" cy="19856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Budget Insufficiencies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161012"/>
        <a:ext cx="3309441" cy="1985664"/>
      </dsp:txXfrm>
    </dsp:sp>
    <dsp:sp modelId="{37B18E80-7582-415D-80CC-1B8C713E9EE6}">
      <dsp:nvSpPr>
        <dsp:cNvPr id="0" name=""/>
        <dsp:cNvSpPr/>
      </dsp:nvSpPr>
      <dsp:spPr>
        <a:xfrm>
          <a:off x="3640385" y="3119809"/>
          <a:ext cx="3309441" cy="19856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rial" panose="020B0604020202020204" pitchFamily="34" charset="0"/>
              <a:cs typeface="Arial" panose="020B0604020202020204" pitchFamily="34" charset="0"/>
            </a:rPr>
            <a:t>College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0385" y="3119809"/>
        <a:ext cx="3309441" cy="1985664"/>
      </dsp:txXfrm>
    </dsp:sp>
    <dsp:sp modelId="{7B56FF56-4EE3-6A44-AE6D-93FECB09F7F8}">
      <dsp:nvSpPr>
        <dsp:cNvPr id="0" name=""/>
        <dsp:cNvSpPr/>
      </dsp:nvSpPr>
      <dsp:spPr>
        <a:xfrm>
          <a:off x="7137869" y="3129142"/>
          <a:ext cx="3309441" cy="19856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Student</a:t>
          </a:r>
        </a:p>
      </dsp:txBody>
      <dsp:txXfrm>
        <a:off x="7137869" y="3129142"/>
        <a:ext cx="3309441" cy="1985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27457-BFB8-A241-8854-32DA547D654E}">
      <dsp:nvSpPr>
        <dsp:cNvPr id="0" name=""/>
        <dsp:cNvSpPr/>
      </dsp:nvSpPr>
      <dsp:spPr>
        <a:xfrm>
          <a:off x="0" y="1019009"/>
          <a:ext cx="2735482" cy="1737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DB78A7-E680-5B42-B76F-1C83B0DC504A}">
      <dsp:nvSpPr>
        <dsp:cNvPr id="0" name=""/>
        <dsp:cNvSpPr/>
      </dsp:nvSpPr>
      <dsp:spPr>
        <a:xfrm>
          <a:off x="303942" y="1307754"/>
          <a:ext cx="2735482" cy="173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Conflicting Priorities </a:t>
          </a:r>
        </a:p>
      </dsp:txBody>
      <dsp:txXfrm>
        <a:off x="354818" y="1358630"/>
        <a:ext cx="2633730" cy="1635279"/>
      </dsp:txXfrm>
    </dsp:sp>
    <dsp:sp modelId="{44FC5451-8990-154D-9B89-E1FDFBF5B1C6}">
      <dsp:nvSpPr>
        <dsp:cNvPr id="0" name=""/>
        <dsp:cNvSpPr/>
      </dsp:nvSpPr>
      <dsp:spPr>
        <a:xfrm>
          <a:off x="3343367" y="1019009"/>
          <a:ext cx="2735482" cy="1737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80C004-4E19-E747-AD92-81EC666C1C0F}">
      <dsp:nvSpPr>
        <dsp:cNvPr id="0" name=""/>
        <dsp:cNvSpPr/>
      </dsp:nvSpPr>
      <dsp:spPr>
        <a:xfrm>
          <a:off x="3647310" y="1307754"/>
          <a:ext cx="2735482" cy="173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Arial" panose="020B0604020202020204" pitchFamily="34" charset="0"/>
              <a:cs typeface="Arial" panose="020B0604020202020204" pitchFamily="34" charset="0"/>
            </a:rPr>
            <a:t>Constant Turnover </a:t>
          </a:r>
        </a:p>
      </dsp:txBody>
      <dsp:txXfrm>
        <a:off x="3698186" y="1358630"/>
        <a:ext cx="2633730" cy="1635279"/>
      </dsp:txXfrm>
    </dsp:sp>
    <dsp:sp modelId="{823265C2-A8B5-3C49-82F8-C204F10ECDE3}">
      <dsp:nvSpPr>
        <dsp:cNvPr id="0" name=""/>
        <dsp:cNvSpPr/>
      </dsp:nvSpPr>
      <dsp:spPr>
        <a:xfrm>
          <a:off x="6686735" y="1019009"/>
          <a:ext cx="2735482" cy="1737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0B12DD-7DC3-484A-BAF8-49BE5EF1CD23}">
      <dsp:nvSpPr>
        <dsp:cNvPr id="0" name=""/>
        <dsp:cNvSpPr/>
      </dsp:nvSpPr>
      <dsp:spPr>
        <a:xfrm>
          <a:off x="6990678" y="1307754"/>
          <a:ext cx="2735482" cy="173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Lack of Transparency</a:t>
          </a:r>
        </a:p>
      </dsp:txBody>
      <dsp:txXfrm>
        <a:off x="7041554" y="1358630"/>
        <a:ext cx="2633730" cy="1635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D213A-1791-B342-9FE2-C671B5749D26}">
      <dsp:nvSpPr>
        <dsp:cNvPr id="0" name=""/>
        <dsp:cNvSpPr/>
      </dsp:nvSpPr>
      <dsp:spPr>
        <a:xfrm>
          <a:off x="1188" y="649835"/>
          <a:ext cx="4171798" cy="26490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6528C4-4B82-FD4F-9E7A-180326A7A4A0}">
      <dsp:nvSpPr>
        <dsp:cNvPr id="0" name=""/>
        <dsp:cNvSpPr/>
      </dsp:nvSpPr>
      <dsp:spPr>
        <a:xfrm>
          <a:off x="464721" y="1090192"/>
          <a:ext cx="4171798" cy="2649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Conflicts with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UToledo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Strategic Plan and College Strategic Plan</a:t>
          </a:r>
        </a:p>
      </dsp:txBody>
      <dsp:txXfrm>
        <a:off x="542310" y="1167781"/>
        <a:ext cx="4016620" cy="2493914"/>
      </dsp:txXfrm>
    </dsp:sp>
    <dsp:sp modelId="{C9366B77-1A1C-E04F-8E93-1E2A9D324FEC}">
      <dsp:nvSpPr>
        <dsp:cNvPr id="0" name=""/>
        <dsp:cNvSpPr/>
      </dsp:nvSpPr>
      <dsp:spPr>
        <a:xfrm>
          <a:off x="5100053" y="649835"/>
          <a:ext cx="4171798" cy="26490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CF0028-8809-2144-A0B0-30E371C1FE6C}">
      <dsp:nvSpPr>
        <dsp:cNvPr id="0" name=""/>
        <dsp:cNvSpPr/>
      </dsp:nvSpPr>
      <dsp:spPr>
        <a:xfrm>
          <a:off x="5563586" y="1090192"/>
          <a:ext cx="4171798" cy="2649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Contributes to low enrollment and decreasing programs</a:t>
          </a:r>
        </a:p>
      </dsp:txBody>
      <dsp:txXfrm>
        <a:off x="5641175" y="1167781"/>
        <a:ext cx="4016620" cy="24939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07C8D-C788-4F6B-9E1D-C1885F07959B}">
      <dsp:nvSpPr>
        <dsp:cNvPr id="0" name=""/>
        <dsp:cNvSpPr/>
      </dsp:nvSpPr>
      <dsp:spPr>
        <a:xfrm>
          <a:off x="617330" y="524397"/>
          <a:ext cx="1749937" cy="174993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11B86-F03A-4AFF-AC50-830506A8CF53}">
      <dsp:nvSpPr>
        <dsp:cNvPr id="0" name=""/>
        <dsp:cNvSpPr/>
      </dsp:nvSpPr>
      <dsp:spPr>
        <a:xfrm>
          <a:off x="990268" y="897335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A7E70-93C9-4699-AFE7-79639B6356EB}">
      <dsp:nvSpPr>
        <dsp:cNvPr id="0" name=""/>
        <dsp:cNvSpPr/>
      </dsp:nvSpPr>
      <dsp:spPr>
        <a:xfrm>
          <a:off x="57924" y="281939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b="0" i="0" kern="1200" cap="none" dirty="0">
              <a:latin typeface="Arial" panose="020B0604020202020204" pitchFamily="34" charset="0"/>
              <a:cs typeface="Arial" panose="020B0604020202020204" pitchFamily="34" charset="0"/>
            </a:rPr>
            <a:t>Inconsistent Messaging</a:t>
          </a:r>
          <a:endParaRPr lang="en-US" sz="2700" kern="1200" cap="none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24" y="2819397"/>
        <a:ext cx="2868750" cy="720000"/>
      </dsp:txXfrm>
    </dsp:sp>
    <dsp:sp modelId="{05E97990-54D5-4F7A-9321-B79CCA9791C8}">
      <dsp:nvSpPr>
        <dsp:cNvPr id="0" name=""/>
        <dsp:cNvSpPr/>
      </dsp:nvSpPr>
      <dsp:spPr>
        <a:xfrm>
          <a:off x="3988111" y="524397"/>
          <a:ext cx="1749937" cy="174993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9944C-45FE-4BC1-A2E9-293D22999EAE}">
      <dsp:nvSpPr>
        <dsp:cNvPr id="0" name=""/>
        <dsp:cNvSpPr/>
      </dsp:nvSpPr>
      <dsp:spPr>
        <a:xfrm>
          <a:off x="4361049" y="897335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BC6B6-E2D9-4A62-A448-850365A022AC}">
      <dsp:nvSpPr>
        <dsp:cNvPr id="0" name=""/>
        <dsp:cNvSpPr/>
      </dsp:nvSpPr>
      <dsp:spPr>
        <a:xfrm>
          <a:off x="3428705" y="281939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b="0" i="0" kern="1200" cap="none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  <a:endParaRPr lang="en-US" sz="2700" kern="1200" cap="none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28705" y="2819397"/>
        <a:ext cx="2868750" cy="720000"/>
      </dsp:txXfrm>
    </dsp:sp>
    <dsp:sp modelId="{83A4BEFC-806B-4AD3-819A-09BB0696BDD4}">
      <dsp:nvSpPr>
        <dsp:cNvPr id="0" name=""/>
        <dsp:cNvSpPr/>
      </dsp:nvSpPr>
      <dsp:spPr>
        <a:xfrm>
          <a:off x="7358893" y="524397"/>
          <a:ext cx="1749937" cy="174993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A9C84-9AF4-4104-8C4C-9F3C6DFC48F1}">
      <dsp:nvSpPr>
        <dsp:cNvPr id="0" name=""/>
        <dsp:cNvSpPr/>
      </dsp:nvSpPr>
      <dsp:spPr>
        <a:xfrm>
          <a:off x="7731830" y="897335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8DAFE-D37B-4634-8D67-F7055B2A6148}">
      <dsp:nvSpPr>
        <dsp:cNvPr id="0" name=""/>
        <dsp:cNvSpPr/>
      </dsp:nvSpPr>
      <dsp:spPr>
        <a:xfrm>
          <a:off x="6799486" y="281939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b="0" i="0" kern="1200" cap="none" dirty="0">
              <a:latin typeface="Arial" panose="020B0604020202020204" pitchFamily="34" charset="0"/>
              <a:cs typeface="Arial" panose="020B0604020202020204" pitchFamily="34" charset="0"/>
            </a:rPr>
            <a:t>Visibility</a:t>
          </a:r>
          <a:endParaRPr lang="en-US" sz="2700" kern="1200" cap="none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9486" y="2819397"/>
        <a:ext cx="2868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22FD6-3E9B-453D-81D4-52126E1AF9B6}">
      <dsp:nvSpPr>
        <dsp:cNvPr id="0" name=""/>
        <dsp:cNvSpPr/>
      </dsp:nvSpPr>
      <dsp:spPr>
        <a:xfrm>
          <a:off x="80266" y="553734"/>
          <a:ext cx="1267750" cy="12677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AD54A-6F28-4C13-AE1B-616D899BBD9F}">
      <dsp:nvSpPr>
        <dsp:cNvPr id="0" name=""/>
        <dsp:cNvSpPr/>
      </dsp:nvSpPr>
      <dsp:spPr>
        <a:xfrm>
          <a:off x="346493" y="819962"/>
          <a:ext cx="735295" cy="7352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9B613-8D31-4047-BF62-0B6CE010B806}">
      <dsp:nvSpPr>
        <dsp:cNvPr id="0" name=""/>
        <dsp:cNvSpPr/>
      </dsp:nvSpPr>
      <dsp:spPr>
        <a:xfrm>
          <a:off x="1619677" y="553734"/>
          <a:ext cx="2988268" cy="126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Insufficient Research infrastructure</a:t>
          </a:r>
        </a:p>
      </dsp:txBody>
      <dsp:txXfrm>
        <a:off x="1619677" y="553734"/>
        <a:ext cx="2988268" cy="1267750"/>
      </dsp:txXfrm>
    </dsp:sp>
    <dsp:sp modelId="{A54416AA-5D3B-4679-B8DD-C5199B9C178F}">
      <dsp:nvSpPr>
        <dsp:cNvPr id="0" name=""/>
        <dsp:cNvSpPr/>
      </dsp:nvSpPr>
      <dsp:spPr>
        <a:xfrm>
          <a:off x="5128628" y="553734"/>
          <a:ext cx="1267750" cy="12677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81C94-FA5E-4A8B-B4D7-CAB0BF41894A}">
      <dsp:nvSpPr>
        <dsp:cNvPr id="0" name=""/>
        <dsp:cNvSpPr/>
      </dsp:nvSpPr>
      <dsp:spPr>
        <a:xfrm>
          <a:off x="5394856" y="819962"/>
          <a:ext cx="735295" cy="7352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0648D-CB64-4B29-81A2-5D5B77F42054}">
      <dsp:nvSpPr>
        <dsp:cNvPr id="0" name=""/>
        <dsp:cNvSpPr/>
      </dsp:nvSpPr>
      <dsp:spPr>
        <a:xfrm>
          <a:off x="6668039" y="553734"/>
          <a:ext cx="2988268" cy="126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 Staffing (e.g., faculty, lecturers, staff)</a:t>
          </a:r>
        </a:p>
      </dsp:txBody>
      <dsp:txXfrm>
        <a:off x="6668039" y="553734"/>
        <a:ext cx="2988268" cy="1267750"/>
      </dsp:txXfrm>
    </dsp:sp>
    <dsp:sp modelId="{42523C7E-BD6B-4E16-BE1F-A01827942911}">
      <dsp:nvSpPr>
        <dsp:cNvPr id="0" name=""/>
        <dsp:cNvSpPr/>
      </dsp:nvSpPr>
      <dsp:spPr>
        <a:xfrm>
          <a:off x="80266" y="2567635"/>
          <a:ext cx="1267750" cy="12677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6B7E0-6FDB-4021-8314-7FB9B0E21712}">
      <dsp:nvSpPr>
        <dsp:cNvPr id="0" name=""/>
        <dsp:cNvSpPr/>
      </dsp:nvSpPr>
      <dsp:spPr>
        <a:xfrm>
          <a:off x="346493" y="2833862"/>
          <a:ext cx="735295" cy="7352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95D66-E1C0-45A6-A1F4-2AF44DC8909F}">
      <dsp:nvSpPr>
        <dsp:cNvPr id="0" name=""/>
        <dsp:cNvSpPr/>
      </dsp:nvSpPr>
      <dsp:spPr>
        <a:xfrm>
          <a:off x="1619677" y="2567635"/>
          <a:ext cx="2988268" cy="126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Lack of Professional Development</a:t>
          </a:r>
        </a:p>
      </dsp:txBody>
      <dsp:txXfrm>
        <a:off x="1619677" y="2567635"/>
        <a:ext cx="2988268" cy="1267750"/>
      </dsp:txXfrm>
    </dsp:sp>
    <dsp:sp modelId="{1D2C0642-3F7B-4E65-9076-3F49D1307EFB}">
      <dsp:nvSpPr>
        <dsp:cNvPr id="0" name=""/>
        <dsp:cNvSpPr/>
      </dsp:nvSpPr>
      <dsp:spPr>
        <a:xfrm>
          <a:off x="5128628" y="2567635"/>
          <a:ext cx="1267750" cy="12677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43CA8-C873-444F-AB09-40340BA6F7DF}">
      <dsp:nvSpPr>
        <dsp:cNvPr id="0" name=""/>
        <dsp:cNvSpPr/>
      </dsp:nvSpPr>
      <dsp:spPr>
        <a:xfrm>
          <a:off x="5394856" y="2833862"/>
          <a:ext cx="735295" cy="7352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1FBEB-6B7E-4F75-8BE0-4C40D8029921}">
      <dsp:nvSpPr>
        <dsp:cNvPr id="0" name=""/>
        <dsp:cNvSpPr/>
      </dsp:nvSpPr>
      <dsp:spPr>
        <a:xfrm>
          <a:off x="6668039" y="2567635"/>
          <a:ext cx="2988268" cy="126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Lower coverage for health insurance &amp; wellness</a:t>
          </a:r>
        </a:p>
      </dsp:txBody>
      <dsp:txXfrm>
        <a:off x="6668039" y="2567635"/>
        <a:ext cx="2988268" cy="12677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93383-8D96-4392-AE33-881C99FE857E}">
      <dsp:nvSpPr>
        <dsp:cNvPr id="0" name=""/>
        <dsp:cNvSpPr/>
      </dsp:nvSpPr>
      <dsp:spPr>
        <a:xfrm>
          <a:off x="0" y="1821"/>
          <a:ext cx="9736574" cy="923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E1823-48C7-47F9-BE12-463F4678E2EE}">
      <dsp:nvSpPr>
        <dsp:cNvPr id="0" name=""/>
        <dsp:cNvSpPr/>
      </dsp:nvSpPr>
      <dsp:spPr>
        <a:xfrm>
          <a:off x="279285" y="209554"/>
          <a:ext cx="507792" cy="507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6BA6D-D960-4541-BF65-2DADAA3A8630}">
      <dsp:nvSpPr>
        <dsp:cNvPr id="0" name=""/>
        <dsp:cNvSpPr/>
      </dsp:nvSpPr>
      <dsp:spPr>
        <a:xfrm>
          <a:off x="1066363" y="1821"/>
          <a:ext cx="8670210" cy="9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11" tIns="97711" rIns="97711" bIns="977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Budget insufficiencies</a:t>
          </a:r>
        </a:p>
      </dsp:txBody>
      <dsp:txXfrm>
        <a:off x="1066363" y="1821"/>
        <a:ext cx="8670210" cy="923258"/>
      </dsp:txXfrm>
    </dsp:sp>
    <dsp:sp modelId="{CAE8FD81-3B9C-44EA-98D2-AED9127E3DCE}">
      <dsp:nvSpPr>
        <dsp:cNvPr id="0" name=""/>
        <dsp:cNvSpPr/>
      </dsp:nvSpPr>
      <dsp:spPr>
        <a:xfrm>
          <a:off x="0" y="1155894"/>
          <a:ext cx="9736574" cy="923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F2900-E796-4C20-A5ED-435901DB7654}">
      <dsp:nvSpPr>
        <dsp:cNvPr id="0" name=""/>
        <dsp:cNvSpPr/>
      </dsp:nvSpPr>
      <dsp:spPr>
        <a:xfrm>
          <a:off x="279285" y="1363627"/>
          <a:ext cx="507792" cy="5077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E7ADB-CE0B-4EEB-97AB-18C7F8C1EB92}">
      <dsp:nvSpPr>
        <dsp:cNvPr id="0" name=""/>
        <dsp:cNvSpPr/>
      </dsp:nvSpPr>
      <dsp:spPr>
        <a:xfrm>
          <a:off x="1066363" y="1155894"/>
          <a:ext cx="8670210" cy="9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11" tIns="97711" rIns="97711" bIns="977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Declining Programs and Degrees</a:t>
          </a:r>
        </a:p>
      </dsp:txBody>
      <dsp:txXfrm>
        <a:off x="1066363" y="1155894"/>
        <a:ext cx="8670210" cy="923258"/>
      </dsp:txXfrm>
    </dsp:sp>
    <dsp:sp modelId="{7A80AE51-E39A-46CB-A22B-8EFBDB74957E}">
      <dsp:nvSpPr>
        <dsp:cNvPr id="0" name=""/>
        <dsp:cNvSpPr/>
      </dsp:nvSpPr>
      <dsp:spPr>
        <a:xfrm>
          <a:off x="0" y="2309967"/>
          <a:ext cx="9736574" cy="923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9A168-CC29-4871-AD83-62EF3D3D8AAE}">
      <dsp:nvSpPr>
        <dsp:cNvPr id="0" name=""/>
        <dsp:cNvSpPr/>
      </dsp:nvSpPr>
      <dsp:spPr>
        <a:xfrm>
          <a:off x="279285" y="2517700"/>
          <a:ext cx="507792" cy="5077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46696-DE90-46BC-8161-4F967C3100B2}">
      <dsp:nvSpPr>
        <dsp:cNvPr id="0" name=""/>
        <dsp:cNvSpPr/>
      </dsp:nvSpPr>
      <dsp:spPr>
        <a:xfrm>
          <a:off x="1066363" y="2309967"/>
          <a:ext cx="8670210" cy="9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11" tIns="97711" rIns="97711" bIns="977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Mergers</a:t>
          </a:r>
        </a:p>
      </dsp:txBody>
      <dsp:txXfrm>
        <a:off x="1066363" y="2309967"/>
        <a:ext cx="8670210" cy="923258"/>
      </dsp:txXfrm>
    </dsp:sp>
    <dsp:sp modelId="{73EDB602-4239-4AC8-9142-80C095087A00}">
      <dsp:nvSpPr>
        <dsp:cNvPr id="0" name=""/>
        <dsp:cNvSpPr/>
      </dsp:nvSpPr>
      <dsp:spPr>
        <a:xfrm>
          <a:off x="0" y="3464040"/>
          <a:ext cx="9736574" cy="923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2B375-FC0D-460C-8CF0-B7E8B1170F05}">
      <dsp:nvSpPr>
        <dsp:cNvPr id="0" name=""/>
        <dsp:cNvSpPr/>
      </dsp:nvSpPr>
      <dsp:spPr>
        <a:xfrm>
          <a:off x="279285" y="3671773"/>
          <a:ext cx="507792" cy="5077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16F95-35A2-4844-905D-587F8E50781B}">
      <dsp:nvSpPr>
        <dsp:cNvPr id="0" name=""/>
        <dsp:cNvSpPr/>
      </dsp:nvSpPr>
      <dsp:spPr>
        <a:xfrm>
          <a:off x="1066363" y="3464040"/>
          <a:ext cx="8670210" cy="9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11" tIns="97711" rIns="97711" bIns="977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Poor retention of Faculty/Staff</a:t>
          </a:r>
        </a:p>
      </dsp:txBody>
      <dsp:txXfrm>
        <a:off x="1066363" y="3464040"/>
        <a:ext cx="8670210" cy="9232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F67D5-9E3C-2C44-8056-F33D7BADEFF7}">
      <dsp:nvSpPr>
        <dsp:cNvPr id="0" name=""/>
        <dsp:cNvSpPr/>
      </dsp:nvSpPr>
      <dsp:spPr>
        <a:xfrm>
          <a:off x="0" y="0"/>
          <a:ext cx="8276087" cy="1316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Advising &amp; Centralization</a:t>
          </a:r>
        </a:p>
      </dsp:txBody>
      <dsp:txXfrm>
        <a:off x="38566" y="38566"/>
        <a:ext cx="6855226" cy="1239604"/>
      </dsp:txXfrm>
    </dsp:sp>
    <dsp:sp modelId="{210DC4F9-DD0C-CC49-8E8E-DB6B1A2934DD}">
      <dsp:nvSpPr>
        <dsp:cNvPr id="0" name=""/>
        <dsp:cNvSpPr/>
      </dsp:nvSpPr>
      <dsp:spPr>
        <a:xfrm>
          <a:off x="730243" y="1536191"/>
          <a:ext cx="8276087" cy="1316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" panose="020B0604020202020204" pitchFamily="34" charset="0"/>
              <a:cs typeface="Arial" panose="020B0604020202020204" pitchFamily="34" charset="0"/>
            </a:rPr>
            <a:t>Burnout</a:t>
          </a:r>
        </a:p>
      </dsp:txBody>
      <dsp:txXfrm>
        <a:off x="768809" y="1574757"/>
        <a:ext cx="6612834" cy="1239604"/>
      </dsp:txXfrm>
    </dsp:sp>
    <dsp:sp modelId="{8C6E2569-1E48-1047-889E-5F6C1DC7E4FE}">
      <dsp:nvSpPr>
        <dsp:cNvPr id="0" name=""/>
        <dsp:cNvSpPr/>
      </dsp:nvSpPr>
      <dsp:spPr>
        <a:xfrm>
          <a:off x="1460486" y="3072383"/>
          <a:ext cx="8276087" cy="1316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Minimal extracurricular activities and entertainment options in </a:t>
          </a:r>
          <a:r>
            <a:rPr lang="en-US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UToledo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community</a:t>
          </a:r>
        </a:p>
      </dsp:txBody>
      <dsp:txXfrm>
        <a:off x="1499052" y="3110949"/>
        <a:ext cx="6612834" cy="1239604"/>
      </dsp:txXfrm>
    </dsp:sp>
    <dsp:sp modelId="{1E0B029C-299F-234C-B213-65421F58D3F4}">
      <dsp:nvSpPr>
        <dsp:cNvPr id="0" name=""/>
        <dsp:cNvSpPr/>
      </dsp:nvSpPr>
      <dsp:spPr>
        <a:xfrm>
          <a:off x="7420209" y="998524"/>
          <a:ext cx="855878" cy="8558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612782" y="998524"/>
        <a:ext cx="470732" cy="644048"/>
      </dsp:txXfrm>
    </dsp:sp>
    <dsp:sp modelId="{74CBA716-F9D9-B449-B07A-D0CBE8599222}">
      <dsp:nvSpPr>
        <dsp:cNvPr id="0" name=""/>
        <dsp:cNvSpPr/>
      </dsp:nvSpPr>
      <dsp:spPr>
        <a:xfrm>
          <a:off x="8150452" y="2525938"/>
          <a:ext cx="855878" cy="8558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43025" y="2525938"/>
        <a:ext cx="470732" cy="6440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42AF3-DCAA-47DB-BDAC-557D2EACC9BC}">
      <dsp:nvSpPr>
        <dsp:cNvPr id="0" name=""/>
        <dsp:cNvSpPr/>
      </dsp:nvSpPr>
      <dsp:spPr>
        <a:xfrm>
          <a:off x="0" y="496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535A37-8A5A-4137-8C72-36C082E0C6E7}">
      <dsp:nvSpPr>
        <dsp:cNvPr id="0" name=""/>
        <dsp:cNvSpPr/>
      </dsp:nvSpPr>
      <dsp:spPr>
        <a:xfrm>
          <a:off x="0" y="496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Heba Yousef Abdel-Rahim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96"/>
        <a:ext cx="9726161" cy="580400"/>
      </dsp:txXfrm>
    </dsp:sp>
    <dsp:sp modelId="{85E28B5E-E881-40F5-835A-3D8FDD755CAC}">
      <dsp:nvSpPr>
        <dsp:cNvPr id="0" name=""/>
        <dsp:cNvSpPr/>
      </dsp:nvSpPr>
      <dsp:spPr>
        <a:xfrm>
          <a:off x="0" y="580896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3CF9C3-D5EB-4B7A-923D-8C528731AC03}">
      <dsp:nvSpPr>
        <dsp:cNvPr id="0" name=""/>
        <dsp:cNvSpPr/>
      </dsp:nvSpPr>
      <dsp:spPr>
        <a:xfrm>
          <a:off x="0" y="580896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Aliaksandr A. Amialchuk, Past-Chair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80896"/>
        <a:ext cx="9726161" cy="580400"/>
      </dsp:txXfrm>
    </dsp:sp>
    <dsp:sp modelId="{6726C2FD-E843-4B0F-A9C1-D8DF0D5FC015}">
      <dsp:nvSpPr>
        <dsp:cNvPr id="0" name=""/>
        <dsp:cNvSpPr/>
      </dsp:nvSpPr>
      <dsp:spPr>
        <a:xfrm>
          <a:off x="0" y="1161296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911152-1B5B-4235-AED6-3C0C75BB41A4}">
      <dsp:nvSpPr>
        <dsp:cNvPr id="0" name=""/>
        <dsp:cNvSpPr/>
      </dsp:nvSpPr>
      <dsp:spPr>
        <a:xfrm>
          <a:off x="0" y="1161296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Lucinda E. Bouillon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61296"/>
        <a:ext cx="9726161" cy="580400"/>
      </dsp:txXfrm>
    </dsp:sp>
    <dsp:sp modelId="{914C2C39-3D7D-4545-8DD1-3707637323BE}">
      <dsp:nvSpPr>
        <dsp:cNvPr id="0" name=""/>
        <dsp:cNvSpPr/>
      </dsp:nvSpPr>
      <dsp:spPr>
        <a:xfrm>
          <a:off x="0" y="1741697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F20BEF-26FD-4B0D-8D73-061AEBACAC10}">
      <dsp:nvSpPr>
        <dsp:cNvPr id="0" name=""/>
        <dsp:cNvSpPr/>
      </dsp:nvSpPr>
      <dsp:spPr>
        <a:xfrm>
          <a:off x="0" y="1741697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Mohamed S. Hefzy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41697"/>
        <a:ext cx="9726161" cy="580400"/>
      </dsp:txXfrm>
    </dsp:sp>
    <dsp:sp modelId="{11B5B39C-A150-4786-87AD-B2CF5C996483}">
      <dsp:nvSpPr>
        <dsp:cNvPr id="0" name=""/>
        <dsp:cNvSpPr/>
      </dsp:nvSpPr>
      <dsp:spPr>
        <a:xfrm>
          <a:off x="0" y="2322097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645D0E-1362-46DB-8C9F-E6F65A94ED57}">
      <dsp:nvSpPr>
        <dsp:cNvPr id="0" name=""/>
        <dsp:cNvSpPr/>
      </dsp:nvSpPr>
      <dsp:spPr>
        <a:xfrm>
          <a:off x="0" y="2322097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Heidi M. Shank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22097"/>
        <a:ext cx="9726161" cy="580400"/>
      </dsp:txXfrm>
    </dsp:sp>
    <dsp:sp modelId="{F87CA51C-A905-4174-8F0B-9477DED2DD8E}">
      <dsp:nvSpPr>
        <dsp:cNvPr id="0" name=""/>
        <dsp:cNvSpPr/>
      </dsp:nvSpPr>
      <dsp:spPr>
        <a:xfrm>
          <a:off x="0" y="2902498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503E3F-F736-4BD8-9377-535A592BA5F7}">
      <dsp:nvSpPr>
        <dsp:cNvPr id="0" name=""/>
        <dsp:cNvSpPr/>
      </dsp:nvSpPr>
      <dsp:spPr>
        <a:xfrm>
          <a:off x="0" y="2902498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Randall S. Vesely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02498"/>
        <a:ext cx="9726161" cy="580400"/>
      </dsp:txXfrm>
    </dsp:sp>
    <dsp:sp modelId="{458EB087-54B2-4A88-AC1A-8D046CDE9033}">
      <dsp:nvSpPr>
        <dsp:cNvPr id="0" name=""/>
        <dsp:cNvSpPr/>
      </dsp:nvSpPr>
      <dsp:spPr>
        <a:xfrm>
          <a:off x="0" y="3482898"/>
          <a:ext cx="972616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77E8C1-9E60-4EC4-9E74-177C913D7000}">
      <dsp:nvSpPr>
        <dsp:cNvPr id="0" name=""/>
        <dsp:cNvSpPr/>
      </dsp:nvSpPr>
      <dsp:spPr>
        <a:xfrm>
          <a:off x="0" y="3482898"/>
          <a:ext cx="9726161" cy="58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latin typeface="Arial" panose="020B0604020202020204" pitchFamily="34" charset="0"/>
              <a:cs typeface="Arial" panose="020B0604020202020204" pitchFamily="34" charset="0"/>
            </a:rPr>
            <a:t>Margaret A. Hoogland, Chair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82898"/>
        <a:ext cx="9726161" cy="580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1/7/2026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Faculty Senate Budget Committee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5100" y="3562350"/>
            <a:ext cx="5238750" cy="511175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D76FF-DF2C-6DC5-37A0-5E74995A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694905"/>
            <a:ext cx="9733656" cy="9144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</p:txBody>
      </p:sp>
      <p:graphicFrame>
        <p:nvGraphicFramePr>
          <p:cNvPr id="10" name="Chart Placeholder 2">
            <a:extLst>
              <a:ext uri="{FF2B5EF4-FFF2-40B4-BE49-F238E27FC236}">
                <a16:creationId xmlns:a16="http://schemas.microsoft.com/office/drawing/2014/main" id="{FC95000A-DF26-9D9A-A2E3-4FDF08545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66602"/>
              </p:ext>
            </p:extLst>
          </p:nvPr>
        </p:nvGraphicFramePr>
        <p:xfrm>
          <a:off x="1853739" y="1731363"/>
          <a:ext cx="9726161" cy="406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9685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E38E-F8F6-4400-B4C9-5B2B43E6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69" y="694908"/>
            <a:ext cx="9736575" cy="914400"/>
          </a:xfrm>
        </p:spPr>
        <p:txBody>
          <a:bodyPr anchor="ctr">
            <a:normAutofit/>
          </a:bodyPr>
          <a:lstStyle/>
          <a:p>
            <a:r>
              <a:rPr lang="en-US"/>
              <a:t>Budget Insufficiencies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DB579B3-0A44-2F4C-1EB4-93E2ACB36CEE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748589565"/>
              </p:ext>
            </p:extLst>
          </p:nvPr>
        </p:nvGraphicFramePr>
        <p:xfrm>
          <a:off x="1853739" y="1787188"/>
          <a:ext cx="9736574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9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82995-9C3B-A2E0-68DD-B9AF3592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69" y="694908"/>
            <a:ext cx="9736575" cy="914400"/>
          </a:xfrm>
        </p:spPr>
        <p:txBody>
          <a:bodyPr anchor="ctr">
            <a:normAutofit/>
          </a:bodyPr>
          <a:lstStyle/>
          <a:p>
            <a:r>
              <a:rPr lang="en-US"/>
              <a:t>College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8991A3B-76DF-4E1E-5FCA-C2744B9A180F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2955829371"/>
              </p:ext>
            </p:extLst>
          </p:nvPr>
        </p:nvGraphicFramePr>
        <p:xfrm>
          <a:off x="1853739" y="1787188"/>
          <a:ext cx="9736574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56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6B27-D865-3D96-344C-9CFA7AAA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69" y="694908"/>
            <a:ext cx="9736575" cy="9144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Student(s)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55150E1-B16F-8692-CB99-F9A0399D5636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850375261"/>
              </p:ext>
            </p:extLst>
          </p:nvPr>
        </p:nvGraphicFramePr>
        <p:xfrm>
          <a:off x="1853739" y="1787188"/>
          <a:ext cx="9736574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710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9DA1D-0DBA-6A6B-0AE5-1996153F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694905"/>
            <a:ext cx="9733656" cy="9144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Committee Members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1CA0487-4986-5F01-8194-50476DB7E0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48516"/>
              </p:ext>
            </p:extLst>
          </p:nvPr>
        </p:nvGraphicFramePr>
        <p:xfrm>
          <a:off x="1853739" y="1731363"/>
          <a:ext cx="9726161" cy="406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482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3D5FF-B280-0EEF-3AE7-24662ED28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1EAC4-4E97-A6A3-AC6A-6775F543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72" y="2514600"/>
            <a:ext cx="9733656" cy="9144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Suggestions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UToledo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93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E51829-E590-ADAA-FBB3-6D8A34732EFD}"/>
              </a:ext>
            </a:extLst>
          </p:cNvPr>
          <p:cNvSpPr txBox="1"/>
          <p:nvPr/>
        </p:nvSpPr>
        <p:spPr>
          <a:xfrm>
            <a:off x="942975" y="1796075"/>
            <a:ext cx="4562475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i="0" kern="1200" dirty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Improving UToledo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Themes</a:t>
            </a:r>
            <a:endParaRPr lang="en-US" sz="3300" b="1" i="0" kern="1200" dirty="0">
              <a:solidFill>
                <a:srgbClr val="003E7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D2EB2-35F7-405E-55A2-DEF9E9DD2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412" y="239991"/>
            <a:ext cx="5355187" cy="5125026"/>
          </a:xfrm>
        </p:spPr>
        <p:txBody>
          <a:bodyPr/>
          <a:lstStyle/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Leadership/Administration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Health Insurance Options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Budget Insufficiencies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Culture Adjustment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Faculty, Lecturer, Staff Retention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Hiring Practices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Lack of Transparency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Student Recruitment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Billing Practices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Community Involvement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R1 Status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Student Advising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Trustees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3003742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78199-B07B-486A-8E0F-6F1F81EEB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5BFF6-01A3-DFF0-44AA-EEE01AC88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087" y="180975"/>
            <a:ext cx="5355187" cy="5650616"/>
          </a:xfrm>
        </p:spPr>
        <p:txBody>
          <a:bodyPr/>
          <a:lstStyle/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Budget Insufficiencies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Leadership/Administration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Student Advising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Centralization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Faculty Retention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Hiring Practices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Insufficient Research Infrastructure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Insufficient Staffing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Burnout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Personalization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Student Retention</a:t>
            </a:r>
          </a:p>
          <a:p>
            <a:pPr fontAlgn="t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5204E-763C-C532-3A5F-4BAF9C67364E}"/>
              </a:ext>
            </a:extLst>
          </p:cNvPr>
          <p:cNvSpPr txBox="1"/>
          <p:nvPr/>
        </p:nvSpPr>
        <p:spPr>
          <a:xfrm>
            <a:off x="266700" y="2835467"/>
            <a:ext cx="6096000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i="0" kern="1200" dirty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College Themes</a:t>
            </a:r>
          </a:p>
        </p:txBody>
      </p:sp>
    </p:spTree>
    <p:extLst>
      <p:ext uri="{BB962C8B-B14F-4D97-AF65-F5344CB8AC3E}">
        <p14:creationId xmlns:p14="http://schemas.microsoft.com/office/powerpoint/2010/main" val="182174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D157-EDEA-1ED5-A51F-8A727C82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27285-D43D-C461-3016-A1BDF54C7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547644"/>
            <a:ext cx="5355187" cy="5125026"/>
          </a:xfrm>
        </p:spPr>
        <p:txBody>
          <a:bodyPr/>
          <a:lstStyle/>
          <a:p>
            <a:pPr marL="176213" indent="-176213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Leadership/Administration 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Centralization 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Budget Insufficiencies 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Conflicting Priorities 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Insufficient Staffing 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Burnout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Hiring Practices</a:t>
            </a:r>
          </a:p>
          <a:p>
            <a:pPr marL="176213" indent="-1762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Visibility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College Personalization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Declining Enrollment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Insufficient Research Infrastructure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Marketing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ADF9C-2362-B784-6B64-F60B6C30A144}"/>
              </a:ext>
            </a:extLst>
          </p:cNvPr>
          <p:cNvSpPr txBox="1"/>
          <p:nvPr/>
        </p:nvSpPr>
        <p:spPr>
          <a:xfrm>
            <a:off x="266700" y="2835467"/>
            <a:ext cx="6096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i="0" kern="1200" dirty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Department or Division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Themes</a:t>
            </a:r>
            <a:endParaRPr lang="en-US" sz="3300" b="1" i="0" kern="1200" dirty="0">
              <a:solidFill>
                <a:srgbClr val="003E7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8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8AAE-6BBA-3975-D6B5-D0286F72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Committee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BF8F7-9105-88E8-0A0F-9B17B8D77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Became a formal committee in May 2025.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Committee charges are to improve transparency in the Budget process at UToledo and to take direction from Faculty Senate.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0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84A9-9B47-AB9C-9212-14772112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FEACC-90F4-7C0C-41DF-8C10710A9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of Microsoft Office Suite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Allows people to both add a response, post comments to existing responses, and vote on previous responses and comments.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6A0-69FC-6F24-436D-0C43D6C8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Recruitment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7CE93-5B36-34D1-BE6E-293F0D262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2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17145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Faculty Senate Budget Committee created a way to identify current challenges facing UToledo Departments and Colleges and to capture your suggestion(s) for improving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UToledo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lvl="2" indent="-171450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171450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2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14667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A8F2-040F-8BB8-36C3-A4064E3C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599AB-70B5-0E8C-37F1-B4168A0BE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Department, Division, and Program Challenges collected 47 responses. 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facing your College collected 41 responses.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one suggestion to improve UToledo collected 51 responses.</a:t>
            </a:r>
          </a:p>
        </p:txBody>
      </p:sp>
    </p:spTree>
    <p:extLst>
      <p:ext uri="{BB962C8B-B14F-4D97-AF65-F5344CB8AC3E}">
        <p14:creationId xmlns:p14="http://schemas.microsoft.com/office/powerpoint/2010/main" val="190191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5D9F-2314-8A02-A5E6-18C7308E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86" y="1803758"/>
            <a:ext cx="3225049" cy="9144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Takeaways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F8F89F8-E38C-78CC-0AD8-1D15E4D51349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4103901261"/>
              </p:ext>
            </p:extLst>
          </p:nvPr>
        </p:nvGraphicFramePr>
        <p:xfrm>
          <a:off x="3451835" y="694833"/>
          <a:ext cx="8692227" cy="5274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704">
                  <a:extLst>
                    <a:ext uri="{9D8B030D-6E8A-4147-A177-3AD203B41FA5}">
                      <a16:colId xmlns:a16="http://schemas.microsoft.com/office/drawing/2014/main" val="960522278"/>
                    </a:ext>
                  </a:extLst>
                </a:gridCol>
                <a:gridCol w="2232059">
                  <a:extLst>
                    <a:ext uri="{9D8B030D-6E8A-4147-A177-3AD203B41FA5}">
                      <a16:colId xmlns:a16="http://schemas.microsoft.com/office/drawing/2014/main" val="3275842268"/>
                    </a:ext>
                  </a:extLst>
                </a:gridCol>
                <a:gridCol w="1692212">
                  <a:extLst>
                    <a:ext uri="{9D8B030D-6E8A-4147-A177-3AD203B41FA5}">
                      <a16:colId xmlns:a16="http://schemas.microsoft.com/office/drawing/2014/main" val="3080741164"/>
                    </a:ext>
                  </a:extLst>
                </a:gridCol>
                <a:gridCol w="1716252">
                  <a:extLst>
                    <a:ext uri="{9D8B030D-6E8A-4147-A177-3AD203B41FA5}">
                      <a16:colId xmlns:a16="http://schemas.microsoft.com/office/drawing/2014/main" val="2524197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 Or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Division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</a:t>
                      </a:r>
                    </a:p>
                    <a:p>
                      <a:pPr algn="ctr"/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</a:t>
                      </a: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UToledo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63201"/>
                  </a:ext>
                </a:extLst>
              </a:tr>
              <a:tr h="66779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Leadership/Administration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78357"/>
                  </a:ext>
                </a:extLst>
              </a:tr>
              <a:tr h="58369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581040"/>
                  </a:ext>
                </a:extLst>
              </a:tr>
              <a:tr h="50185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Insufficiencies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987782"/>
                  </a:ext>
                </a:extLst>
              </a:tr>
              <a:tr h="583697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619445"/>
                  </a:ext>
                </a:extLst>
              </a:tr>
              <a:tr h="66779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Health Insurance Options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627522"/>
                  </a:ext>
                </a:extLst>
              </a:tr>
              <a:tr h="58908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Insufficient Staffing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137554"/>
                  </a:ext>
                </a:extLst>
              </a:tr>
              <a:tr h="583697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Visibility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93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26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FDDB8838-5CAD-5BC9-AC98-4A3E8CFA562C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970243879"/>
              </p:ext>
            </p:extLst>
          </p:nvPr>
        </p:nvGraphicFramePr>
        <p:xfrm>
          <a:off x="1601788" y="474663"/>
          <a:ext cx="10590212" cy="590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817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D1F9-D308-6F09-9624-D6A92D8F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694905"/>
            <a:ext cx="9733656" cy="9144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Leadership and Administration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496018-2BB7-AF4B-C93E-03B1FB68C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445236"/>
              </p:ext>
            </p:extLst>
          </p:nvPr>
        </p:nvGraphicFramePr>
        <p:xfrm>
          <a:off x="1853739" y="1731363"/>
          <a:ext cx="9726161" cy="406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639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B052-5456-3691-4CDD-E3172DB4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69" y="694908"/>
            <a:ext cx="9736575" cy="9144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Vision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E06CA92-1225-A11D-D4BB-CA2C30B4EB3D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1574262783"/>
              </p:ext>
            </p:extLst>
          </p:nvPr>
        </p:nvGraphicFramePr>
        <p:xfrm>
          <a:off x="1853739" y="1787188"/>
          <a:ext cx="9736574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7184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</Template>
  <TotalTime>416</TotalTime>
  <Words>399</Words>
  <Application>Microsoft Office PowerPoint</Application>
  <PresentationFormat>Widescreen</PresentationFormat>
  <Paragraphs>143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Poppins ExtraBold</vt:lpstr>
      <vt:lpstr>Poppins Light</vt:lpstr>
      <vt:lpstr>Office Theme</vt:lpstr>
      <vt:lpstr>Faculty Senate Budget Committee Report</vt:lpstr>
      <vt:lpstr>Committee Charge</vt:lpstr>
      <vt:lpstr>Padlet</vt:lpstr>
      <vt:lpstr>Recruitment </vt:lpstr>
      <vt:lpstr>Results</vt:lpstr>
      <vt:lpstr>Takeaways</vt:lpstr>
      <vt:lpstr>PowerPoint Presentation</vt:lpstr>
      <vt:lpstr>Leadership and Administration</vt:lpstr>
      <vt:lpstr>Lack of Vision</vt:lpstr>
      <vt:lpstr>Communication</vt:lpstr>
      <vt:lpstr>Budget Insufficiencies</vt:lpstr>
      <vt:lpstr>College</vt:lpstr>
      <vt:lpstr>Student(s)</vt:lpstr>
      <vt:lpstr>Committee Members</vt:lpstr>
      <vt:lpstr>Suggestions for UToledo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Hoogland, Margaret A</dc:creator>
  <cp:lastModifiedBy>Hubbard, Quinetta L.</cp:lastModifiedBy>
  <cp:revision>2</cp:revision>
  <dcterms:created xsi:type="dcterms:W3CDTF">2025-10-23T13:42:50Z</dcterms:created>
  <dcterms:modified xsi:type="dcterms:W3CDTF">2026-01-07T17:16:51Z</dcterms:modified>
</cp:coreProperties>
</file>