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0"/>
  </p:notesMasterIdLst>
  <p:sldIdLst>
    <p:sldId id="256" r:id="rId2"/>
    <p:sldId id="257" r:id="rId3"/>
    <p:sldId id="264" r:id="rId4"/>
    <p:sldId id="259" r:id="rId5"/>
    <p:sldId id="260" r:id="rId6"/>
    <p:sldId id="261" r:id="rId7"/>
    <p:sldId id="262" r:id="rId8"/>
    <p:sldId id="265" r:id="rId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2047D"/>
    <a:srgbClr val="000F3E"/>
    <a:srgbClr val="003E7E"/>
    <a:srgbClr val="3BB2F1"/>
    <a:srgbClr val="FFE471"/>
    <a:srgbClr val="AFD5E9"/>
    <a:srgbClr val="FFD200"/>
    <a:srgbClr val="F0C8BF"/>
    <a:srgbClr val="D3C1AE"/>
    <a:srgbClr val="102B5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743"/>
    <p:restoredTop sz="94830"/>
  </p:normalViewPr>
  <p:slideViewPr>
    <p:cSldViewPr snapToGrid="0">
      <p:cViewPr varScale="1">
        <p:scale>
          <a:sx n="62" d="100"/>
          <a:sy n="62" d="100"/>
        </p:scale>
        <p:origin x="724"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66B1B99-6942-4FD0-A822-6021A8FD0D33}" type="datetimeFigureOut">
              <a:rPr lang="en-US" smtClean="0"/>
              <a:t>3/11/2025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22E7883-4C6D-47C3-8DB9-16F57722E4A5}" type="slidenum">
              <a:rPr lang="en-US" smtClean="0"/>
              <a:t>‹#›</a:t>
            </a:fld>
            <a:endParaRPr lang="en-US"/>
          </a:p>
        </p:txBody>
      </p:sp>
    </p:spTree>
    <p:extLst>
      <p:ext uri="{BB962C8B-B14F-4D97-AF65-F5344CB8AC3E}">
        <p14:creationId xmlns:p14="http://schemas.microsoft.com/office/powerpoint/2010/main" val="15357448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22E7883-4C6D-47C3-8DB9-16F57722E4A5}" type="slidenum">
              <a:rPr lang="en-US" smtClean="0"/>
              <a:t>8</a:t>
            </a:fld>
            <a:endParaRPr lang="en-US"/>
          </a:p>
        </p:txBody>
      </p:sp>
    </p:spTree>
    <p:extLst>
      <p:ext uri="{BB962C8B-B14F-4D97-AF65-F5344CB8AC3E}">
        <p14:creationId xmlns:p14="http://schemas.microsoft.com/office/powerpoint/2010/main" val="257646179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image" Target="../media/image4.jp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g"/><Relationship Id="rId1" Type="http://schemas.openxmlformats.org/officeDocument/2006/relationships/slideMaster" Target="../slideMasters/slideMaster1.xml"/><Relationship Id="rId4" Type="http://schemas.openxmlformats.org/officeDocument/2006/relationships/image" Target="../media/image4.jp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pic>
        <p:nvPicPr>
          <p:cNvPr id="11" name="Picture 10" descr="A blue and black background&#10;&#10;Description automatically generated">
            <a:extLst>
              <a:ext uri="{FF2B5EF4-FFF2-40B4-BE49-F238E27FC236}">
                <a16:creationId xmlns:a16="http://schemas.microsoft.com/office/drawing/2014/main" id="{0741DFC3-7F52-3262-80F8-3872703B4C15}"/>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8525B2B-2513-FE36-A477-7C7F1500E23C}"/>
              </a:ext>
            </a:extLst>
          </p:cNvPr>
          <p:cNvSpPr>
            <a:spLocks noGrp="1"/>
          </p:cNvSpPr>
          <p:nvPr>
            <p:ph type="ctrTitle" hasCustomPrompt="1"/>
          </p:nvPr>
        </p:nvSpPr>
        <p:spPr>
          <a:xfrm>
            <a:off x="2450893" y="697042"/>
            <a:ext cx="9144000" cy="2743200"/>
          </a:xfrm>
          <a:prstGeom prst="rect">
            <a:avLst/>
          </a:prstGeom>
        </p:spPr>
        <p:txBody>
          <a:bodyPr anchor="ctr">
            <a:normAutofit/>
          </a:bodyPr>
          <a:lstStyle>
            <a:lvl1pPr algn="ctr">
              <a:defRPr sz="6000" b="1" i="0" cap="none" baseline="0">
                <a:solidFill>
                  <a:srgbClr val="FFD200"/>
                </a:solidFill>
                <a:latin typeface="Poppins ExtraBold" pitchFamily="2" charset="77"/>
                <a:cs typeface="Poppins ExtraBold" pitchFamily="2" charset="77"/>
              </a:defRPr>
            </a:lvl1pPr>
          </a:lstStyle>
          <a:p>
            <a:r>
              <a:rPr lang="en-US" dirty="0"/>
              <a:t>Click to add title</a:t>
            </a:r>
          </a:p>
        </p:txBody>
      </p:sp>
      <p:sp>
        <p:nvSpPr>
          <p:cNvPr id="3" name="Subtitle 2">
            <a:extLst>
              <a:ext uri="{FF2B5EF4-FFF2-40B4-BE49-F238E27FC236}">
                <a16:creationId xmlns:a16="http://schemas.microsoft.com/office/drawing/2014/main" id="{07E4A83A-ED12-C6E9-1704-D1656C8451B7}"/>
              </a:ext>
            </a:extLst>
          </p:cNvPr>
          <p:cNvSpPr>
            <a:spLocks noGrp="1"/>
          </p:cNvSpPr>
          <p:nvPr>
            <p:ph type="subTitle" idx="1" hasCustomPrompt="1"/>
          </p:nvPr>
        </p:nvSpPr>
        <p:spPr>
          <a:xfrm>
            <a:off x="2450891" y="3879354"/>
            <a:ext cx="9144000" cy="48273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pic>
        <p:nvPicPr>
          <p:cNvPr id="13" name="Picture 12" descr="The University of Toledo">
            <a:extLst>
              <a:ext uri="{FF2B5EF4-FFF2-40B4-BE49-F238E27FC236}">
                <a16:creationId xmlns:a16="http://schemas.microsoft.com/office/drawing/2014/main" id="{7A15B486-7F0A-CCD9-5C1B-CD87E609BD62}"/>
              </a:ext>
            </a:extLst>
          </p:cNvPr>
          <p:cNvPicPr>
            <a:picLocks noChangeAspect="1"/>
          </p:cNvPicPr>
          <p:nvPr userDrawn="1"/>
        </p:nvPicPr>
        <p:blipFill>
          <a:blip r:embed="rId3"/>
          <a:stretch>
            <a:fillRect/>
          </a:stretch>
        </p:blipFill>
        <p:spPr>
          <a:xfrm>
            <a:off x="304311" y="4362085"/>
            <a:ext cx="1940716" cy="1791430"/>
          </a:xfrm>
          <a:prstGeom prst="rect">
            <a:avLst/>
          </a:prstGeom>
        </p:spPr>
      </p:pic>
      <p:pic>
        <p:nvPicPr>
          <p:cNvPr id="5" name="Picture 4" descr="The Power To Do">
            <a:extLst>
              <a:ext uri="{FF2B5EF4-FFF2-40B4-BE49-F238E27FC236}">
                <a16:creationId xmlns:a16="http://schemas.microsoft.com/office/drawing/2014/main" id="{FB70371D-95EC-591D-8CC4-AA2E78E5B5C4}"/>
              </a:ext>
            </a:extLst>
          </p:cNvPr>
          <p:cNvPicPr>
            <a:picLocks noChangeAspect="1"/>
          </p:cNvPicPr>
          <p:nvPr userDrawn="1"/>
        </p:nvPicPr>
        <p:blipFill>
          <a:blip r:embed="rId4"/>
          <a:stretch>
            <a:fillRect/>
          </a:stretch>
        </p:blipFill>
        <p:spPr>
          <a:xfrm>
            <a:off x="0" y="6328835"/>
            <a:ext cx="12192000" cy="529165"/>
          </a:xfrm>
          <a:prstGeom prst="rect">
            <a:avLst/>
          </a:prstGeom>
        </p:spPr>
      </p:pic>
      <p:sp>
        <p:nvSpPr>
          <p:cNvPr id="7" name="Text Placeholder 6">
            <a:extLst>
              <a:ext uri="{FF2B5EF4-FFF2-40B4-BE49-F238E27FC236}">
                <a16:creationId xmlns:a16="http://schemas.microsoft.com/office/drawing/2014/main" id="{8CF5E823-4EE1-8427-1523-66B3ED2CF21B}"/>
              </a:ext>
            </a:extLst>
          </p:cNvPr>
          <p:cNvSpPr>
            <a:spLocks noGrp="1"/>
          </p:cNvSpPr>
          <p:nvPr>
            <p:ph type="body" sz="quarter" idx="10" hasCustomPrompt="1"/>
          </p:nvPr>
        </p:nvSpPr>
        <p:spPr>
          <a:xfrm>
            <a:off x="4432300" y="4362450"/>
            <a:ext cx="5238750" cy="511175"/>
          </a:xfrm>
        </p:spPr>
        <p:txBody>
          <a:bodyPr/>
          <a:lstStyle>
            <a:lvl1pPr marL="0" indent="0" algn="ctr">
              <a:buFontTx/>
              <a:buNone/>
              <a:defRPr sz="1800">
                <a:solidFill>
                  <a:schemeClr val="bg1"/>
                </a:solidFill>
              </a:defRPr>
            </a:lvl1pPr>
          </a:lstStyle>
          <a:p>
            <a:pPr lvl="0"/>
            <a:r>
              <a:rPr lang="en-US" dirty="0"/>
              <a:t>Click to add presenter and date</a:t>
            </a:r>
          </a:p>
        </p:txBody>
      </p:sp>
    </p:spTree>
    <p:extLst>
      <p:ext uri="{BB962C8B-B14F-4D97-AF65-F5344CB8AC3E}">
        <p14:creationId xmlns:p14="http://schemas.microsoft.com/office/powerpoint/2010/main" val="37707085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8" name="Picture 7" descr="A blue and black background&#10;&#10;Description automatically generated">
            <a:extLst>
              <a:ext uri="{FF2B5EF4-FFF2-40B4-BE49-F238E27FC236}">
                <a16:creationId xmlns:a16="http://schemas.microsoft.com/office/drawing/2014/main" id="{23797169-C76F-7898-2E30-399BB8F0D3F9}"/>
              </a:ext>
            </a:extLst>
          </p:cNvPr>
          <p:cNvPicPr>
            <a:picLocks noChangeAspect="1"/>
          </p:cNvPicPr>
          <p:nvPr userDrawn="1"/>
        </p:nvPicPr>
        <p:blipFill rotWithShape="1">
          <a:blip r:embed="rId2"/>
          <a:srcRect l="13583" r="60990"/>
          <a:stretch/>
        </p:blipFill>
        <p:spPr>
          <a:xfrm>
            <a:off x="0" y="0"/>
            <a:ext cx="3100086" cy="6858000"/>
          </a:xfrm>
          <a:prstGeom prst="rect">
            <a:avLst/>
          </a:prstGeom>
        </p:spPr>
      </p:pic>
      <p:pic>
        <p:nvPicPr>
          <p:cNvPr id="9" name="Picture 8" descr="The University of Toledo">
            <a:extLst>
              <a:ext uri="{FF2B5EF4-FFF2-40B4-BE49-F238E27FC236}">
                <a16:creationId xmlns:a16="http://schemas.microsoft.com/office/drawing/2014/main" id="{6B095E97-FA67-F376-44FC-DAC9313472BF}"/>
              </a:ext>
            </a:extLst>
          </p:cNvPr>
          <p:cNvPicPr>
            <a:picLocks noChangeAspect="1"/>
          </p:cNvPicPr>
          <p:nvPr userDrawn="1"/>
        </p:nvPicPr>
        <p:blipFill>
          <a:blip r:embed="rId3"/>
          <a:stretch>
            <a:fillRect/>
          </a:stretch>
        </p:blipFill>
        <p:spPr>
          <a:xfrm>
            <a:off x="253591" y="5595651"/>
            <a:ext cx="1182964" cy="1091967"/>
          </a:xfrm>
          <a:prstGeom prst="rect">
            <a:avLst/>
          </a:prstGeom>
        </p:spPr>
      </p:pic>
      <p:sp>
        <p:nvSpPr>
          <p:cNvPr id="2" name="Title 1">
            <a:extLst>
              <a:ext uri="{FF2B5EF4-FFF2-40B4-BE49-F238E27FC236}">
                <a16:creationId xmlns:a16="http://schemas.microsoft.com/office/drawing/2014/main" id="{28796938-5A6D-2CCA-DB7A-7F12B70336B7}"/>
              </a:ext>
            </a:extLst>
          </p:cNvPr>
          <p:cNvSpPr>
            <a:spLocks noGrp="1"/>
          </p:cNvSpPr>
          <p:nvPr>
            <p:ph type="title" hasCustomPrompt="1"/>
          </p:nvPr>
        </p:nvSpPr>
        <p:spPr>
          <a:xfrm>
            <a:off x="1853739" y="694905"/>
            <a:ext cx="9733656" cy="914400"/>
          </a:xfrm>
          <a:prstGeom prst="rect">
            <a:avLst/>
          </a:prstGeom>
        </p:spPr>
        <p:txBody>
          <a:bodyPr/>
          <a:lstStyle/>
          <a:p>
            <a:r>
              <a:rPr lang="en-US" dirty="0"/>
              <a:t>Click to edit headline</a:t>
            </a:r>
          </a:p>
        </p:txBody>
      </p:sp>
      <p:sp>
        <p:nvSpPr>
          <p:cNvPr id="3" name="Content Placeholder 2">
            <a:extLst>
              <a:ext uri="{FF2B5EF4-FFF2-40B4-BE49-F238E27FC236}">
                <a16:creationId xmlns:a16="http://schemas.microsoft.com/office/drawing/2014/main" id="{6D06EC88-067F-CB23-26B0-0DF59DA344F9}"/>
              </a:ext>
            </a:extLst>
          </p:cNvPr>
          <p:cNvSpPr>
            <a:spLocks noGrp="1"/>
          </p:cNvSpPr>
          <p:nvPr>
            <p:ph idx="1"/>
          </p:nvPr>
        </p:nvSpPr>
        <p:spPr>
          <a:xfrm>
            <a:off x="1853739" y="1731363"/>
            <a:ext cx="9726161" cy="40637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2194C201-27F7-ACBA-81BC-E8400DE5AFCA}"/>
              </a:ext>
            </a:extLst>
          </p:cNvPr>
          <p:cNvSpPr>
            <a:spLocks noGrp="1"/>
          </p:cNvSpPr>
          <p:nvPr>
            <p:ph type="dt" sz="half" idx="10"/>
          </p:nvPr>
        </p:nvSpPr>
        <p:spPr>
          <a:xfrm>
            <a:off x="1853739" y="6356350"/>
            <a:ext cx="1727662" cy="365125"/>
          </a:xfrm>
          <a:prstGeom prst="rect">
            <a:avLst/>
          </a:prstGeom>
        </p:spPr>
        <p:txBody>
          <a:bodyPr/>
          <a:lstStyle>
            <a:lvl1pPr>
              <a:defRPr>
                <a:solidFill>
                  <a:schemeClr val="bg1"/>
                </a:solidFill>
              </a:defRPr>
            </a:lvl1pPr>
          </a:lstStyle>
          <a:p>
            <a:fld id="{17CC16F3-7F71-C047-9C88-E776328B3F4E}" type="datetimeFigureOut">
              <a:rPr lang="en-US" smtClean="0"/>
              <a:pPr/>
              <a:t>3/11/2025</a:t>
            </a:fld>
            <a:endParaRPr lang="en-US" dirty="0"/>
          </a:p>
        </p:txBody>
      </p:sp>
      <p:sp>
        <p:nvSpPr>
          <p:cNvPr id="5" name="Footer Placeholder 4">
            <a:extLst>
              <a:ext uri="{FF2B5EF4-FFF2-40B4-BE49-F238E27FC236}">
                <a16:creationId xmlns:a16="http://schemas.microsoft.com/office/drawing/2014/main" id="{3DBB9803-5B6E-17AE-BEA4-F24785AE3A4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EC81CBE-FB8D-DF6F-8183-7CFDED1240B2}"/>
              </a:ext>
            </a:extLst>
          </p:cNvPr>
          <p:cNvSpPr>
            <a:spLocks noGrp="1"/>
          </p:cNvSpPr>
          <p:nvPr>
            <p:ph type="sldNum" sz="quarter" idx="12"/>
          </p:nvPr>
        </p:nvSpPr>
        <p:spPr/>
        <p:txBody>
          <a:bodyPr/>
          <a:lstStyle/>
          <a:p>
            <a:fld id="{F3139184-86B0-0442-97BF-1F00A1A10E1F}" type="slidenum">
              <a:rPr lang="en-US" smtClean="0"/>
              <a:t>‹#›</a:t>
            </a:fld>
            <a:endParaRPr lang="en-US"/>
          </a:p>
        </p:txBody>
      </p:sp>
    </p:spTree>
    <p:extLst>
      <p:ext uri="{BB962C8B-B14F-4D97-AF65-F5344CB8AC3E}">
        <p14:creationId xmlns:p14="http://schemas.microsoft.com/office/powerpoint/2010/main" val="23027587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A blue and black background&#10;&#10;Description automatically generated">
            <a:extLst>
              <a:ext uri="{FF2B5EF4-FFF2-40B4-BE49-F238E27FC236}">
                <a16:creationId xmlns:a16="http://schemas.microsoft.com/office/drawing/2014/main" id="{0EDAB516-8E62-D687-2CDA-3DFFB3EB33D9}"/>
              </a:ext>
            </a:extLst>
          </p:cNvPr>
          <p:cNvPicPr>
            <a:picLocks noChangeAspect="1"/>
          </p:cNvPicPr>
          <p:nvPr userDrawn="1"/>
        </p:nvPicPr>
        <p:blipFill rotWithShape="1">
          <a:blip r:embed="rId2"/>
          <a:srcRect l="13583" r="60990"/>
          <a:stretch/>
        </p:blipFill>
        <p:spPr>
          <a:xfrm>
            <a:off x="0" y="0"/>
            <a:ext cx="3100086" cy="6858000"/>
          </a:xfrm>
          <a:prstGeom prst="rect">
            <a:avLst/>
          </a:prstGeom>
        </p:spPr>
      </p:pic>
      <p:pic>
        <p:nvPicPr>
          <p:cNvPr id="9" name="Picture 8" descr="The University of Toledo">
            <a:extLst>
              <a:ext uri="{FF2B5EF4-FFF2-40B4-BE49-F238E27FC236}">
                <a16:creationId xmlns:a16="http://schemas.microsoft.com/office/drawing/2014/main" id="{F485FA97-F4D3-AC3E-577C-DA626BCB1D7D}"/>
              </a:ext>
            </a:extLst>
          </p:cNvPr>
          <p:cNvPicPr>
            <a:picLocks noChangeAspect="1"/>
          </p:cNvPicPr>
          <p:nvPr userDrawn="1"/>
        </p:nvPicPr>
        <p:blipFill>
          <a:blip r:embed="rId3"/>
          <a:stretch>
            <a:fillRect/>
          </a:stretch>
        </p:blipFill>
        <p:spPr>
          <a:xfrm>
            <a:off x="253591" y="5595651"/>
            <a:ext cx="1182964" cy="1091967"/>
          </a:xfrm>
          <a:prstGeom prst="rect">
            <a:avLst/>
          </a:prstGeom>
        </p:spPr>
      </p:pic>
      <p:sp>
        <p:nvSpPr>
          <p:cNvPr id="2" name="Title 1">
            <a:extLst>
              <a:ext uri="{FF2B5EF4-FFF2-40B4-BE49-F238E27FC236}">
                <a16:creationId xmlns:a16="http://schemas.microsoft.com/office/drawing/2014/main" id="{E3BF301E-F204-B8FC-9863-E0D386B254D1}"/>
              </a:ext>
            </a:extLst>
          </p:cNvPr>
          <p:cNvSpPr>
            <a:spLocks noGrp="1"/>
          </p:cNvSpPr>
          <p:nvPr>
            <p:ph type="title" hasCustomPrompt="1"/>
          </p:nvPr>
        </p:nvSpPr>
        <p:spPr>
          <a:xfrm>
            <a:off x="1853738" y="694905"/>
            <a:ext cx="9733658" cy="914400"/>
          </a:xfrm>
          <a:prstGeom prst="rect">
            <a:avLst/>
          </a:prstGeom>
        </p:spPr>
        <p:txBody>
          <a:bodyPr/>
          <a:lstStyle/>
          <a:p>
            <a:r>
              <a:rPr lang="en-US" dirty="0"/>
              <a:t>Click to edit headline</a:t>
            </a:r>
          </a:p>
        </p:txBody>
      </p:sp>
      <p:sp>
        <p:nvSpPr>
          <p:cNvPr id="3" name="Content Placeholder 2">
            <a:extLst>
              <a:ext uri="{FF2B5EF4-FFF2-40B4-BE49-F238E27FC236}">
                <a16:creationId xmlns:a16="http://schemas.microsoft.com/office/drawing/2014/main" id="{1A443429-35BF-61AF-A620-7344DFE2FBED}"/>
              </a:ext>
            </a:extLst>
          </p:cNvPr>
          <p:cNvSpPr>
            <a:spLocks noGrp="1"/>
          </p:cNvSpPr>
          <p:nvPr>
            <p:ph sz="half" idx="1"/>
          </p:nvPr>
        </p:nvSpPr>
        <p:spPr>
          <a:xfrm>
            <a:off x="1853738" y="1788150"/>
            <a:ext cx="4432593" cy="41265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5383EAD0-C58D-ADC9-781F-0550BE391BAB}"/>
              </a:ext>
            </a:extLst>
          </p:cNvPr>
          <p:cNvSpPr>
            <a:spLocks noGrp="1"/>
          </p:cNvSpPr>
          <p:nvPr>
            <p:ph sz="half" idx="2"/>
          </p:nvPr>
        </p:nvSpPr>
        <p:spPr>
          <a:xfrm>
            <a:off x="6822910" y="1788150"/>
            <a:ext cx="4754880" cy="41265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8CE0EAC7-764E-6FD3-9816-F2E89EC652B3}"/>
              </a:ext>
            </a:extLst>
          </p:cNvPr>
          <p:cNvSpPr>
            <a:spLocks noGrp="1"/>
          </p:cNvSpPr>
          <p:nvPr>
            <p:ph type="dt" sz="half" idx="10"/>
          </p:nvPr>
        </p:nvSpPr>
        <p:spPr>
          <a:xfrm>
            <a:off x="1853739" y="6356350"/>
            <a:ext cx="1727662" cy="365125"/>
          </a:xfrm>
          <a:prstGeom prst="rect">
            <a:avLst/>
          </a:prstGeom>
        </p:spPr>
        <p:txBody>
          <a:bodyPr/>
          <a:lstStyle>
            <a:lvl1pPr>
              <a:defRPr>
                <a:solidFill>
                  <a:schemeClr val="bg1"/>
                </a:solidFill>
              </a:defRPr>
            </a:lvl1pPr>
          </a:lstStyle>
          <a:p>
            <a:fld id="{17CC16F3-7F71-C047-9C88-E776328B3F4E}" type="datetimeFigureOut">
              <a:rPr lang="en-US" smtClean="0"/>
              <a:pPr/>
              <a:t>3/11/2025</a:t>
            </a:fld>
            <a:endParaRPr lang="en-US"/>
          </a:p>
        </p:txBody>
      </p:sp>
      <p:sp>
        <p:nvSpPr>
          <p:cNvPr id="6" name="Footer Placeholder 5">
            <a:extLst>
              <a:ext uri="{FF2B5EF4-FFF2-40B4-BE49-F238E27FC236}">
                <a16:creationId xmlns:a16="http://schemas.microsoft.com/office/drawing/2014/main" id="{BD039222-845E-967A-54A2-526A831E77C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3CE150B-F029-125F-5A26-8EF4596F8E99}"/>
              </a:ext>
            </a:extLst>
          </p:cNvPr>
          <p:cNvSpPr>
            <a:spLocks noGrp="1"/>
          </p:cNvSpPr>
          <p:nvPr>
            <p:ph type="sldNum" sz="quarter" idx="12"/>
          </p:nvPr>
        </p:nvSpPr>
        <p:spPr/>
        <p:txBody>
          <a:bodyPr/>
          <a:lstStyle/>
          <a:p>
            <a:fld id="{F3139184-86B0-0442-97BF-1F00A1A10E1F}" type="slidenum">
              <a:rPr lang="en-US" smtClean="0"/>
              <a:t>‹#›</a:t>
            </a:fld>
            <a:endParaRPr lang="en-US"/>
          </a:p>
        </p:txBody>
      </p:sp>
      <p:cxnSp>
        <p:nvCxnSpPr>
          <p:cNvPr id="10" name="Straight Connector 9">
            <a:extLst>
              <a:ext uri="{FF2B5EF4-FFF2-40B4-BE49-F238E27FC236}">
                <a16:creationId xmlns:a16="http://schemas.microsoft.com/office/drawing/2014/main" id="{CE7DA706-9BE6-ED24-6C7B-492CBC594A32}"/>
              </a:ext>
            </a:extLst>
          </p:cNvPr>
          <p:cNvCxnSpPr>
            <a:cxnSpLocks/>
          </p:cNvCxnSpPr>
          <p:nvPr userDrawn="1"/>
        </p:nvCxnSpPr>
        <p:spPr>
          <a:xfrm>
            <a:off x="6558988" y="1788150"/>
            <a:ext cx="0" cy="4126513"/>
          </a:xfrm>
          <a:prstGeom prst="line">
            <a:avLst/>
          </a:prstGeom>
          <a:ln w="15875">
            <a:solidFill>
              <a:srgbClr val="A2047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585457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pic>
        <p:nvPicPr>
          <p:cNvPr id="4" name="Picture 3" descr="A blue and black background&#10;&#10;Description automatically generated">
            <a:extLst>
              <a:ext uri="{FF2B5EF4-FFF2-40B4-BE49-F238E27FC236}">
                <a16:creationId xmlns:a16="http://schemas.microsoft.com/office/drawing/2014/main" id="{A60A6E46-9C77-5DCE-5481-F596C01B993C}"/>
              </a:ext>
            </a:extLst>
          </p:cNvPr>
          <p:cNvPicPr>
            <a:picLocks noChangeAspect="1"/>
          </p:cNvPicPr>
          <p:nvPr userDrawn="1"/>
        </p:nvPicPr>
        <p:blipFill rotWithShape="1">
          <a:blip r:embed="rId2"/>
          <a:srcRect l="13583" r="60990"/>
          <a:stretch/>
        </p:blipFill>
        <p:spPr>
          <a:xfrm>
            <a:off x="0" y="0"/>
            <a:ext cx="3100086" cy="6858000"/>
          </a:xfrm>
          <a:prstGeom prst="rect">
            <a:avLst/>
          </a:prstGeom>
        </p:spPr>
      </p:pic>
      <p:pic>
        <p:nvPicPr>
          <p:cNvPr id="5" name="Picture 4" descr="The University of Toledo">
            <a:extLst>
              <a:ext uri="{FF2B5EF4-FFF2-40B4-BE49-F238E27FC236}">
                <a16:creationId xmlns:a16="http://schemas.microsoft.com/office/drawing/2014/main" id="{CC3B2B30-1D63-26D1-1992-43F4CC24127C}"/>
              </a:ext>
            </a:extLst>
          </p:cNvPr>
          <p:cNvPicPr>
            <a:picLocks noChangeAspect="1"/>
          </p:cNvPicPr>
          <p:nvPr userDrawn="1"/>
        </p:nvPicPr>
        <p:blipFill>
          <a:blip r:embed="rId3"/>
          <a:stretch>
            <a:fillRect/>
          </a:stretch>
        </p:blipFill>
        <p:spPr>
          <a:xfrm>
            <a:off x="253591" y="5595651"/>
            <a:ext cx="1182964" cy="1091967"/>
          </a:xfrm>
          <a:prstGeom prst="rect">
            <a:avLst/>
          </a:prstGeom>
        </p:spPr>
      </p:pic>
      <p:sp>
        <p:nvSpPr>
          <p:cNvPr id="11" name="Title 10">
            <a:extLst>
              <a:ext uri="{FF2B5EF4-FFF2-40B4-BE49-F238E27FC236}">
                <a16:creationId xmlns:a16="http://schemas.microsoft.com/office/drawing/2014/main" id="{997C7678-65F8-659A-CBE8-66824541B744}"/>
              </a:ext>
            </a:extLst>
          </p:cNvPr>
          <p:cNvSpPr>
            <a:spLocks noGrp="1"/>
          </p:cNvSpPr>
          <p:nvPr>
            <p:ph type="title" hasCustomPrompt="1"/>
          </p:nvPr>
        </p:nvSpPr>
        <p:spPr>
          <a:xfrm>
            <a:off x="1849569" y="694908"/>
            <a:ext cx="9736575" cy="914400"/>
          </a:xfrm>
          <a:prstGeom prst="rect">
            <a:avLst/>
          </a:prstGeom>
        </p:spPr>
        <p:txBody>
          <a:bodyPr/>
          <a:lstStyle/>
          <a:p>
            <a:r>
              <a:rPr lang="en-US" dirty="0"/>
              <a:t>Click to edit headline</a:t>
            </a:r>
          </a:p>
        </p:txBody>
      </p:sp>
      <p:sp>
        <p:nvSpPr>
          <p:cNvPr id="12" name="Date Placeholder 11">
            <a:extLst>
              <a:ext uri="{FF2B5EF4-FFF2-40B4-BE49-F238E27FC236}">
                <a16:creationId xmlns:a16="http://schemas.microsoft.com/office/drawing/2014/main" id="{8B287D44-E640-24CB-9C26-2E67CE5046D5}"/>
              </a:ext>
            </a:extLst>
          </p:cNvPr>
          <p:cNvSpPr>
            <a:spLocks noGrp="1"/>
          </p:cNvSpPr>
          <p:nvPr>
            <p:ph type="dt" sz="half" idx="10"/>
          </p:nvPr>
        </p:nvSpPr>
        <p:spPr>
          <a:xfrm>
            <a:off x="1853739" y="6356350"/>
            <a:ext cx="1727662" cy="365125"/>
          </a:xfrm>
          <a:prstGeom prst="rect">
            <a:avLst/>
          </a:prstGeom>
        </p:spPr>
        <p:txBody>
          <a:bodyPr/>
          <a:lstStyle>
            <a:lvl1pPr>
              <a:defRPr>
                <a:solidFill>
                  <a:schemeClr val="bg1"/>
                </a:solidFill>
              </a:defRPr>
            </a:lvl1pPr>
          </a:lstStyle>
          <a:p>
            <a:fld id="{17CC16F3-7F71-C047-9C88-E776328B3F4E}" type="datetimeFigureOut">
              <a:rPr lang="en-US" smtClean="0"/>
              <a:pPr/>
              <a:t>3/11/2025</a:t>
            </a:fld>
            <a:endParaRPr lang="en-US" dirty="0"/>
          </a:p>
        </p:txBody>
      </p:sp>
      <p:sp>
        <p:nvSpPr>
          <p:cNvPr id="13" name="Footer Placeholder 12">
            <a:extLst>
              <a:ext uri="{FF2B5EF4-FFF2-40B4-BE49-F238E27FC236}">
                <a16:creationId xmlns:a16="http://schemas.microsoft.com/office/drawing/2014/main" id="{C2926DE1-6A52-18B1-F132-45FDAE9A339E}"/>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14" name="Slide Number Placeholder 13">
            <a:extLst>
              <a:ext uri="{FF2B5EF4-FFF2-40B4-BE49-F238E27FC236}">
                <a16:creationId xmlns:a16="http://schemas.microsoft.com/office/drawing/2014/main" id="{A5B2B2D4-D432-4C25-2774-03CBF60BC591}"/>
              </a:ext>
            </a:extLst>
          </p:cNvPr>
          <p:cNvSpPr>
            <a:spLocks noGrp="1"/>
          </p:cNvSpPr>
          <p:nvPr>
            <p:ph type="sldNum" sz="quarter" idx="12"/>
          </p:nvPr>
        </p:nvSpPr>
        <p:spPr/>
        <p:txBody>
          <a:bodyPr/>
          <a:lstStyle/>
          <a:p>
            <a:fld id="{F3139184-86B0-0442-97BF-1F00A1A10E1F}" type="slidenum">
              <a:rPr lang="en-US" smtClean="0"/>
              <a:t>‹#›</a:t>
            </a:fld>
            <a:endParaRPr lang="en-US"/>
          </a:p>
        </p:txBody>
      </p:sp>
      <p:sp>
        <p:nvSpPr>
          <p:cNvPr id="16" name="Chart Placeholder 15">
            <a:extLst>
              <a:ext uri="{FF2B5EF4-FFF2-40B4-BE49-F238E27FC236}">
                <a16:creationId xmlns:a16="http://schemas.microsoft.com/office/drawing/2014/main" id="{DB6DF9FE-E772-E0ED-D0D4-74C69797AE88}"/>
              </a:ext>
            </a:extLst>
          </p:cNvPr>
          <p:cNvSpPr>
            <a:spLocks noGrp="1"/>
          </p:cNvSpPr>
          <p:nvPr>
            <p:ph type="chart" sz="quarter" idx="13"/>
          </p:nvPr>
        </p:nvSpPr>
        <p:spPr>
          <a:xfrm>
            <a:off x="1853739" y="1787189"/>
            <a:ext cx="9736574" cy="4028396"/>
          </a:xfrm>
        </p:spPr>
        <p:txBody>
          <a:bodyPr/>
          <a:lstStyle/>
          <a:p>
            <a:r>
              <a:rPr lang="en-US"/>
              <a:t>Click icon to add chart</a:t>
            </a:r>
          </a:p>
        </p:txBody>
      </p:sp>
    </p:spTree>
    <p:extLst>
      <p:ext uri="{BB962C8B-B14F-4D97-AF65-F5344CB8AC3E}">
        <p14:creationId xmlns:p14="http://schemas.microsoft.com/office/powerpoint/2010/main" val="23798768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11" name="Picture 10" descr="A blue and black background&#10;&#10;Description automatically generated">
            <a:extLst>
              <a:ext uri="{FF2B5EF4-FFF2-40B4-BE49-F238E27FC236}">
                <a16:creationId xmlns:a16="http://schemas.microsoft.com/office/drawing/2014/main" id="{18E2F320-F726-340B-C542-E95BB4C4908D}"/>
              </a:ext>
            </a:extLst>
          </p:cNvPr>
          <p:cNvPicPr>
            <a:picLocks noChangeAspect="1"/>
          </p:cNvPicPr>
          <p:nvPr userDrawn="1"/>
        </p:nvPicPr>
        <p:blipFill rotWithShape="1">
          <a:blip r:embed="rId2"/>
          <a:srcRect l="13583" r="60990"/>
          <a:stretch/>
        </p:blipFill>
        <p:spPr>
          <a:xfrm>
            <a:off x="0" y="0"/>
            <a:ext cx="3100086" cy="6858000"/>
          </a:xfrm>
          <a:prstGeom prst="rect">
            <a:avLst/>
          </a:prstGeom>
        </p:spPr>
      </p:pic>
      <p:pic>
        <p:nvPicPr>
          <p:cNvPr id="12" name="Picture 11" descr="The University of Toledo">
            <a:extLst>
              <a:ext uri="{FF2B5EF4-FFF2-40B4-BE49-F238E27FC236}">
                <a16:creationId xmlns:a16="http://schemas.microsoft.com/office/drawing/2014/main" id="{F787356A-FBED-7280-0CB5-A3CE4A62DFE4}"/>
              </a:ext>
            </a:extLst>
          </p:cNvPr>
          <p:cNvPicPr>
            <a:picLocks noChangeAspect="1"/>
          </p:cNvPicPr>
          <p:nvPr userDrawn="1"/>
        </p:nvPicPr>
        <p:blipFill>
          <a:blip r:embed="rId3"/>
          <a:stretch>
            <a:fillRect/>
          </a:stretch>
        </p:blipFill>
        <p:spPr>
          <a:xfrm>
            <a:off x="253591" y="5595651"/>
            <a:ext cx="1182964" cy="1091967"/>
          </a:xfrm>
          <a:prstGeom prst="rect">
            <a:avLst/>
          </a:prstGeom>
        </p:spPr>
      </p:pic>
      <p:sp>
        <p:nvSpPr>
          <p:cNvPr id="2" name="Title 1">
            <a:extLst>
              <a:ext uri="{FF2B5EF4-FFF2-40B4-BE49-F238E27FC236}">
                <a16:creationId xmlns:a16="http://schemas.microsoft.com/office/drawing/2014/main" id="{AE29AA2E-3516-E31D-D239-6A54061FC60A}"/>
              </a:ext>
            </a:extLst>
          </p:cNvPr>
          <p:cNvSpPr>
            <a:spLocks noGrp="1"/>
          </p:cNvSpPr>
          <p:nvPr>
            <p:ph type="title" hasCustomPrompt="1"/>
          </p:nvPr>
        </p:nvSpPr>
        <p:spPr>
          <a:xfrm>
            <a:off x="1853739" y="697040"/>
            <a:ext cx="4114800" cy="1004438"/>
          </a:xfrm>
          <a:prstGeom prst="rect">
            <a:avLst/>
          </a:prstGeom>
        </p:spPr>
        <p:txBody>
          <a:bodyPr anchor="b">
            <a:noAutofit/>
          </a:bodyPr>
          <a:lstStyle>
            <a:lvl1pPr>
              <a:defRPr sz="3200"/>
            </a:lvl1pPr>
          </a:lstStyle>
          <a:p>
            <a:r>
              <a:rPr lang="en-US" dirty="0"/>
              <a:t>Click to edit headline</a:t>
            </a:r>
          </a:p>
        </p:txBody>
      </p:sp>
      <p:sp>
        <p:nvSpPr>
          <p:cNvPr id="3" name="Content Placeholder 2">
            <a:extLst>
              <a:ext uri="{FF2B5EF4-FFF2-40B4-BE49-F238E27FC236}">
                <a16:creationId xmlns:a16="http://schemas.microsoft.com/office/drawing/2014/main" id="{E4D9FF02-1F7D-C32A-1D21-0EC41686D32A}"/>
              </a:ext>
            </a:extLst>
          </p:cNvPr>
          <p:cNvSpPr>
            <a:spLocks noGrp="1"/>
          </p:cNvSpPr>
          <p:nvPr>
            <p:ph idx="1"/>
          </p:nvPr>
        </p:nvSpPr>
        <p:spPr>
          <a:xfrm>
            <a:off x="6223462" y="697040"/>
            <a:ext cx="5355187" cy="5125026"/>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96E11D97-49DD-F43F-34D7-8E07F5363222}"/>
              </a:ext>
            </a:extLst>
          </p:cNvPr>
          <p:cNvSpPr>
            <a:spLocks noGrp="1"/>
          </p:cNvSpPr>
          <p:nvPr>
            <p:ph type="body" sz="half" idx="2"/>
          </p:nvPr>
        </p:nvSpPr>
        <p:spPr>
          <a:xfrm>
            <a:off x="1853739" y="1979271"/>
            <a:ext cx="4114800" cy="3842795"/>
          </a:xfrm>
        </p:spPr>
        <p:txBody>
          <a:bodyPr>
            <a:no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F72C9C3-5F0E-25D0-3559-4DDAA997235A}"/>
              </a:ext>
            </a:extLst>
          </p:cNvPr>
          <p:cNvSpPr>
            <a:spLocks noGrp="1"/>
          </p:cNvSpPr>
          <p:nvPr>
            <p:ph type="dt" sz="half" idx="10"/>
          </p:nvPr>
        </p:nvSpPr>
        <p:spPr>
          <a:xfrm>
            <a:off x="1853739" y="6356350"/>
            <a:ext cx="1727662" cy="365125"/>
          </a:xfrm>
          <a:prstGeom prst="rect">
            <a:avLst/>
          </a:prstGeom>
        </p:spPr>
        <p:txBody>
          <a:bodyPr/>
          <a:lstStyle>
            <a:lvl1pPr>
              <a:defRPr>
                <a:solidFill>
                  <a:schemeClr val="bg1"/>
                </a:solidFill>
              </a:defRPr>
            </a:lvl1pPr>
          </a:lstStyle>
          <a:p>
            <a:fld id="{17CC16F3-7F71-C047-9C88-E776328B3F4E}" type="datetimeFigureOut">
              <a:rPr lang="en-US" smtClean="0"/>
              <a:pPr/>
              <a:t>3/11/2025</a:t>
            </a:fld>
            <a:endParaRPr lang="en-US"/>
          </a:p>
        </p:txBody>
      </p:sp>
      <p:sp>
        <p:nvSpPr>
          <p:cNvPr id="6" name="Footer Placeholder 5">
            <a:extLst>
              <a:ext uri="{FF2B5EF4-FFF2-40B4-BE49-F238E27FC236}">
                <a16:creationId xmlns:a16="http://schemas.microsoft.com/office/drawing/2014/main" id="{4C4F3B8B-4154-6A2A-D8F8-CC3FD677FF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CEB735D-B1F6-200E-BC5F-8EDD7C090096}"/>
              </a:ext>
            </a:extLst>
          </p:cNvPr>
          <p:cNvSpPr>
            <a:spLocks noGrp="1"/>
          </p:cNvSpPr>
          <p:nvPr>
            <p:ph type="sldNum" sz="quarter" idx="12"/>
          </p:nvPr>
        </p:nvSpPr>
        <p:spPr/>
        <p:txBody>
          <a:bodyPr/>
          <a:lstStyle/>
          <a:p>
            <a:fld id="{F3139184-86B0-0442-97BF-1F00A1A10E1F}" type="slidenum">
              <a:rPr lang="en-US" smtClean="0"/>
              <a:t>‹#›</a:t>
            </a:fld>
            <a:endParaRPr lang="en-US"/>
          </a:p>
        </p:txBody>
      </p:sp>
      <p:cxnSp>
        <p:nvCxnSpPr>
          <p:cNvPr id="9" name="Straight Connector 8">
            <a:extLst>
              <a:ext uri="{FF2B5EF4-FFF2-40B4-BE49-F238E27FC236}">
                <a16:creationId xmlns:a16="http://schemas.microsoft.com/office/drawing/2014/main" id="{B5C32E31-307B-88E9-6105-28BFDB7C78A5}"/>
              </a:ext>
            </a:extLst>
          </p:cNvPr>
          <p:cNvCxnSpPr>
            <a:cxnSpLocks/>
          </p:cNvCxnSpPr>
          <p:nvPr userDrawn="1"/>
        </p:nvCxnSpPr>
        <p:spPr>
          <a:xfrm>
            <a:off x="6096000" y="697040"/>
            <a:ext cx="0" cy="5206049"/>
          </a:xfrm>
          <a:prstGeom prst="line">
            <a:avLst/>
          </a:prstGeom>
          <a:ln w="15875">
            <a:solidFill>
              <a:srgbClr val="A2047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487136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hoto Right with Caption">
    <p:spTree>
      <p:nvGrpSpPr>
        <p:cNvPr id="1" name=""/>
        <p:cNvGrpSpPr/>
        <p:nvPr/>
      </p:nvGrpSpPr>
      <p:grpSpPr>
        <a:xfrm>
          <a:off x="0" y="0"/>
          <a:ext cx="0" cy="0"/>
          <a:chOff x="0" y="0"/>
          <a:chExt cx="0" cy="0"/>
        </a:xfrm>
      </p:grpSpPr>
      <p:pic>
        <p:nvPicPr>
          <p:cNvPr id="8" name="Picture 7" descr="A blue and black background&#10;&#10;Description automatically generated">
            <a:extLst>
              <a:ext uri="{FF2B5EF4-FFF2-40B4-BE49-F238E27FC236}">
                <a16:creationId xmlns:a16="http://schemas.microsoft.com/office/drawing/2014/main" id="{F530C9D1-7688-3195-F955-19D082A517DD}"/>
              </a:ext>
            </a:extLst>
          </p:cNvPr>
          <p:cNvPicPr>
            <a:picLocks noChangeAspect="1"/>
          </p:cNvPicPr>
          <p:nvPr userDrawn="1"/>
        </p:nvPicPr>
        <p:blipFill rotWithShape="1">
          <a:blip r:embed="rId2"/>
          <a:srcRect l="13583" r="60990"/>
          <a:stretch/>
        </p:blipFill>
        <p:spPr>
          <a:xfrm>
            <a:off x="0" y="0"/>
            <a:ext cx="3100086" cy="6858000"/>
          </a:xfrm>
          <a:prstGeom prst="rect">
            <a:avLst/>
          </a:prstGeom>
        </p:spPr>
      </p:pic>
      <p:pic>
        <p:nvPicPr>
          <p:cNvPr id="9" name="Picture 8" descr="The University of Toledo&#10;">
            <a:extLst>
              <a:ext uri="{FF2B5EF4-FFF2-40B4-BE49-F238E27FC236}">
                <a16:creationId xmlns:a16="http://schemas.microsoft.com/office/drawing/2014/main" id="{E950932F-C5D9-FAE6-567F-CE622C804FF8}"/>
              </a:ext>
            </a:extLst>
          </p:cNvPr>
          <p:cNvPicPr>
            <a:picLocks noChangeAspect="1"/>
          </p:cNvPicPr>
          <p:nvPr userDrawn="1"/>
        </p:nvPicPr>
        <p:blipFill>
          <a:blip r:embed="rId3"/>
          <a:stretch>
            <a:fillRect/>
          </a:stretch>
        </p:blipFill>
        <p:spPr>
          <a:xfrm>
            <a:off x="253591" y="5595651"/>
            <a:ext cx="1182964" cy="1091967"/>
          </a:xfrm>
          <a:prstGeom prst="rect">
            <a:avLst/>
          </a:prstGeom>
        </p:spPr>
      </p:pic>
      <p:sp>
        <p:nvSpPr>
          <p:cNvPr id="3" name="Picture Placeholder 2">
            <a:extLst>
              <a:ext uri="{FF2B5EF4-FFF2-40B4-BE49-F238E27FC236}">
                <a16:creationId xmlns:a16="http://schemas.microsoft.com/office/drawing/2014/main" id="{2675764C-ADAD-C280-87AE-DAE4423A8A73}"/>
              </a:ext>
            </a:extLst>
          </p:cNvPr>
          <p:cNvSpPr>
            <a:spLocks noGrp="1"/>
          </p:cNvSpPr>
          <p:nvPr>
            <p:ph type="pic" idx="1"/>
          </p:nvPr>
        </p:nvSpPr>
        <p:spPr>
          <a:xfrm>
            <a:off x="6223462" y="693295"/>
            <a:ext cx="5355187" cy="5105621"/>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5" name="Date Placeholder 4">
            <a:extLst>
              <a:ext uri="{FF2B5EF4-FFF2-40B4-BE49-F238E27FC236}">
                <a16:creationId xmlns:a16="http://schemas.microsoft.com/office/drawing/2014/main" id="{4D545BEF-B7C4-5F03-9D36-ECD56F0B1D29}"/>
              </a:ext>
            </a:extLst>
          </p:cNvPr>
          <p:cNvSpPr>
            <a:spLocks noGrp="1"/>
          </p:cNvSpPr>
          <p:nvPr>
            <p:ph type="dt" sz="half" idx="10"/>
          </p:nvPr>
        </p:nvSpPr>
        <p:spPr>
          <a:xfrm>
            <a:off x="1853739" y="6356350"/>
            <a:ext cx="1727662" cy="365125"/>
          </a:xfrm>
          <a:prstGeom prst="rect">
            <a:avLst/>
          </a:prstGeom>
        </p:spPr>
        <p:txBody>
          <a:bodyPr/>
          <a:lstStyle>
            <a:lvl1pPr>
              <a:defRPr>
                <a:solidFill>
                  <a:schemeClr val="bg1"/>
                </a:solidFill>
              </a:defRPr>
            </a:lvl1pPr>
          </a:lstStyle>
          <a:p>
            <a:fld id="{17CC16F3-7F71-C047-9C88-E776328B3F4E}" type="datetimeFigureOut">
              <a:rPr lang="en-US" smtClean="0"/>
              <a:pPr/>
              <a:t>3/11/2025</a:t>
            </a:fld>
            <a:endParaRPr lang="en-US"/>
          </a:p>
        </p:txBody>
      </p:sp>
      <p:sp>
        <p:nvSpPr>
          <p:cNvPr id="6" name="Footer Placeholder 5">
            <a:extLst>
              <a:ext uri="{FF2B5EF4-FFF2-40B4-BE49-F238E27FC236}">
                <a16:creationId xmlns:a16="http://schemas.microsoft.com/office/drawing/2014/main" id="{2E4C6B08-D966-2F43-3B4E-AAB685EEB4C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9541B06-073A-1E2D-CE22-01BBB23F6F56}"/>
              </a:ext>
            </a:extLst>
          </p:cNvPr>
          <p:cNvSpPr>
            <a:spLocks noGrp="1"/>
          </p:cNvSpPr>
          <p:nvPr>
            <p:ph type="sldNum" sz="quarter" idx="12"/>
          </p:nvPr>
        </p:nvSpPr>
        <p:spPr/>
        <p:txBody>
          <a:bodyPr/>
          <a:lstStyle/>
          <a:p>
            <a:fld id="{F3139184-86B0-0442-97BF-1F00A1A10E1F}" type="slidenum">
              <a:rPr lang="en-US" smtClean="0"/>
              <a:t>‹#›</a:t>
            </a:fld>
            <a:endParaRPr lang="en-US"/>
          </a:p>
        </p:txBody>
      </p:sp>
      <p:sp>
        <p:nvSpPr>
          <p:cNvPr id="12" name="Title 1">
            <a:extLst>
              <a:ext uri="{FF2B5EF4-FFF2-40B4-BE49-F238E27FC236}">
                <a16:creationId xmlns:a16="http://schemas.microsoft.com/office/drawing/2014/main" id="{B8E7F772-DB50-9738-498C-436F33008190}"/>
              </a:ext>
            </a:extLst>
          </p:cNvPr>
          <p:cNvSpPr>
            <a:spLocks noGrp="1"/>
          </p:cNvSpPr>
          <p:nvPr>
            <p:ph type="title" hasCustomPrompt="1"/>
          </p:nvPr>
        </p:nvSpPr>
        <p:spPr>
          <a:xfrm>
            <a:off x="1853739" y="697040"/>
            <a:ext cx="4114800" cy="1004438"/>
          </a:xfrm>
          <a:prstGeom prst="rect">
            <a:avLst/>
          </a:prstGeom>
        </p:spPr>
        <p:txBody>
          <a:bodyPr anchor="b">
            <a:noAutofit/>
          </a:bodyPr>
          <a:lstStyle>
            <a:lvl1pPr>
              <a:defRPr sz="3200"/>
            </a:lvl1pPr>
          </a:lstStyle>
          <a:p>
            <a:r>
              <a:rPr lang="en-US" dirty="0"/>
              <a:t>Click to edit headline</a:t>
            </a:r>
          </a:p>
        </p:txBody>
      </p:sp>
      <p:sp>
        <p:nvSpPr>
          <p:cNvPr id="13" name="Text Placeholder 3">
            <a:extLst>
              <a:ext uri="{FF2B5EF4-FFF2-40B4-BE49-F238E27FC236}">
                <a16:creationId xmlns:a16="http://schemas.microsoft.com/office/drawing/2014/main" id="{1B084FFC-D44D-4AA2-A87E-6F187AD469DF}"/>
              </a:ext>
            </a:extLst>
          </p:cNvPr>
          <p:cNvSpPr>
            <a:spLocks noGrp="1"/>
          </p:cNvSpPr>
          <p:nvPr>
            <p:ph type="body" sz="half" idx="2"/>
          </p:nvPr>
        </p:nvSpPr>
        <p:spPr>
          <a:xfrm>
            <a:off x="1853739" y="1979271"/>
            <a:ext cx="4114800" cy="3842795"/>
          </a:xfrm>
        </p:spPr>
        <p:txBody>
          <a:bodyPr>
            <a:no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3378506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hoto Left with Caption">
    <p:spTree>
      <p:nvGrpSpPr>
        <p:cNvPr id="1" name=""/>
        <p:cNvGrpSpPr/>
        <p:nvPr/>
      </p:nvGrpSpPr>
      <p:grpSpPr>
        <a:xfrm>
          <a:off x="0" y="0"/>
          <a:ext cx="0" cy="0"/>
          <a:chOff x="0" y="0"/>
          <a:chExt cx="0" cy="0"/>
        </a:xfrm>
      </p:grpSpPr>
      <p:pic>
        <p:nvPicPr>
          <p:cNvPr id="8" name="Picture 7" descr="A blue and black background&#10;&#10;Description automatically generated">
            <a:extLst>
              <a:ext uri="{FF2B5EF4-FFF2-40B4-BE49-F238E27FC236}">
                <a16:creationId xmlns:a16="http://schemas.microsoft.com/office/drawing/2014/main" id="{F530C9D1-7688-3195-F955-19D082A517DD}"/>
              </a:ext>
            </a:extLst>
          </p:cNvPr>
          <p:cNvPicPr>
            <a:picLocks noChangeAspect="1"/>
          </p:cNvPicPr>
          <p:nvPr userDrawn="1"/>
        </p:nvPicPr>
        <p:blipFill rotWithShape="1">
          <a:blip r:embed="rId2"/>
          <a:srcRect l="13583" r="60990"/>
          <a:stretch/>
        </p:blipFill>
        <p:spPr>
          <a:xfrm>
            <a:off x="0" y="0"/>
            <a:ext cx="3100086" cy="6858000"/>
          </a:xfrm>
          <a:prstGeom prst="rect">
            <a:avLst/>
          </a:prstGeom>
        </p:spPr>
      </p:pic>
      <p:pic>
        <p:nvPicPr>
          <p:cNvPr id="9" name="Picture 8" descr="The University of Toledo">
            <a:extLst>
              <a:ext uri="{FF2B5EF4-FFF2-40B4-BE49-F238E27FC236}">
                <a16:creationId xmlns:a16="http://schemas.microsoft.com/office/drawing/2014/main" id="{E950932F-C5D9-FAE6-567F-CE622C804FF8}"/>
              </a:ext>
            </a:extLst>
          </p:cNvPr>
          <p:cNvPicPr>
            <a:picLocks noChangeAspect="1"/>
          </p:cNvPicPr>
          <p:nvPr userDrawn="1"/>
        </p:nvPicPr>
        <p:blipFill>
          <a:blip r:embed="rId3"/>
          <a:stretch>
            <a:fillRect/>
          </a:stretch>
        </p:blipFill>
        <p:spPr>
          <a:xfrm>
            <a:off x="253591" y="5595651"/>
            <a:ext cx="1182964" cy="1091967"/>
          </a:xfrm>
          <a:prstGeom prst="rect">
            <a:avLst/>
          </a:prstGeom>
        </p:spPr>
      </p:pic>
      <p:sp>
        <p:nvSpPr>
          <p:cNvPr id="5" name="Date Placeholder 4">
            <a:extLst>
              <a:ext uri="{FF2B5EF4-FFF2-40B4-BE49-F238E27FC236}">
                <a16:creationId xmlns:a16="http://schemas.microsoft.com/office/drawing/2014/main" id="{4D545BEF-B7C4-5F03-9D36-ECD56F0B1D29}"/>
              </a:ext>
            </a:extLst>
          </p:cNvPr>
          <p:cNvSpPr>
            <a:spLocks noGrp="1"/>
          </p:cNvSpPr>
          <p:nvPr>
            <p:ph type="dt" sz="half" idx="10"/>
          </p:nvPr>
        </p:nvSpPr>
        <p:spPr>
          <a:xfrm>
            <a:off x="1853739" y="6356350"/>
            <a:ext cx="1727662" cy="365125"/>
          </a:xfrm>
          <a:prstGeom prst="rect">
            <a:avLst/>
          </a:prstGeom>
        </p:spPr>
        <p:txBody>
          <a:bodyPr/>
          <a:lstStyle>
            <a:lvl1pPr>
              <a:defRPr>
                <a:solidFill>
                  <a:schemeClr val="bg1"/>
                </a:solidFill>
              </a:defRPr>
            </a:lvl1pPr>
          </a:lstStyle>
          <a:p>
            <a:fld id="{17CC16F3-7F71-C047-9C88-E776328B3F4E}" type="datetimeFigureOut">
              <a:rPr lang="en-US" smtClean="0"/>
              <a:pPr/>
              <a:t>3/11/2025</a:t>
            </a:fld>
            <a:endParaRPr lang="en-US"/>
          </a:p>
        </p:txBody>
      </p:sp>
      <p:sp>
        <p:nvSpPr>
          <p:cNvPr id="6" name="Footer Placeholder 5">
            <a:extLst>
              <a:ext uri="{FF2B5EF4-FFF2-40B4-BE49-F238E27FC236}">
                <a16:creationId xmlns:a16="http://schemas.microsoft.com/office/drawing/2014/main" id="{2E4C6B08-D966-2F43-3B4E-AAB685EEB4C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9541B06-073A-1E2D-CE22-01BBB23F6F56}"/>
              </a:ext>
            </a:extLst>
          </p:cNvPr>
          <p:cNvSpPr>
            <a:spLocks noGrp="1"/>
          </p:cNvSpPr>
          <p:nvPr>
            <p:ph type="sldNum" sz="quarter" idx="12"/>
          </p:nvPr>
        </p:nvSpPr>
        <p:spPr/>
        <p:txBody>
          <a:bodyPr/>
          <a:lstStyle/>
          <a:p>
            <a:fld id="{F3139184-86B0-0442-97BF-1F00A1A10E1F}" type="slidenum">
              <a:rPr lang="en-US" smtClean="0"/>
              <a:t>‹#›</a:t>
            </a:fld>
            <a:endParaRPr lang="en-US"/>
          </a:p>
        </p:txBody>
      </p:sp>
      <p:sp>
        <p:nvSpPr>
          <p:cNvPr id="10" name="Picture Placeholder 9">
            <a:extLst>
              <a:ext uri="{FF2B5EF4-FFF2-40B4-BE49-F238E27FC236}">
                <a16:creationId xmlns:a16="http://schemas.microsoft.com/office/drawing/2014/main" id="{C3A9A456-9DC3-3F8C-CB7E-2E8F1A8C5837}"/>
              </a:ext>
            </a:extLst>
          </p:cNvPr>
          <p:cNvSpPr>
            <a:spLocks noGrp="1"/>
          </p:cNvSpPr>
          <p:nvPr>
            <p:ph type="pic" sz="quarter" idx="13"/>
          </p:nvPr>
        </p:nvSpPr>
        <p:spPr>
          <a:xfrm>
            <a:off x="-17926" y="-44825"/>
            <a:ext cx="5789580" cy="6929752"/>
          </a:xfrm>
          <a:custGeom>
            <a:avLst/>
            <a:gdLst>
              <a:gd name="connsiteX0" fmla="*/ 0 w 12344400"/>
              <a:gd name="connsiteY0" fmla="*/ 0 h 6875964"/>
              <a:gd name="connsiteX1" fmla="*/ 1907026 w 12344400"/>
              <a:gd name="connsiteY1" fmla="*/ 15942 h 6875964"/>
              <a:gd name="connsiteX2" fmla="*/ 10510099 w 12344400"/>
              <a:gd name="connsiteY2" fmla="*/ 29797 h 6875964"/>
              <a:gd name="connsiteX3" fmla="*/ 12252554 w 12344400"/>
              <a:gd name="connsiteY3" fmla="*/ 52288 h 6875964"/>
              <a:gd name="connsiteX4" fmla="*/ 12344400 w 12344400"/>
              <a:gd name="connsiteY4" fmla="*/ 53001 h 6875964"/>
              <a:gd name="connsiteX5" fmla="*/ 12344400 w 12344400"/>
              <a:gd name="connsiteY5" fmla="*/ 6875964 h 6875964"/>
              <a:gd name="connsiteX6" fmla="*/ 5718175 w 12344400"/>
              <a:gd name="connsiteY6" fmla="*/ 6875964 h 6875964"/>
              <a:gd name="connsiteX7" fmla="*/ 3154529 w 12344400"/>
              <a:gd name="connsiteY7" fmla="*/ 6866017 h 6875964"/>
              <a:gd name="connsiteX8" fmla="*/ 2813 w 12344400"/>
              <a:gd name="connsiteY8" fmla="*/ 3257565 h 6875964"/>
              <a:gd name="connsiteX9" fmla="*/ 0 w 12344400"/>
              <a:gd name="connsiteY9" fmla="*/ 0 h 6875964"/>
              <a:gd name="connsiteX0" fmla="*/ 0 w 12344400"/>
              <a:gd name="connsiteY0" fmla="*/ 19917 h 6895881"/>
              <a:gd name="connsiteX1" fmla="*/ 1799450 w 12344400"/>
              <a:gd name="connsiteY1" fmla="*/ 0 h 6895881"/>
              <a:gd name="connsiteX2" fmla="*/ 10510099 w 12344400"/>
              <a:gd name="connsiteY2" fmla="*/ 49714 h 6895881"/>
              <a:gd name="connsiteX3" fmla="*/ 12252554 w 12344400"/>
              <a:gd name="connsiteY3" fmla="*/ 72205 h 6895881"/>
              <a:gd name="connsiteX4" fmla="*/ 12344400 w 12344400"/>
              <a:gd name="connsiteY4" fmla="*/ 72918 h 6895881"/>
              <a:gd name="connsiteX5" fmla="*/ 12344400 w 12344400"/>
              <a:gd name="connsiteY5" fmla="*/ 6895881 h 6895881"/>
              <a:gd name="connsiteX6" fmla="*/ 5718175 w 12344400"/>
              <a:gd name="connsiteY6" fmla="*/ 6895881 h 6895881"/>
              <a:gd name="connsiteX7" fmla="*/ 3154529 w 12344400"/>
              <a:gd name="connsiteY7" fmla="*/ 6885934 h 6895881"/>
              <a:gd name="connsiteX8" fmla="*/ 2813 w 12344400"/>
              <a:gd name="connsiteY8" fmla="*/ 3277482 h 6895881"/>
              <a:gd name="connsiteX9" fmla="*/ 0 w 12344400"/>
              <a:gd name="connsiteY9" fmla="*/ 19917 h 6895881"/>
              <a:gd name="connsiteX0" fmla="*/ 0 w 12353365"/>
              <a:gd name="connsiteY0" fmla="*/ 1987 h 6895881"/>
              <a:gd name="connsiteX1" fmla="*/ 1808415 w 12353365"/>
              <a:gd name="connsiteY1" fmla="*/ 0 h 6895881"/>
              <a:gd name="connsiteX2" fmla="*/ 10519064 w 12353365"/>
              <a:gd name="connsiteY2" fmla="*/ 49714 h 6895881"/>
              <a:gd name="connsiteX3" fmla="*/ 12261519 w 12353365"/>
              <a:gd name="connsiteY3" fmla="*/ 72205 h 6895881"/>
              <a:gd name="connsiteX4" fmla="*/ 12353365 w 12353365"/>
              <a:gd name="connsiteY4" fmla="*/ 72918 h 6895881"/>
              <a:gd name="connsiteX5" fmla="*/ 12353365 w 12353365"/>
              <a:gd name="connsiteY5" fmla="*/ 6895881 h 6895881"/>
              <a:gd name="connsiteX6" fmla="*/ 5727140 w 12353365"/>
              <a:gd name="connsiteY6" fmla="*/ 6895881 h 6895881"/>
              <a:gd name="connsiteX7" fmla="*/ 3163494 w 12353365"/>
              <a:gd name="connsiteY7" fmla="*/ 6885934 h 6895881"/>
              <a:gd name="connsiteX8" fmla="*/ 11778 w 12353365"/>
              <a:gd name="connsiteY8" fmla="*/ 3277482 h 6895881"/>
              <a:gd name="connsiteX9" fmla="*/ 0 w 12353365"/>
              <a:gd name="connsiteY9" fmla="*/ 1987 h 6895881"/>
              <a:gd name="connsiteX0" fmla="*/ 0 w 12353365"/>
              <a:gd name="connsiteY0" fmla="*/ 1987 h 6895881"/>
              <a:gd name="connsiteX1" fmla="*/ 1808415 w 12353365"/>
              <a:gd name="connsiteY1" fmla="*/ 0 h 6895881"/>
              <a:gd name="connsiteX2" fmla="*/ 10519064 w 12353365"/>
              <a:gd name="connsiteY2" fmla="*/ 31785 h 6895881"/>
              <a:gd name="connsiteX3" fmla="*/ 12261519 w 12353365"/>
              <a:gd name="connsiteY3" fmla="*/ 72205 h 6895881"/>
              <a:gd name="connsiteX4" fmla="*/ 12353365 w 12353365"/>
              <a:gd name="connsiteY4" fmla="*/ 72918 h 6895881"/>
              <a:gd name="connsiteX5" fmla="*/ 12353365 w 12353365"/>
              <a:gd name="connsiteY5" fmla="*/ 6895881 h 6895881"/>
              <a:gd name="connsiteX6" fmla="*/ 5727140 w 12353365"/>
              <a:gd name="connsiteY6" fmla="*/ 6895881 h 6895881"/>
              <a:gd name="connsiteX7" fmla="*/ 3163494 w 12353365"/>
              <a:gd name="connsiteY7" fmla="*/ 6885934 h 6895881"/>
              <a:gd name="connsiteX8" fmla="*/ 11778 w 12353365"/>
              <a:gd name="connsiteY8" fmla="*/ 3277482 h 6895881"/>
              <a:gd name="connsiteX9" fmla="*/ 0 w 12353365"/>
              <a:gd name="connsiteY9" fmla="*/ 1987 h 6895881"/>
              <a:gd name="connsiteX0" fmla="*/ 0 w 12353365"/>
              <a:gd name="connsiteY0" fmla="*/ 1987 h 6895881"/>
              <a:gd name="connsiteX1" fmla="*/ 1808415 w 12353365"/>
              <a:gd name="connsiteY1" fmla="*/ 0 h 6895881"/>
              <a:gd name="connsiteX2" fmla="*/ 10519064 w 12353365"/>
              <a:gd name="connsiteY2" fmla="*/ 31785 h 6895881"/>
              <a:gd name="connsiteX3" fmla="*/ 12261519 w 12353365"/>
              <a:gd name="connsiteY3" fmla="*/ 72205 h 6895881"/>
              <a:gd name="connsiteX4" fmla="*/ 12353365 w 12353365"/>
              <a:gd name="connsiteY4" fmla="*/ 72918 h 6895881"/>
              <a:gd name="connsiteX5" fmla="*/ 12353365 w 12353365"/>
              <a:gd name="connsiteY5" fmla="*/ 6895881 h 6895881"/>
              <a:gd name="connsiteX6" fmla="*/ 5727140 w 12353365"/>
              <a:gd name="connsiteY6" fmla="*/ 6895881 h 6895881"/>
              <a:gd name="connsiteX7" fmla="*/ 3163494 w 12353365"/>
              <a:gd name="connsiteY7" fmla="*/ 6885934 h 6895881"/>
              <a:gd name="connsiteX8" fmla="*/ 11778 w 12353365"/>
              <a:gd name="connsiteY8" fmla="*/ 3277482 h 6895881"/>
              <a:gd name="connsiteX9" fmla="*/ 0 w 12353365"/>
              <a:gd name="connsiteY9" fmla="*/ 1987 h 6895881"/>
              <a:gd name="connsiteX0" fmla="*/ 0 w 12353365"/>
              <a:gd name="connsiteY0" fmla="*/ 1987 h 6895881"/>
              <a:gd name="connsiteX1" fmla="*/ 1808415 w 12353365"/>
              <a:gd name="connsiteY1" fmla="*/ 0 h 6895881"/>
              <a:gd name="connsiteX2" fmla="*/ 10519064 w 12353365"/>
              <a:gd name="connsiteY2" fmla="*/ 31785 h 6895881"/>
              <a:gd name="connsiteX3" fmla="*/ 12261519 w 12353365"/>
              <a:gd name="connsiteY3" fmla="*/ 72205 h 6895881"/>
              <a:gd name="connsiteX4" fmla="*/ 12353365 w 12353365"/>
              <a:gd name="connsiteY4" fmla="*/ 72918 h 6895881"/>
              <a:gd name="connsiteX5" fmla="*/ 12353365 w 12353365"/>
              <a:gd name="connsiteY5" fmla="*/ 6895881 h 6895881"/>
              <a:gd name="connsiteX6" fmla="*/ 5727140 w 12353365"/>
              <a:gd name="connsiteY6" fmla="*/ 6895881 h 6895881"/>
              <a:gd name="connsiteX7" fmla="*/ 3163494 w 12353365"/>
              <a:gd name="connsiteY7" fmla="*/ 6885934 h 6895881"/>
              <a:gd name="connsiteX8" fmla="*/ 11778 w 12353365"/>
              <a:gd name="connsiteY8" fmla="*/ 3277482 h 6895881"/>
              <a:gd name="connsiteX9" fmla="*/ 0 w 12353365"/>
              <a:gd name="connsiteY9" fmla="*/ 1987 h 6895881"/>
              <a:gd name="connsiteX0" fmla="*/ 0 w 12353365"/>
              <a:gd name="connsiteY0" fmla="*/ 1987 h 6895881"/>
              <a:gd name="connsiteX1" fmla="*/ 1808415 w 12353365"/>
              <a:gd name="connsiteY1" fmla="*/ 0 h 6895881"/>
              <a:gd name="connsiteX2" fmla="*/ 10519064 w 12353365"/>
              <a:gd name="connsiteY2" fmla="*/ 31785 h 6895881"/>
              <a:gd name="connsiteX3" fmla="*/ 12261519 w 12353365"/>
              <a:gd name="connsiteY3" fmla="*/ 72205 h 6895881"/>
              <a:gd name="connsiteX4" fmla="*/ 12353365 w 12353365"/>
              <a:gd name="connsiteY4" fmla="*/ 72918 h 6895881"/>
              <a:gd name="connsiteX5" fmla="*/ 12353365 w 12353365"/>
              <a:gd name="connsiteY5" fmla="*/ 6895881 h 6895881"/>
              <a:gd name="connsiteX6" fmla="*/ 5727140 w 12353365"/>
              <a:gd name="connsiteY6" fmla="*/ 6895881 h 6895881"/>
              <a:gd name="connsiteX7" fmla="*/ 3163494 w 12353365"/>
              <a:gd name="connsiteY7" fmla="*/ 6885934 h 6895881"/>
              <a:gd name="connsiteX8" fmla="*/ 11778 w 12353365"/>
              <a:gd name="connsiteY8" fmla="*/ 3277482 h 6895881"/>
              <a:gd name="connsiteX9" fmla="*/ 0 w 12353365"/>
              <a:gd name="connsiteY9" fmla="*/ 1987 h 6895881"/>
              <a:gd name="connsiteX0" fmla="*/ 0 w 12353365"/>
              <a:gd name="connsiteY0" fmla="*/ 1987 h 6895881"/>
              <a:gd name="connsiteX1" fmla="*/ 1808415 w 12353365"/>
              <a:gd name="connsiteY1" fmla="*/ 0 h 6895881"/>
              <a:gd name="connsiteX2" fmla="*/ 10519064 w 12353365"/>
              <a:gd name="connsiteY2" fmla="*/ 31785 h 6895881"/>
              <a:gd name="connsiteX3" fmla="*/ 12261519 w 12353365"/>
              <a:gd name="connsiteY3" fmla="*/ 72205 h 6895881"/>
              <a:gd name="connsiteX4" fmla="*/ 12353365 w 12353365"/>
              <a:gd name="connsiteY4" fmla="*/ 72918 h 6895881"/>
              <a:gd name="connsiteX5" fmla="*/ 12353365 w 12353365"/>
              <a:gd name="connsiteY5" fmla="*/ 6895881 h 6895881"/>
              <a:gd name="connsiteX6" fmla="*/ 5727140 w 12353365"/>
              <a:gd name="connsiteY6" fmla="*/ 6895881 h 6895881"/>
              <a:gd name="connsiteX7" fmla="*/ 3163494 w 12353365"/>
              <a:gd name="connsiteY7" fmla="*/ 6885934 h 6895881"/>
              <a:gd name="connsiteX8" fmla="*/ 11778 w 12353365"/>
              <a:gd name="connsiteY8" fmla="*/ 3277482 h 6895881"/>
              <a:gd name="connsiteX9" fmla="*/ 0 w 12353365"/>
              <a:gd name="connsiteY9" fmla="*/ 1987 h 6895881"/>
              <a:gd name="connsiteX0" fmla="*/ 0 w 12353365"/>
              <a:gd name="connsiteY0" fmla="*/ 1987 h 6895881"/>
              <a:gd name="connsiteX1" fmla="*/ 1808415 w 12353365"/>
              <a:gd name="connsiteY1" fmla="*/ 0 h 6895881"/>
              <a:gd name="connsiteX2" fmla="*/ 10519064 w 12353365"/>
              <a:gd name="connsiteY2" fmla="*/ 31785 h 6895881"/>
              <a:gd name="connsiteX3" fmla="*/ 12261519 w 12353365"/>
              <a:gd name="connsiteY3" fmla="*/ 72205 h 6895881"/>
              <a:gd name="connsiteX4" fmla="*/ 12353365 w 12353365"/>
              <a:gd name="connsiteY4" fmla="*/ 72918 h 6895881"/>
              <a:gd name="connsiteX5" fmla="*/ 12353365 w 12353365"/>
              <a:gd name="connsiteY5" fmla="*/ 6895881 h 6895881"/>
              <a:gd name="connsiteX6" fmla="*/ 5727140 w 12353365"/>
              <a:gd name="connsiteY6" fmla="*/ 6895881 h 6895881"/>
              <a:gd name="connsiteX7" fmla="*/ 3163494 w 12353365"/>
              <a:gd name="connsiteY7" fmla="*/ 6885934 h 6895881"/>
              <a:gd name="connsiteX8" fmla="*/ 11778 w 12353365"/>
              <a:gd name="connsiteY8" fmla="*/ 3277482 h 6895881"/>
              <a:gd name="connsiteX9" fmla="*/ 0 w 12353365"/>
              <a:gd name="connsiteY9" fmla="*/ 1987 h 6895881"/>
              <a:gd name="connsiteX0" fmla="*/ 0 w 12353365"/>
              <a:gd name="connsiteY0" fmla="*/ 1987 h 6895881"/>
              <a:gd name="connsiteX1" fmla="*/ 1808415 w 12353365"/>
              <a:gd name="connsiteY1" fmla="*/ 0 h 6895881"/>
              <a:gd name="connsiteX2" fmla="*/ 10519064 w 12353365"/>
              <a:gd name="connsiteY2" fmla="*/ 31785 h 6895881"/>
              <a:gd name="connsiteX3" fmla="*/ 12261519 w 12353365"/>
              <a:gd name="connsiteY3" fmla="*/ 72205 h 6895881"/>
              <a:gd name="connsiteX4" fmla="*/ 12353365 w 12353365"/>
              <a:gd name="connsiteY4" fmla="*/ 72918 h 6895881"/>
              <a:gd name="connsiteX5" fmla="*/ 12353365 w 12353365"/>
              <a:gd name="connsiteY5" fmla="*/ 6895881 h 6895881"/>
              <a:gd name="connsiteX6" fmla="*/ 5727140 w 12353365"/>
              <a:gd name="connsiteY6" fmla="*/ 6895881 h 6895881"/>
              <a:gd name="connsiteX7" fmla="*/ 3163494 w 12353365"/>
              <a:gd name="connsiteY7" fmla="*/ 6885934 h 6895881"/>
              <a:gd name="connsiteX8" fmla="*/ 11778 w 12353365"/>
              <a:gd name="connsiteY8" fmla="*/ 3277482 h 6895881"/>
              <a:gd name="connsiteX9" fmla="*/ 0 w 12353365"/>
              <a:gd name="connsiteY9" fmla="*/ 1987 h 6895881"/>
              <a:gd name="connsiteX0" fmla="*/ 0 w 12353365"/>
              <a:gd name="connsiteY0" fmla="*/ 1987 h 6895881"/>
              <a:gd name="connsiteX1" fmla="*/ 1808415 w 12353365"/>
              <a:gd name="connsiteY1" fmla="*/ 0 h 6895881"/>
              <a:gd name="connsiteX2" fmla="*/ 10519064 w 12353365"/>
              <a:gd name="connsiteY2" fmla="*/ 31785 h 6895881"/>
              <a:gd name="connsiteX3" fmla="*/ 12234625 w 12353365"/>
              <a:gd name="connsiteY3" fmla="*/ 27381 h 6895881"/>
              <a:gd name="connsiteX4" fmla="*/ 12353365 w 12353365"/>
              <a:gd name="connsiteY4" fmla="*/ 72918 h 6895881"/>
              <a:gd name="connsiteX5" fmla="*/ 12353365 w 12353365"/>
              <a:gd name="connsiteY5" fmla="*/ 6895881 h 6895881"/>
              <a:gd name="connsiteX6" fmla="*/ 5727140 w 12353365"/>
              <a:gd name="connsiteY6" fmla="*/ 6895881 h 6895881"/>
              <a:gd name="connsiteX7" fmla="*/ 3163494 w 12353365"/>
              <a:gd name="connsiteY7" fmla="*/ 6885934 h 6895881"/>
              <a:gd name="connsiteX8" fmla="*/ 11778 w 12353365"/>
              <a:gd name="connsiteY8" fmla="*/ 3277482 h 6895881"/>
              <a:gd name="connsiteX9" fmla="*/ 0 w 12353365"/>
              <a:gd name="connsiteY9" fmla="*/ 1987 h 6895881"/>
              <a:gd name="connsiteX0" fmla="*/ 0 w 12353365"/>
              <a:gd name="connsiteY0" fmla="*/ 1987 h 6895881"/>
              <a:gd name="connsiteX1" fmla="*/ 1808415 w 12353365"/>
              <a:gd name="connsiteY1" fmla="*/ 0 h 6895881"/>
              <a:gd name="connsiteX2" fmla="*/ 10519064 w 12353365"/>
              <a:gd name="connsiteY2" fmla="*/ 31785 h 6895881"/>
              <a:gd name="connsiteX3" fmla="*/ 12234625 w 12353365"/>
              <a:gd name="connsiteY3" fmla="*/ 27381 h 6895881"/>
              <a:gd name="connsiteX4" fmla="*/ 12254754 w 12353365"/>
              <a:gd name="connsiteY4" fmla="*/ 19129 h 6895881"/>
              <a:gd name="connsiteX5" fmla="*/ 12353365 w 12353365"/>
              <a:gd name="connsiteY5" fmla="*/ 6895881 h 6895881"/>
              <a:gd name="connsiteX6" fmla="*/ 5727140 w 12353365"/>
              <a:gd name="connsiteY6" fmla="*/ 6895881 h 6895881"/>
              <a:gd name="connsiteX7" fmla="*/ 3163494 w 12353365"/>
              <a:gd name="connsiteY7" fmla="*/ 6885934 h 6895881"/>
              <a:gd name="connsiteX8" fmla="*/ 11778 w 12353365"/>
              <a:gd name="connsiteY8" fmla="*/ 3277482 h 6895881"/>
              <a:gd name="connsiteX9" fmla="*/ 0 w 12353365"/>
              <a:gd name="connsiteY9" fmla="*/ 1987 h 6895881"/>
              <a:gd name="connsiteX0" fmla="*/ 0 w 12272683"/>
              <a:gd name="connsiteY0" fmla="*/ 1987 h 6904845"/>
              <a:gd name="connsiteX1" fmla="*/ 1808415 w 12272683"/>
              <a:gd name="connsiteY1" fmla="*/ 0 h 6904845"/>
              <a:gd name="connsiteX2" fmla="*/ 10519064 w 12272683"/>
              <a:gd name="connsiteY2" fmla="*/ 31785 h 6904845"/>
              <a:gd name="connsiteX3" fmla="*/ 12234625 w 12272683"/>
              <a:gd name="connsiteY3" fmla="*/ 27381 h 6904845"/>
              <a:gd name="connsiteX4" fmla="*/ 12254754 w 12272683"/>
              <a:gd name="connsiteY4" fmla="*/ 19129 h 6904845"/>
              <a:gd name="connsiteX5" fmla="*/ 12272683 w 12272683"/>
              <a:gd name="connsiteY5" fmla="*/ 6904845 h 6904845"/>
              <a:gd name="connsiteX6" fmla="*/ 5727140 w 12272683"/>
              <a:gd name="connsiteY6" fmla="*/ 6895881 h 6904845"/>
              <a:gd name="connsiteX7" fmla="*/ 3163494 w 12272683"/>
              <a:gd name="connsiteY7" fmla="*/ 6885934 h 6904845"/>
              <a:gd name="connsiteX8" fmla="*/ 11778 w 12272683"/>
              <a:gd name="connsiteY8" fmla="*/ 3277482 h 6904845"/>
              <a:gd name="connsiteX9" fmla="*/ 0 w 12272683"/>
              <a:gd name="connsiteY9" fmla="*/ 1987 h 6904845"/>
              <a:gd name="connsiteX0" fmla="*/ 0 w 12272683"/>
              <a:gd name="connsiteY0" fmla="*/ 0 h 6929752"/>
              <a:gd name="connsiteX1" fmla="*/ 1808415 w 12272683"/>
              <a:gd name="connsiteY1" fmla="*/ 24907 h 6929752"/>
              <a:gd name="connsiteX2" fmla="*/ 10519064 w 12272683"/>
              <a:gd name="connsiteY2" fmla="*/ 56692 h 6929752"/>
              <a:gd name="connsiteX3" fmla="*/ 12234625 w 12272683"/>
              <a:gd name="connsiteY3" fmla="*/ 52288 h 6929752"/>
              <a:gd name="connsiteX4" fmla="*/ 12254754 w 12272683"/>
              <a:gd name="connsiteY4" fmla="*/ 44036 h 6929752"/>
              <a:gd name="connsiteX5" fmla="*/ 12272683 w 12272683"/>
              <a:gd name="connsiteY5" fmla="*/ 6929752 h 6929752"/>
              <a:gd name="connsiteX6" fmla="*/ 5727140 w 12272683"/>
              <a:gd name="connsiteY6" fmla="*/ 6920788 h 6929752"/>
              <a:gd name="connsiteX7" fmla="*/ 3163494 w 12272683"/>
              <a:gd name="connsiteY7" fmla="*/ 6910841 h 6929752"/>
              <a:gd name="connsiteX8" fmla="*/ 11778 w 12272683"/>
              <a:gd name="connsiteY8" fmla="*/ 3302389 h 6929752"/>
              <a:gd name="connsiteX9" fmla="*/ 0 w 12272683"/>
              <a:gd name="connsiteY9" fmla="*/ 0 h 6929752"/>
              <a:gd name="connsiteX0" fmla="*/ 0 w 12272683"/>
              <a:gd name="connsiteY0" fmla="*/ 0 h 6929752"/>
              <a:gd name="connsiteX1" fmla="*/ 1808415 w 12272683"/>
              <a:gd name="connsiteY1" fmla="*/ 24907 h 6929752"/>
              <a:gd name="connsiteX2" fmla="*/ 3321851 w 12272683"/>
              <a:gd name="connsiteY2" fmla="*/ 27195 h 6929752"/>
              <a:gd name="connsiteX3" fmla="*/ 12234625 w 12272683"/>
              <a:gd name="connsiteY3" fmla="*/ 52288 h 6929752"/>
              <a:gd name="connsiteX4" fmla="*/ 12254754 w 12272683"/>
              <a:gd name="connsiteY4" fmla="*/ 44036 h 6929752"/>
              <a:gd name="connsiteX5" fmla="*/ 12272683 w 12272683"/>
              <a:gd name="connsiteY5" fmla="*/ 6929752 h 6929752"/>
              <a:gd name="connsiteX6" fmla="*/ 5727140 w 12272683"/>
              <a:gd name="connsiteY6" fmla="*/ 6920788 h 6929752"/>
              <a:gd name="connsiteX7" fmla="*/ 3163494 w 12272683"/>
              <a:gd name="connsiteY7" fmla="*/ 6910841 h 6929752"/>
              <a:gd name="connsiteX8" fmla="*/ 11778 w 12272683"/>
              <a:gd name="connsiteY8" fmla="*/ 3302389 h 6929752"/>
              <a:gd name="connsiteX9" fmla="*/ 0 w 12272683"/>
              <a:gd name="connsiteY9" fmla="*/ 0 h 6929752"/>
              <a:gd name="connsiteX0" fmla="*/ 0 w 12272683"/>
              <a:gd name="connsiteY0" fmla="*/ 0 h 6929752"/>
              <a:gd name="connsiteX1" fmla="*/ 1808415 w 12272683"/>
              <a:gd name="connsiteY1" fmla="*/ 24907 h 6929752"/>
              <a:gd name="connsiteX2" fmla="*/ 3321851 w 12272683"/>
              <a:gd name="connsiteY2" fmla="*/ 27195 h 6929752"/>
              <a:gd name="connsiteX3" fmla="*/ 12234625 w 12272683"/>
              <a:gd name="connsiteY3" fmla="*/ 52288 h 6929752"/>
              <a:gd name="connsiteX4" fmla="*/ 5780212 w 12272683"/>
              <a:gd name="connsiteY4" fmla="*/ 3229687 h 6929752"/>
              <a:gd name="connsiteX5" fmla="*/ 12272683 w 12272683"/>
              <a:gd name="connsiteY5" fmla="*/ 6929752 h 6929752"/>
              <a:gd name="connsiteX6" fmla="*/ 5727140 w 12272683"/>
              <a:gd name="connsiteY6" fmla="*/ 6920788 h 6929752"/>
              <a:gd name="connsiteX7" fmla="*/ 3163494 w 12272683"/>
              <a:gd name="connsiteY7" fmla="*/ 6910841 h 6929752"/>
              <a:gd name="connsiteX8" fmla="*/ 11778 w 12272683"/>
              <a:gd name="connsiteY8" fmla="*/ 3302389 h 6929752"/>
              <a:gd name="connsiteX9" fmla="*/ 0 w 12272683"/>
              <a:gd name="connsiteY9" fmla="*/ 0 h 6929752"/>
              <a:gd name="connsiteX0" fmla="*/ 0 w 12272683"/>
              <a:gd name="connsiteY0" fmla="*/ 0 h 6929752"/>
              <a:gd name="connsiteX1" fmla="*/ 1808415 w 12272683"/>
              <a:gd name="connsiteY1" fmla="*/ 24907 h 6929752"/>
              <a:gd name="connsiteX2" fmla="*/ 3321851 w 12272683"/>
              <a:gd name="connsiteY2" fmla="*/ 27195 h 6929752"/>
              <a:gd name="connsiteX3" fmla="*/ 5789580 w 12272683"/>
              <a:gd name="connsiteY3" fmla="*/ 37539 h 6929752"/>
              <a:gd name="connsiteX4" fmla="*/ 5780212 w 12272683"/>
              <a:gd name="connsiteY4" fmla="*/ 3229687 h 6929752"/>
              <a:gd name="connsiteX5" fmla="*/ 12272683 w 12272683"/>
              <a:gd name="connsiteY5" fmla="*/ 6929752 h 6929752"/>
              <a:gd name="connsiteX6" fmla="*/ 5727140 w 12272683"/>
              <a:gd name="connsiteY6" fmla="*/ 6920788 h 6929752"/>
              <a:gd name="connsiteX7" fmla="*/ 3163494 w 12272683"/>
              <a:gd name="connsiteY7" fmla="*/ 6910841 h 6929752"/>
              <a:gd name="connsiteX8" fmla="*/ 11778 w 12272683"/>
              <a:gd name="connsiteY8" fmla="*/ 3302389 h 6929752"/>
              <a:gd name="connsiteX9" fmla="*/ 0 w 12272683"/>
              <a:gd name="connsiteY9" fmla="*/ 0 h 6929752"/>
              <a:gd name="connsiteX0" fmla="*/ 0 w 6181599"/>
              <a:gd name="connsiteY0" fmla="*/ 0 h 7047739"/>
              <a:gd name="connsiteX1" fmla="*/ 1808415 w 6181599"/>
              <a:gd name="connsiteY1" fmla="*/ 24907 h 7047739"/>
              <a:gd name="connsiteX2" fmla="*/ 3321851 w 6181599"/>
              <a:gd name="connsiteY2" fmla="*/ 27195 h 7047739"/>
              <a:gd name="connsiteX3" fmla="*/ 5789580 w 6181599"/>
              <a:gd name="connsiteY3" fmla="*/ 37539 h 7047739"/>
              <a:gd name="connsiteX4" fmla="*/ 5780212 w 6181599"/>
              <a:gd name="connsiteY4" fmla="*/ 3229687 h 7047739"/>
              <a:gd name="connsiteX5" fmla="*/ 6181599 w 6181599"/>
              <a:gd name="connsiteY5" fmla="*/ 7047739 h 7047739"/>
              <a:gd name="connsiteX6" fmla="*/ 5727140 w 6181599"/>
              <a:gd name="connsiteY6" fmla="*/ 6920788 h 7047739"/>
              <a:gd name="connsiteX7" fmla="*/ 3163494 w 6181599"/>
              <a:gd name="connsiteY7" fmla="*/ 6910841 h 7047739"/>
              <a:gd name="connsiteX8" fmla="*/ 11778 w 6181599"/>
              <a:gd name="connsiteY8" fmla="*/ 3302389 h 7047739"/>
              <a:gd name="connsiteX9" fmla="*/ 0 w 6181599"/>
              <a:gd name="connsiteY9" fmla="*/ 0 h 7047739"/>
              <a:gd name="connsiteX0" fmla="*/ 0 w 6181599"/>
              <a:gd name="connsiteY0" fmla="*/ 0 h 7047739"/>
              <a:gd name="connsiteX1" fmla="*/ 1808415 w 6181599"/>
              <a:gd name="connsiteY1" fmla="*/ 24907 h 7047739"/>
              <a:gd name="connsiteX2" fmla="*/ 3321851 w 6181599"/>
              <a:gd name="connsiteY2" fmla="*/ 27195 h 7047739"/>
              <a:gd name="connsiteX3" fmla="*/ 5789580 w 6181599"/>
              <a:gd name="connsiteY3" fmla="*/ 37539 h 7047739"/>
              <a:gd name="connsiteX4" fmla="*/ 5780212 w 6181599"/>
              <a:gd name="connsiteY4" fmla="*/ 3229687 h 7047739"/>
              <a:gd name="connsiteX5" fmla="*/ 6181599 w 6181599"/>
              <a:gd name="connsiteY5" fmla="*/ 7047739 h 7047739"/>
              <a:gd name="connsiteX6" fmla="*/ 4458779 w 6181599"/>
              <a:gd name="connsiteY6" fmla="*/ 6920788 h 7047739"/>
              <a:gd name="connsiteX7" fmla="*/ 3163494 w 6181599"/>
              <a:gd name="connsiteY7" fmla="*/ 6910841 h 7047739"/>
              <a:gd name="connsiteX8" fmla="*/ 11778 w 6181599"/>
              <a:gd name="connsiteY8" fmla="*/ 3302389 h 7047739"/>
              <a:gd name="connsiteX9" fmla="*/ 0 w 6181599"/>
              <a:gd name="connsiteY9" fmla="*/ 0 h 7047739"/>
              <a:gd name="connsiteX0" fmla="*/ 0 w 5789580"/>
              <a:gd name="connsiteY0" fmla="*/ 0 h 6929752"/>
              <a:gd name="connsiteX1" fmla="*/ 1808415 w 5789580"/>
              <a:gd name="connsiteY1" fmla="*/ 24907 h 6929752"/>
              <a:gd name="connsiteX2" fmla="*/ 3321851 w 5789580"/>
              <a:gd name="connsiteY2" fmla="*/ 27195 h 6929752"/>
              <a:gd name="connsiteX3" fmla="*/ 5789580 w 5789580"/>
              <a:gd name="connsiteY3" fmla="*/ 37539 h 6929752"/>
              <a:gd name="connsiteX4" fmla="*/ 5780212 w 5789580"/>
              <a:gd name="connsiteY4" fmla="*/ 3229687 h 6929752"/>
              <a:gd name="connsiteX5" fmla="*/ 5783393 w 5789580"/>
              <a:gd name="connsiteY5" fmla="*/ 6929752 h 6929752"/>
              <a:gd name="connsiteX6" fmla="*/ 4458779 w 5789580"/>
              <a:gd name="connsiteY6" fmla="*/ 6920788 h 6929752"/>
              <a:gd name="connsiteX7" fmla="*/ 3163494 w 5789580"/>
              <a:gd name="connsiteY7" fmla="*/ 6910841 h 6929752"/>
              <a:gd name="connsiteX8" fmla="*/ 11778 w 5789580"/>
              <a:gd name="connsiteY8" fmla="*/ 3302389 h 6929752"/>
              <a:gd name="connsiteX9" fmla="*/ 0 w 5789580"/>
              <a:gd name="connsiteY9" fmla="*/ 0 h 6929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89580" h="6929752">
                <a:moveTo>
                  <a:pt x="0" y="0"/>
                </a:moveTo>
                <a:cubicBezTo>
                  <a:pt x="13855" y="39636"/>
                  <a:pt x="1183033" y="24907"/>
                  <a:pt x="1808415" y="24907"/>
                </a:cubicBezTo>
                <a:lnTo>
                  <a:pt x="3321851" y="27195"/>
                </a:lnTo>
                <a:cubicBezTo>
                  <a:pt x="3312160" y="38452"/>
                  <a:pt x="5311474" y="34011"/>
                  <a:pt x="5789580" y="37539"/>
                </a:cubicBezTo>
                <a:cubicBezTo>
                  <a:pt x="5786457" y="1101588"/>
                  <a:pt x="5783335" y="2165638"/>
                  <a:pt x="5780212" y="3229687"/>
                </a:cubicBezTo>
                <a:cubicBezTo>
                  <a:pt x="5786188" y="5524926"/>
                  <a:pt x="5777417" y="4634513"/>
                  <a:pt x="5783393" y="6929752"/>
                </a:cubicBezTo>
                <a:lnTo>
                  <a:pt x="4458779" y="6920788"/>
                </a:lnTo>
                <a:lnTo>
                  <a:pt x="3163494" y="6910841"/>
                </a:lnTo>
                <a:cubicBezTo>
                  <a:pt x="2531868" y="6917310"/>
                  <a:pt x="13903" y="4136365"/>
                  <a:pt x="11778" y="3302389"/>
                </a:cubicBezTo>
                <a:cubicBezTo>
                  <a:pt x="11778" y="1792628"/>
                  <a:pt x="0" y="1509761"/>
                  <a:pt x="0" y="0"/>
                </a:cubicBezTo>
                <a:close/>
              </a:path>
            </a:pathLst>
          </a:custGeom>
        </p:spPr>
        <p:txBody>
          <a:bodyPr wrap="square">
            <a:noAutofit/>
          </a:bodyPr>
          <a:lstStyle/>
          <a:p>
            <a:r>
              <a:rPr lang="en-US"/>
              <a:t>Click icon to add picture</a:t>
            </a:r>
            <a:endParaRPr lang="en-US" dirty="0"/>
          </a:p>
        </p:txBody>
      </p:sp>
      <p:sp>
        <p:nvSpPr>
          <p:cNvPr id="11" name="Title 1">
            <a:extLst>
              <a:ext uri="{FF2B5EF4-FFF2-40B4-BE49-F238E27FC236}">
                <a16:creationId xmlns:a16="http://schemas.microsoft.com/office/drawing/2014/main" id="{0826B8DD-A176-E6ED-FD28-216D27295E5F}"/>
              </a:ext>
            </a:extLst>
          </p:cNvPr>
          <p:cNvSpPr>
            <a:spLocks noGrp="1"/>
          </p:cNvSpPr>
          <p:nvPr>
            <p:ph type="title" hasCustomPrompt="1"/>
          </p:nvPr>
        </p:nvSpPr>
        <p:spPr>
          <a:xfrm>
            <a:off x="6223461" y="697040"/>
            <a:ext cx="5355187" cy="1004438"/>
          </a:xfrm>
          <a:prstGeom prst="rect">
            <a:avLst/>
          </a:prstGeom>
        </p:spPr>
        <p:txBody>
          <a:bodyPr anchor="b">
            <a:noAutofit/>
          </a:bodyPr>
          <a:lstStyle>
            <a:lvl1pPr>
              <a:defRPr sz="3200"/>
            </a:lvl1pPr>
          </a:lstStyle>
          <a:p>
            <a:r>
              <a:rPr lang="en-US" dirty="0"/>
              <a:t>Click to edit headline</a:t>
            </a:r>
          </a:p>
        </p:txBody>
      </p:sp>
      <p:sp>
        <p:nvSpPr>
          <p:cNvPr id="12" name="Content Placeholder 2">
            <a:extLst>
              <a:ext uri="{FF2B5EF4-FFF2-40B4-BE49-F238E27FC236}">
                <a16:creationId xmlns:a16="http://schemas.microsoft.com/office/drawing/2014/main" id="{34F56066-46A4-5C46-29AA-A21DCE37E062}"/>
              </a:ext>
            </a:extLst>
          </p:cNvPr>
          <p:cNvSpPr>
            <a:spLocks noGrp="1"/>
          </p:cNvSpPr>
          <p:nvPr>
            <p:ph idx="1"/>
          </p:nvPr>
        </p:nvSpPr>
        <p:spPr>
          <a:xfrm>
            <a:off x="6223462" y="1979406"/>
            <a:ext cx="5355187" cy="384265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358344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ull Photo">
    <p:spTree>
      <p:nvGrpSpPr>
        <p:cNvPr id="1" name=""/>
        <p:cNvGrpSpPr/>
        <p:nvPr/>
      </p:nvGrpSpPr>
      <p:grpSpPr>
        <a:xfrm>
          <a:off x="0" y="0"/>
          <a:ext cx="0" cy="0"/>
          <a:chOff x="0" y="0"/>
          <a:chExt cx="0" cy="0"/>
        </a:xfrm>
      </p:grpSpPr>
      <p:pic>
        <p:nvPicPr>
          <p:cNvPr id="7" name="Picture 6" descr="A blue and black background&#10;&#10;Description automatically generated">
            <a:extLst>
              <a:ext uri="{FF2B5EF4-FFF2-40B4-BE49-F238E27FC236}">
                <a16:creationId xmlns:a16="http://schemas.microsoft.com/office/drawing/2014/main" id="{93B309CC-018D-3ED5-4B7E-C4F694CB2BDD}"/>
              </a:ext>
            </a:extLst>
          </p:cNvPr>
          <p:cNvPicPr>
            <a:picLocks noChangeAspect="1"/>
          </p:cNvPicPr>
          <p:nvPr userDrawn="1"/>
        </p:nvPicPr>
        <p:blipFill rotWithShape="1">
          <a:blip r:embed="rId2"/>
          <a:srcRect l="13583" r="60990"/>
          <a:stretch/>
        </p:blipFill>
        <p:spPr>
          <a:xfrm>
            <a:off x="0" y="0"/>
            <a:ext cx="3100086" cy="6858000"/>
          </a:xfrm>
          <a:prstGeom prst="rect">
            <a:avLst/>
          </a:prstGeom>
        </p:spPr>
      </p:pic>
      <p:pic>
        <p:nvPicPr>
          <p:cNvPr id="8" name="Picture 7" descr="The University of Toledo">
            <a:extLst>
              <a:ext uri="{FF2B5EF4-FFF2-40B4-BE49-F238E27FC236}">
                <a16:creationId xmlns:a16="http://schemas.microsoft.com/office/drawing/2014/main" id="{270A6DD7-E344-343B-69D3-3A56F52508CD}"/>
              </a:ext>
            </a:extLst>
          </p:cNvPr>
          <p:cNvPicPr>
            <a:picLocks noChangeAspect="1"/>
          </p:cNvPicPr>
          <p:nvPr userDrawn="1"/>
        </p:nvPicPr>
        <p:blipFill>
          <a:blip r:embed="rId3"/>
          <a:stretch>
            <a:fillRect/>
          </a:stretch>
        </p:blipFill>
        <p:spPr>
          <a:xfrm>
            <a:off x="253591" y="5595651"/>
            <a:ext cx="1182964" cy="1091967"/>
          </a:xfrm>
          <a:prstGeom prst="rect">
            <a:avLst/>
          </a:prstGeom>
        </p:spPr>
      </p:pic>
      <p:sp>
        <p:nvSpPr>
          <p:cNvPr id="3" name="Date Placeholder 2">
            <a:extLst>
              <a:ext uri="{FF2B5EF4-FFF2-40B4-BE49-F238E27FC236}">
                <a16:creationId xmlns:a16="http://schemas.microsoft.com/office/drawing/2014/main" id="{A579F779-B84F-24E1-2364-E3956EFADE63}"/>
              </a:ext>
            </a:extLst>
          </p:cNvPr>
          <p:cNvSpPr>
            <a:spLocks noGrp="1"/>
          </p:cNvSpPr>
          <p:nvPr>
            <p:ph type="dt" sz="half" idx="10"/>
          </p:nvPr>
        </p:nvSpPr>
        <p:spPr>
          <a:xfrm>
            <a:off x="1853739" y="6356350"/>
            <a:ext cx="1727662" cy="365125"/>
          </a:xfrm>
          <a:prstGeom prst="rect">
            <a:avLst/>
          </a:prstGeom>
        </p:spPr>
        <p:txBody>
          <a:bodyPr/>
          <a:lstStyle>
            <a:lvl1pPr>
              <a:defRPr>
                <a:solidFill>
                  <a:schemeClr val="bg1"/>
                </a:solidFill>
              </a:defRPr>
            </a:lvl1pPr>
          </a:lstStyle>
          <a:p>
            <a:fld id="{17CC16F3-7F71-C047-9C88-E776328B3F4E}" type="datetimeFigureOut">
              <a:rPr lang="en-US" smtClean="0"/>
              <a:pPr/>
              <a:t>3/11/2025</a:t>
            </a:fld>
            <a:endParaRPr lang="en-US" dirty="0"/>
          </a:p>
        </p:txBody>
      </p:sp>
      <p:sp>
        <p:nvSpPr>
          <p:cNvPr id="4" name="Footer Placeholder 3">
            <a:extLst>
              <a:ext uri="{FF2B5EF4-FFF2-40B4-BE49-F238E27FC236}">
                <a16:creationId xmlns:a16="http://schemas.microsoft.com/office/drawing/2014/main" id="{C55858EE-BE12-8316-425B-55154A3D019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0E40AD90-2D80-8D14-91E1-3AA42618A5C6}"/>
              </a:ext>
            </a:extLst>
          </p:cNvPr>
          <p:cNvSpPr>
            <a:spLocks noGrp="1"/>
          </p:cNvSpPr>
          <p:nvPr>
            <p:ph type="sldNum" sz="quarter" idx="12"/>
          </p:nvPr>
        </p:nvSpPr>
        <p:spPr/>
        <p:txBody>
          <a:bodyPr/>
          <a:lstStyle/>
          <a:p>
            <a:fld id="{F3139184-86B0-0442-97BF-1F00A1A10E1F}" type="slidenum">
              <a:rPr lang="en-US" smtClean="0"/>
              <a:t>‹#›</a:t>
            </a:fld>
            <a:endParaRPr lang="en-US"/>
          </a:p>
        </p:txBody>
      </p:sp>
      <p:sp>
        <p:nvSpPr>
          <p:cNvPr id="2" name="Picture Placeholder 1">
            <a:extLst>
              <a:ext uri="{FF2B5EF4-FFF2-40B4-BE49-F238E27FC236}">
                <a16:creationId xmlns:a16="http://schemas.microsoft.com/office/drawing/2014/main" id="{9686301E-DCD6-089E-7BAC-987F7CFAACBA}"/>
              </a:ext>
            </a:extLst>
          </p:cNvPr>
          <p:cNvSpPr>
            <a:spLocks noGrp="1"/>
          </p:cNvSpPr>
          <p:nvPr>
            <p:ph type="pic" sz="quarter" idx="13"/>
          </p:nvPr>
        </p:nvSpPr>
        <p:spPr>
          <a:xfrm>
            <a:off x="-17926" y="-44825"/>
            <a:ext cx="12272683" cy="6929752"/>
          </a:xfrm>
          <a:custGeom>
            <a:avLst/>
            <a:gdLst>
              <a:gd name="connsiteX0" fmla="*/ 0 w 12344400"/>
              <a:gd name="connsiteY0" fmla="*/ 0 h 6875964"/>
              <a:gd name="connsiteX1" fmla="*/ 1907026 w 12344400"/>
              <a:gd name="connsiteY1" fmla="*/ 15942 h 6875964"/>
              <a:gd name="connsiteX2" fmla="*/ 10510099 w 12344400"/>
              <a:gd name="connsiteY2" fmla="*/ 29797 h 6875964"/>
              <a:gd name="connsiteX3" fmla="*/ 12252554 w 12344400"/>
              <a:gd name="connsiteY3" fmla="*/ 52288 h 6875964"/>
              <a:gd name="connsiteX4" fmla="*/ 12344400 w 12344400"/>
              <a:gd name="connsiteY4" fmla="*/ 53001 h 6875964"/>
              <a:gd name="connsiteX5" fmla="*/ 12344400 w 12344400"/>
              <a:gd name="connsiteY5" fmla="*/ 6875964 h 6875964"/>
              <a:gd name="connsiteX6" fmla="*/ 5718175 w 12344400"/>
              <a:gd name="connsiteY6" fmla="*/ 6875964 h 6875964"/>
              <a:gd name="connsiteX7" fmla="*/ 3154529 w 12344400"/>
              <a:gd name="connsiteY7" fmla="*/ 6866017 h 6875964"/>
              <a:gd name="connsiteX8" fmla="*/ 2813 w 12344400"/>
              <a:gd name="connsiteY8" fmla="*/ 3257565 h 6875964"/>
              <a:gd name="connsiteX9" fmla="*/ 0 w 12344400"/>
              <a:gd name="connsiteY9" fmla="*/ 0 h 6875964"/>
              <a:gd name="connsiteX0" fmla="*/ 0 w 12344400"/>
              <a:gd name="connsiteY0" fmla="*/ 19917 h 6895881"/>
              <a:gd name="connsiteX1" fmla="*/ 1799450 w 12344400"/>
              <a:gd name="connsiteY1" fmla="*/ 0 h 6895881"/>
              <a:gd name="connsiteX2" fmla="*/ 10510099 w 12344400"/>
              <a:gd name="connsiteY2" fmla="*/ 49714 h 6895881"/>
              <a:gd name="connsiteX3" fmla="*/ 12252554 w 12344400"/>
              <a:gd name="connsiteY3" fmla="*/ 72205 h 6895881"/>
              <a:gd name="connsiteX4" fmla="*/ 12344400 w 12344400"/>
              <a:gd name="connsiteY4" fmla="*/ 72918 h 6895881"/>
              <a:gd name="connsiteX5" fmla="*/ 12344400 w 12344400"/>
              <a:gd name="connsiteY5" fmla="*/ 6895881 h 6895881"/>
              <a:gd name="connsiteX6" fmla="*/ 5718175 w 12344400"/>
              <a:gd name="connsiteY6" fmla="*/ 6895881 h 6895881"/>
              <a:gd name="connsiteX7" fmla="*/ 3154529 w 12344400"/>
              <a:gd name="connsiteY7" fmla="*/ 6885934 h 6895881"/>
              <a:gd name="connsiteX8" fmla="*/ 2813 w 12344400"/>
              <a:gd name="connsiteY8" fmla="*/ 3277482 h 6895881"/>
              <a:gd name="connsiteX9" fmla="*/ 0 w 12344400"/>
              <a:gd name="connsiteY9" fmla="*/ 19917 h 6895881"/>
              <a:gd name="connsiteX0" fmla="*/ 0 w 12353365"/>
              <a:gd name="connsiteY0" fmla="*/ 1987 h 6895881"/>
              <a:gd name="connsiteX1" fmla="*/ 1808415 w 12353365"/>
              <a:gd name="connsiteY1" fmla="*/ 0 h 6895881"/>
              <a:gd name="connsiteX2" fmla="*/ 10519064 w 12353365"/>
              <a:gd name="connsiteY2" fmla="*/ 49714 h 6895881"/>
              <a:gd name="connsiteX3" fmla="*/ 12261519 w 12353365"/>
              <a:gd name="connsiteY3" fmla="*/ 72205 h 6895881"/>
              <a:gd name="connsiteX4" fmla="*/ 12353365 w 12353365"/>
              <a:gd name="connsiteY4" fmla="*/ 72918 h 6895881"/>
              <a:gd name="connsiteX5" fmla="*/ 12353365 w 12353365"/>
              <a:gd name="connsiteY5" fmla="*/ 6895881 h 6895881"/>
              <a:gd name="connsiteX6" fmla="*/ 5727140 w 12353365"/>
              <a:gd name="connsiteY6" fmla="*/ 6895881 h 6895881"/>
              <a:gd name="connsiteX7" fmla="*/ 3163494 w 12353365"/>
              <a:gd name="connsiteY7" fmla="*/ 6885934 h 6895881"/>
              <a:gd name="connsiteX8" fmla="*/ 11778 w 12353365"/>
              <a:gd name="connsiteY8" fmla="*/ 3277482 h 6895881"/>
              <a:gd name="connsiteX9" fmla="*/ 0 w 12353365"/>
              <a:gd name="connsiteY9" fmla="*/ 1987 h 6895881"/>
              <a:gd name="connsiteX0" fmla="*/ 0 w 12353365"/>
              <a:gd name="connsiteY0" fmla="*/ 1987 h 6895881"/>
              <a:gd name="connsiteX1" fmla="*/ 1808415 w 12353365"/>
              <a:gd name="connsiteY1" fmla="*/ 0 h 6895881"/>
              <a:gd name="connsiteX2" fmla="*/ 10519064 w 12353365"/>
              <a:gd name="connsiteY2" fmla="*/ 31785 h 6895881"/>
              <a:gd name="connsiteX3" fmla="*/ 12261519 w 12353365"/>
              <a:gd name="connsiteY3" fmla="*/ 72205 h 6895881"/>
              <a:gd name="connsiteX4" fmla="*/ 12353365 w 12353365"/>
              <a:gd name="connsiteY4" fmla="*/ 72918 h 6895881"/>
              <a:gd name="connsiteX5" fmla="*/ 12353365 w 12353365"/>
              <a:gd name="connsiteY5" fmla="*/ 6895881 h 6895881"/>
              <a:gd name="connsiteX6" fmla="*/ 5727140 w 12353365"/>
              <a:gd name="connsiteY6" fmla="*/ 6895881 h 6895881"/>
              <a:gd name="connsiteX7" fmla="*/ 3163494 w 12353365"/>
              <a:gd name="connsiteY7" fmla="*/ 6885934 h 6895881"/>
              <a:gd name="connsiteX8" fmla="*/ 11778 w 12353365"/>
              <a:gd name="connsiteY8" fmla="*/ 3277482 h 6895881"/>
              <a:gd name="connsiteX9" fmla="*/ 0 w 12353365"/>
              <a:gd name="connsiteY9" fmla="*/ 1987 h 6895881"/>
              <a:gd name="connsiteX0" fmla="*/ 0 w 12353365"/>
              <a:gd name="connsiteY0" fmla="*/ 1987 h 6895881"/>
              <a:gd name="connsiteX1" fmla="*/ 1808415 w 12353365"/>
              <a:gd name="connsiteY1" fmla="*/ 0 h 6895881"/>
              <a:gd name="connsiteX2" fmla="*/ 10519064 w 12353365"/>
              <a:gd name="connsiteY2" fmla="*/ 31785 h 6895881"/>
              <a:gd name="connsiteX3" fmla="*/ 12261519 w 12353365"/>
              <a:gd name="connsiteY3" fmla="*/ 72205 h 6895881"/>
              <a:gd name="connsiteX4" fmla="*/ 12353365 w 12353365"/>
              <a:gd name="connsiteY4" fmla="*/ 72918 h 6895881"/>
              <a:gd name="connsiteX5" fmla="*/ 12353365 w 12353365"/>
              <a:gd name="connsiteY5" fmla="*/ 6895881 h 6895881"/>
              <a:gd name="connsiteX6" fmla="*/ 5727140 w 12353365"/>
              <a:gd name="connsiteY6" fmla="*/ 6895881 h 6895881"/>
              <a:gd name="connsiteX7" fmla="*/ 3163494 w 12353365"/>
              <a:gd name="connsiteY7" fmla="*/ 6885934 h 6895881"/>
              <a:gd name="connsiteX8" fmla="*/ 11778 w 12353365"/>
              <a:gd name="connsiteY8" fmla="*/ 3277482 h 6895881"/>
              <a:gd name="connsiteX9" fmla="*/ 0 w 12353365"/>
              <a:gd name="connsiteY9" fmla="*/ 1987 h 6895881"/>
              <a:gd name="connsiteX0" fmla="*/ 0 w 12353365"/>
              <a:gd name="connsiteY0" fmla="*/ 1987 h 6895881"/>
              <a:gd name="connsiteX1" fmla="*/ 1808415 w 12353365"/>
              <a:gd name="connsiteY1" fmla="*/ 0 h 6895881"/>
              <a:gd name="connsiteX2" fmla="*/ 10519064 w 12353365"/>
              <a:gd name="connsiteY2" fmla="*/ 31785 h 6895881"/>
              <a:gd name="connsiteX3" fmla="*/ 12261519 w 12353365"/>
              <a:gd name="connsiteY3" fmla="*/ 72205 h 6895881"/>
              <a:gd name="connsiteX4" fmla="*/ 12353365 w 12353365"/>
              <a:gd name="connsiteY4" fmla="*/ 72918 h 6895881"/>
              <a:gd name="connsiteX5" fmla="*/ 12353365 w 12353365"/>
              <a:gd name="connsiteY5" fmla="*/ 6895881 h 6895881"/>
              <a:gd name="connsiteX6" fmla="*/ 5727140 w 12353365"/>
              <a:gd name="connsiteY6" fmla="*/ 6895881 h 6895881"/>
              <a:gd name="connsiteX7" fmla="*/ 3163494 w 12353365"/>
              <a:gd name="connsiteY7" fmla="*/ 6885934 h 6895881"/>
              <a:gd name="connsiteX8" fmla="*/ 11778 w 12353365"/>
              <a:gd name="connsiteY8" fmla="*/ 3277482 h 6895881"/>
              <a:gd name="connsiteX9" fmla="*/ 0 w 12353365"/>
              <a:gd name="connsiteY9" fmla="*/ 1987 h 6895881"/>
              <a:gd name="connsiteX0" fmla="*/ 0 w 12353365"/>
              <a:gd name="connsiteY0" fmla="*/ 1987 h 6895881"/>
              <a:gd name="connsiteX1" fmla="*/ 1808415 w 12353365"/>
              <a:gd name="connsiteY1" fmla="*/ 0 h 6895881"/>
              <a:gd name="connsiteX2" fmla="*/ 10519064 w 12353365"/>
              <a:gd name="connsiteY2" fmla="*/ 31785 h 6895881"/>
              <a:gd name="connsiteX3" fmla="*/ 12261519 w 12353365"/>
              <a:gd name="connsiteY3" fmla="*/ 72205 h 6895881"/>
              <a:gd name="connsiteX4" fmla="*/ 12353365 w 12353365"/>
              <a:gd name="connsiteY4" fmla="*/ 72918 h 6895881"/>
              <a:gd name="connsiteX5" fmla="*/ 12353365 w 12353365"/>
              <a:gd name="connsiteY5" fmla="*/ 6895881 h 6895881"/>
              <a:gd name="connsiteX6" fmla="*/ 5727140 w 12353365"/>
              <a:gd name="connsiteY6" fmla="*/ 6895881 h 6895881"/>
              <a:gd name="connsiteX7" fmla="*/ 3163494 w 12353365"/>
              <a:gd name="connsiteY7" fmla="*/ 6885934 h 6895881"/>
              <a:gd name="connsiteX8" fmla="*/ 11778 w 12353365"/>
              <a:gd name="connsiteY8" fmla="*/ 3277482 h 6895881"/>
              <a:gd name="connsiteX9" fmla="*/ 0 w 12353365"/>
              <a:gd name="connsiteY9" fmla="*/ 1987 h 6895881"/>
              <a:gd name="connsiteX0" fmla="*/ 0 w 12353365"/>
              <a:gd name="connsiteY0" fmla="*/ 1987 h 6895881"/>
              <a:gd name="connsiteX1" fmla="*/ 1808415 w 12353365"/>
              <a:gd name="connsiteY1" fmla="*/ 0 h 6895881"/>
              <a:gd name="connsiteX2" fmla="*/ 10519064 w 12353365"/>
              <a:gd name="connsiteY2" fmla="*/ 31785 h 6895881"/>
              <a:gd name="connsiteX3" fmla="*/ 12261519 w 12353365"/>
              <a:gd name="connsiteY3" fmla="*/ 72205 h 6895881"/>
              <a:gd name="connsiteX4" fmla="*/ 12353365 w 12353365"/>
              <a:gd name="connsiteY4" fmla="*/ 72918 h 6895881"/>
              <a:gd name="connsiteX5" fmla="*/ 12353365 w 12353365"/>
              <a:gd name="connsiteY5" fmla="*/ 6895881 h 6895881"/>
              <a:gd name="connsiteX6" fmla="*/ 5727140 w 12353365"/>
              <a:gd name="connsiteY6" fmla="*/ 6895881 h 6895881"/>
              <a:gd name="connsiteX7" fmla="*/ 3163494 w 12353365"/>
              <a:gd name="connsiteY7" fmla="*/ 6885934 h 6895881"/>
              <a:gd name="connsiteX8" fmla="*/ 11778 w 12353365"/>
              <a:gd name="connsiteY8" fmla="*/ 3277482 h 6895881"/>
              <a:gd name="connsiteX9" fmla="*/ 0 w 12353365"/>
              <a:gd name="connsiteY9" fmla="*/ 1987 h 6895881"/>
              <a:gd name="connsiteX0" fmla="*/ 0 w 12353365"/>
              <a:gd name="connsiteY0" fmla="*/ 1987 h 6895881"/>
              <a:gd name="connsiteX1" fmla="*/ 1808415 w 12353365"/>
              <a:gd name="connsiteY1" fmla="*/ 0 h 6895881"/>
              <a:gd name="connsiteX2" fmla="*/ 10519064 w 12353365"/>
              <a:gd name="connsiteY2" fmla="*/ 31785 h 6895881"/>
              <a:gd name="connsiteX3" fmla="*/ 12261519 w 12353365"/>
              <a:gd name="connsiteY3" fmla="*/ 72205 h 6895881"/>
              <a:gd name="connsiteX4" fmla="*/ 12353365 w 12353365"/>
              <a:gd name="connsiteY4" fmla="*/ 72918 h 6895881"/>
              <a:gd name="connsiteX5" fmla="*/ 12353365 w 12353365"/>
              <a:gd name="connsiteY5" fmla="*/ 6895881 h 6895881"/>
              <a:gd name="connsiteX6" fmla="*/ 5727140 w 12353365"/>
              <a:gd name="connsiteY6" fmla="*/ 6895881 h 6895881"/>
              <a:gd name="connsiteX7" fmla="*/ 3163494 w 12353365"/>
              <a:gd name="connsiteY7" fmla="*/ 6885934 h 6895881"/>
              <a:gd name="connsiteX8" fmla="*/ 11778 w 12353365"/>
              <a:gd name="connsiteY8" fmla="*/ 3277482 h 6895881"/>
              <a:gd name="connsiteX9" fmla="*/ 0 w 12353365"/>
              <a:gd name="connsiteY9" fmla="*/ 1987 h 6895881"/>
              <a:gd name="connsiteX0" fmla="*/ 0 w 12353365"/>
              <a:gd name="connsiteY0" fmla="*/ 1987 h 6895881"/>
              <a:gd name="connsiteX1" fmla="*/ 1808415 w 12353365"/>
              <a:gd name="connsiteY1" fmla="*/ 0 h 6895881"/>
              <a:gd name="connsiteX2" fmla="*/ 10519064 w 12353365"/>
              <a:gd name="connsiteY2" fmla="*/ 31785 h 6895881"/>
              <a:gd name="connsiteX3" fmla="*/ 12261519 w 12353365"/>
              <a:gd name="connsiteY3" fmla="*/ 72205 h 6895881"/>
              <a:gd name="connsiteX4" fmla="*/ 12353365 w 12353365"/>
              <a:gd name="connsiteY4" fmla="*/ 72918 h 6895881"/>
              <a:gd name="connsiteX5" fmla="*/ 12353365 w 12353365"/>
              <a:gd name="connsiteY5" fmla="*/ 6895881 h 6895881"/>
              <a:gd name="connsiteX6" fmla="*/ 5727140 w 12353365"/>
              <a:gd name="connsiteY6" fmla="*/ 6895881 h 6895881"/>
              <a:gd name="connsiteX7" fmla="*/ 3163494 w 12353365"/>
              <a:gd name="connsiteY7" fmla="*/ 6885934 h 6895881"/>
              <a:gd name="connsiteX8" fmla="*/ 11778 w 12353365"/>
              <a:gd name="connsiteY8" fmla="*/ 3277482 h 6895881"/>
              <a:gd name="connsiteX9" fmla="*/ 0 w 12353365"/>
              <a:gd name="connsiteY9" fmla="*/ 1987 h 6895881"/>
              <a:gd name="connsiteX0" fmla="*/ 0 w 12353365"/>
              <a:gd name="connsiteY0" fmla="*/ 1987 h 6895881"/>
              <a:gd name="connsiteX1" fmla="*/ 1808415 w 12353365"/>
              <a:gd name="connsiteY1" fmla="*/ 0 h 6895881"/>
              <a:gd name="connsiteX2" fmla="*/ 10519064 w 12353365"/>
              <a:gd name="connsiteY2" fmla="*/ 31785 h 6895881"/>
              <a:gd name="connsiteX3" fmla="*/ 12234625 w 12353365"/>
              <a:gd name="connsiteY3" fmla="*/ 27381 h 6895881"/>
              <a:gd name="connsiteX4" fmla="*/ 12353365 w 12353365"/>
              <a:gd name="connsiteY4" fmla="*/ 72918 h 6895881"/>
              <a:gd name="connsiteX5" fmla="*/ 12353365 w 12353365"/>
              <a:gd name="connsiteY5" fmla="*/ 6895881 h 6895881"/>
              <a:gd name="connsiteX6" fmla="*/ 5727140 w 12353365"/>
              <a:gd name="connsiteY6" fmla="*/ 6895881 h 6895881"/>
              <a:gd name="connsiteX7" fmla="*/ 3163494 w 12353365"/>
              <a:gd name="connsiteY7" fmla="*/ 6885934 h 6895881"/>
              <a:gd name="connsiteX8" fmla="*/ 11778 w 12353365"/>
              <a:gd name="connsiteY8" fmla="*/ 3277482 h 6895881"/>
              <a:gd name="connsiteX9" fmla="*/ 0 w 12353365"/>
              <a:gd name="connsiteY9" fmla="*/ 1987 h 6895881"/>
              <a:gd name="connsiteX0" fmla="*/ 0 w 12353365"/>
              <a:gd name="connsiteY0" fmla="*/ 1987 h 6895881"/>
              <a:gd name="connsiteX1" fmla="*/ 1808415 w 12353365"/>
              <a:gd name="connsiteY1" fmla="*/ 0 h 6895881"/>
              <a:gd name="connsiteX2" fmla="*/ 10519064 w 12353365"/>
              <a:gd name="connsiteY2" fmla="*/ 31785 h 6895881"/>
              <a:gd name="connsiteX3" fmla="*/ 12234625 w 12353365"/>
              <a:gd name="connsiteY3" fmla="*/ 27381 h 6895881"/>
              <a:gd name="connsiteX4" fmla="*/ 12254754 w 12353365"/>
              <a:gd name="connsiteY4" fmla="*/ 19129 h 6895881"/>
              <a:gd name="connsiteX5" fmla="*/ 12353365 w 12353365"/>
              <a:gd name="connsiteY5" fmla="*/ 6895881 h 6895881"/>
              <a:gd name="connsiteX6" fmla="*/ 5727140 w 12353365"/>
              <a:gd name="connsiteY6" fmla="*/ 6895881 h 6895881"/>
              <a:gd name="connsiteX7" fmla="*/ 3163494 w 12353365"/>
              <a:gd name="connsiteY7" fmla="*/ 6885934 h 6895881"/>
              <a:gd name="connsiteX8" fmla="*/ 11778 w 12353365"/>
              <a:gd name="connsiteY8" fmla="*/ 3277482 h 6895881"/>
              <a:gd name="connsiteX9" fmla="*/ 0 w 12353365"/>
              <a:gd name="connsiteY9" fmla="*/ 1987 h 6895881"/>
              <a:gd name="connsiteX0" fmla="*/ 0 w 12272683"/>
              <a:gd name="connsiteY0" fmla="*/ 1987 h 6904845"/>
              <a:gd name="connsiteX1" fmla="*/ 1808415 w 12272683"/>
              <a:gd name="connsiteY1" fmla="*/ 0 h 6904845"/>
              <a:gd name="connsiteX2" fmla="*/ 10519064 w 12272683"/>
              <a:gd name="connsiteY2" fmla="*/ 31785 h 6904845"/>
              <a:gd name="connsiteX3" fmla="*/ 12234625 w 12272683"/>
              <a:gd name="connsiteY3" fmla="*/ 27381 h 6904845"/>
              <a:gd name="connsiteX4" fmla="*/ 12254754 w 12272683"/>
              <a:gd name="connsiteY4" fmla="*/ 19129 h 6904845"/>
              <a:gd name="connsiteX5" fmla="*/ 12272683 w 12272683"/>
              <a:gd name="connsiteY5" fmla="*/ 6904845 h 6904845"/>
              <a:gd name="connsiteX6" fmla="*/ 5727140 w 12272683"/>
              <a:gd name="connsiteY6" fmla="*/ 6895881 h 6904845"/>
              <a:gd name="connsiteX7" fmla="*/ 3163494 w 12272683"/>
              <a:gd name="connsiteY7" fmla="*/ 6885934 h 6904845"/>
              <a:gd name="connsiteX8" fmla="*/ 11778 w 12272683"/>
              <a:gd name="connsiteY8" fmla="*/ 3277482 h 6904845"/>
              <a:gd name="connsiteX9" fmla="*/ 0 w 12272683"/>
              <a:gd name="connsiteY9" fmla="*/ 1987 h 6904845"/>
              <a:gd name="connsiteX0" fmla="*/ 0 w 12272683"/>
              <a:gd name="connsiteY0" fmla="*/ 0 h 6929752"/>
              <a:gd name="connsiteX1" fmla="*/ 1808415 w 12272683"/>
              <a:gd name="connsiteY1" fmla="*/ 24907 h 6929752"/>
              <a:gd name="connsiteX2" fmla="*/ 10519064 w 12272683"/>
              <a:gd name="connsiteY2" fmla="*/ 56692 h 6929752"/>
              <a:gd name="connsiteX3" fmla="*/ 12234625 w 12272683"/>
              <a:gd name="connsiteY3" fmla="*/ 52288 h 6929752"/>
              <a:gd name="connsiteX4" fmla="*/ 12254754 w 12272683"/>
              <a:gd name="connsiteY4" fmla="*/ 44036 h 6929752"/>
              <a:gd name="connsiteX5" fmla="*/ 12272683 w 12272683"/>
              <a:gd name="connsiteY5" fmla="*/ 6929752 h 6929752"/>
              <a:gd name="connsiteX6" fmla="*/ 5727140 w 12272683"/>
              <a:gd name="connsiteY6" fmla="*/ 6920788 h 6929752"/>
              <a:gd name="connsiteX7" fmla="*/ 3163494 w 12272683"/>
              <a:gd name="connsiteY7" fmla="*/ 6910841 h 6929752"/>
              <a:gd name="connsiteX8" fmla="*/ 11778 w 12272683"/>
              <a:gd name="connsiteY8" fmla="*/ 3302389 h 6929752"/>
              <a:gd name="connsiteX9" fmla="*/ 0 w 12272683"/>
              <a:gd name="connsiteY9" fmla="*/ 0 h 6929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272683" h="6929752">
                <a:moveTo>
                  <a:pt x="0" y="0"/>
                </a:moveTo>
                <a:cubicBezTo>
                  <a:pt x="13855" y="39636"/>
                  <a:pt x="1183033" y="24907"/>
                  <a:pt x="1808415" y="24907"/>
                </a:cubicBezTo>
                <a:lnTo>
                  <a:pt x="10519064" y="56692"/>
                </a:lnTo>
                <a:cubicBezTo>
                  <a:pt x="10509373" y="67949"/>
                  <a:pt x="11756519" y="48760"/>
                  <a:pt x="12234625" y="52288"/>
                </a:cubicBezTo>
                <a:lnTo>
                  <a:pt x="12254754" y="44036"/>
                </a:lnTo>
                <a:cubicBezTo>
                  <a:pt x="12260730" y="2339275"/>
                  <a:pt x="12266707" y="4634513"/>
                  <a:pt x="12272683" y="6929752"/>
                </a:cubicBezTo>
                <a:lnTo>
                  <a:pt x="5727140" y="6920788"/>
                </a:lnTo>
                <a:lnTo>
                  <a:pt x="3163494" y="6910841"/>
                </a:lnTo>
                <a:cubicBezTo>
                  <a:pt x="2531868" y="6917310"/>
                  <a:pt x="13903" y="4136365"/>
                  <a:pt x="11778" y="3302389"/>
                </a:cubicBezTo>
                <a:cubicBezTo>
                  <a:pt x="11778" y="1792628"/>
                  <a:pt x="0" y="1509761"/>
                  <a:pt x="0" y="0"/>
                </a:cubicBezTo>
                <a:close/>
              </a:path>
            </a:pathLst>
          </a:custGeom>
        </p:spPr>
        <p:txBody>
          <a:bodyPr wrap="square">
            <a:noAutofit/>
          </a:bodyPr>
          <a:lstStyle/>
          <a:p>
            <a:r>
              <a:rPr lang="en-US"/>
              <a:t>Click icon to add picture</a:t>
            </a:r>
            <a:endParaRPr lang="en-US" dirty="0"/>
          </a:p>
        </p:txBody>
      </p:sp>
    </p:spTree>
    <p:extLst>
      <p:ext uri="{BB962C8B-B14F-4D97-AF65-F5344CB8AC3E}">
        <p14:creationId xmlns:p14="http://schemas.microsoft.com/office/powerpoint/2010/main" val="41364197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7" name="Picture 6" descr="A blue and black background&#10;&#10;Description automatically generated">
            <a:extLst>
              <a:ext uri="{FF2B5EF4-FFF2-40B4-BE49-F238E27FC236}">
                <a16:creationId xmlns:a16="http://schemas.microsoft.com/office/drawing/2014/main" id="{93B309CC-018D-3ED5-4B7E-C4F694CB2BDD}"/>
              </a:ext>
            </a:extLst>
          </p:cNvPr>
          <p:cNvPicPr>
            <a:picLocks noChangeAspect="1"/>
          </p:cNvPicPr>
          <p:nvPr userDrawn="1"/>
        </p:nvPicPr>
        <p:blipFill rotWithShape="1">
          <a:blip r:embed="rId2"/>
          <a:srcRect l="13583" r="60990"/>
          <a:stretch/>
        </p:blipFill>
        <p:spPr>
          <a:xfrm>
            <a:off x="0" y="0"/>
            <a:ext cx="3100086" cy="6858000"/>
          </a:xfrm>
          <a:prstGeom prst="rect">
            <a:avLst/>
          </a:prstGeom>
        </p:spPr>
      </p:pic>
      <p:pic>
        <p:nvPicPr>
          <p:cNvPr id="8" name="Picture 7" descr="The University of Toledo">
            <a:extLst>
              <a:ext uri="{FF2B5EF4-FFF2-40B4-BE49-F238E27FC236}">
                <a16:creationId xmlns:a16="http://schemas.microsoft.com/office/drawing/2014/main" id="{270A6DD7-E344-343B-69D3-3A56F52508CD}"/>
              </a:ext>
            </a:extLst>
          </p:cNvPr>
          <p:cNvPicPr>
            <a:picLocks noChangeAspect="1"/>
          </p:cNvPicPr>
          <p:nvPr userDrawn="1"/>
        </p:nvPicPr>
        <p:blipFill>
          <a:blip r:embed="rId3"/>
          <a:stretch>
            <a:fillRect/>
          </a:stretch>
        </p:blipFill>
        <p:spPr>
          <a:xfrm>
            <a:off x="253591" y="5595651"/>
            <a:ext cx="1182964" cy="1091967"/>
          </a:xfrm>
          <a:prstGeom prst="rect">
            <a:avLst/>
          </a:prstGeom>
        </p:spPr>
      </p:pic>
      <p:sp>
        <p:nvSpPr>
          <p:cNvPr id="3" name="Date Placeholder 2">
            <a:extLst>
              <a:ext uri="{FF2B5EF4-FFF2-40B4-BE49-F238E27FC236}">
                <a16:creationId xmlns:a16="http://schemas.microsoft.com/office/drawing/2014/main" id="{A579F779-B84F-24E1-2364-E3956EFADE63}"/>
              </a:ext>
            </a:extLst>
          </p:cNvPr>
          <p:cNvSpPr>
            <a:spLocks noGrp="1"/>
          </p:cNvSpPr>
          <p:nvPr>
            <p:ph type="dt" sz="half" idx="10"/>
          </p:nvPr>
        </p:nvSpPr>
        <p:spPr>
          <a:xfrm>
            <a:off x="1853739" y="6356350"/>
            <a:ext cx="1727662" cy="365125"/>
          </a:xfrm>
          <a:prstGeom prst="rect">
            <a:avLst/>
          </a:prstGeom>
        </p:spPr>
        <p:txBody>
          <a:bodyPr/>
          <a:lstStyle>
            <a:lvl1pPr>
              <a:defRPr>
                <a:solidFill>
                  <a:schemeClr val="bg1"/>
                </a:solidFill>
              </a:defRPr>
            </a:lvl1pPr>
          </a:lstStyle>
          <a:p>
            <a:fld id="{17CC16F3-7F71-C047-9C88-E776328B3F4E}" type="datetimeFigureOut">
              <a:rPr lang="en-US" smtClean="0"/>
              <a:pPr/>
              <a:t>3/11/2025</a:t>
            </a:fld>
            <a:endParaRPr lang="en-US"/>
          </a:p>
        </p:txBody>
      </p:sp>
      <p:sp>
        <p:nvSpPr>
          <p:cNvPr id="4" name="Footer Placeholder 3">
            <a:extLst>
              <a:ext uri="{FF2B5EF4-FFF2-40B4-BE49-F238E27FC236}">
                <a16:creationId xmlns:a16="http://schemas.microsoft.com/office/drawing/2014/main" id="{C55858EE-BE12-8316-425B-55154A3D019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0E40AD90-2D80-8D14-91E1-3AA42618A5C6}"/>
              </a:ext>
            </a:extLst>
          </p:cNvPr>
          <p:cNvSpPr>
            <a:spLocks noGrp="1"/>
          </p:cNvSpPr>
          <p:nvPr>
            <p:ph type="sldNum" sz="quarter" idx="12"/>
          </p:nvPr>
        </p:nvSpPr>
        <p:spPr/>
        <p:txBody>
          <a:bodyPr/>
          <a:lstStyle/>
          <a:p>
            <a:fld id="{F3139184-86B0-0442-97BF-1F00A1A10E1F}" type="slidenum">
              <a:rPr lang="en-US" smtClean="0"/>
              <a:t>‹#›</a:t>
            </a:fld>
            <a:endParaRPr lang="en-US"/>
          </a:p>
        </p:txBody>
      </p:sp>
    </p:spTree>
    <p:extLst>
      <p:ext uri="{BB962C8B-B14F-4D97-AF65-F5344CB8AC3E}">
        <p14:creationId xmlns:p14="http://schemas.microsoft.com/office/powerpoint/2010/main" val="2325337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Logo 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F301E-F204-B8FC-9863-E0D386B254D1}"/>
              </a:ext>
            </a:extLst>
          </p:cNvPr>
          <p:cNvSpPr>
            <a:spLocks noGrp="1"/>
          </p:cNvSpPr>
          <p:nvPr>
            <p:ph type="title" hasCustomPrompt="1"/>
          </p:nvPr>
        </p:nvSpPr>
        <p:spPr>
          <a:xfrm>
            <a:off x="1853738" y="694905"/>
            <a:ext cx="9733658" cy="914400"/>
          </a:xfrm>
          <a:prstGeom prst="rect">
            <a:avLst/>
          </a:prstGeom>
        </p:spPr>
        <p:txBody>
          <a:bodyPr/>
          <a:lstStyle/>
          <a:p>
            <a:r>
              <a:rPr lang="en-US" dirty="0"/>
              <a:t>Click to edit headline</a:t>
            </a:r>
          </a:p>
        </p:txBody>
      </p:sp>
      <p:sp>
        <p:nvSpPr>
          <p:cNvPr id="3" name="Content Placeholder 2">
            <a:extLst>
              <a:ext uri="{FF2B5EF4-FFF2-40B4-BE49-F238E27FC236}">
                <a16:creationId xmlns:a16="http://schemas.microsoft.com/office/drawing/2014/main" id="{1A443429-35BF-61AF-A620-7344DFE2FBED}"/>
              </a:ext>
            </a:extLst>
          </p:cNvPr>
          <p:cNvSpPr>
            <a:spLocks noGrp="1"/>
          </p:cNvSpPr>
          <p:nvPr>
            <p:ph sz="half" idx="1"/>
          </p:nvPr>
        </p:nvSpPr>
        <p:spPr>
          <a:xfrm>
            <a:off x="1853738" y="1788150"/>
            <a:ext cx="4432593" cy="43891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5383EAD0-C58D-ADC9-781F-0550BE391BAB}"/>
              </a:ext>
            </a:extLst>
          </p:cNvPr>
          <p:cNvSpPr>
            <a:spLocks noGrp="1"/>
          </p:cNvSpPr>
          <p:nvPr>
            <p:ph sz="half" idx="2"/>
          </p:nvPr>
        </p:nvSpPr>
        <p:spPr>
          <a:xfrm>
            <a:off x="6822910" y="1788150"/>
            <a:ext cx="4754880" cy="43891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8CE0EAC7-764E-6FD3-9816-F2E89EC652B3}"/>
              </a:ext>
            </a:extLst>
          </p:cNvPr>
          <p:cNvSpPr>
            <a:spLocks noGrp="1"/>
          </p:cNvSpPr>
          <p:nvPr>
            <p:ph type="dt" sz="half" idx="10"/>
          </p:nvPr>
        </p:nvSpPr>
        <p:spPr>
          <a:xfrm>
            <a:off x="1853739" y="6356350"/>
            <a:ext cx="1727662" cy="365125"/>
          </a:xfrm>
          <a:prstGeom prst="rect">
            <a:avLst/>
          </a:prstGeom>
        </p:spPr>
        <p:txBody>
          <a:bodyPr/>
          <a:lstStyle/>
          <a:p>
            <a:fld id="{17CC16F3-7F71-C047-9C88-E776328B3F4E}" type="datetimeFigureOut">
              <a:rPr lang="en-US" smtClean="0"/>
              <a:t>3/11/2025</a:t>
            </a:fld>
            <a:endParaRPr lang="en-US"/>
          </a:p>
        </p:txBody>
      </p:sp>
      <p:sp>
        <p:nvSpPr>
          <p:cNvPr id="6" name="Footer Placeholder 5">
            <a:extLst>
              <a:ext uri="{FF2B5EF4-FFF2-40B4-BE49-F238E27FC236}">
                <a16:creationId xmlns:a16="http://schemas.microsoft.com/office/drawing/2014/main" id="{BD039222-845E-967A-54A2-526A831E77C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3CE150B-F029-125F-5A26-8EF4596F8E99}"/>
              </a:ext>
            </a:extLst>
          </p:cNvPr>
          <p:cNvSpPr>
            <a:spLocks noGrp="1"/>
          </p:cNvSpPr>
          <p:nvPr>
            <p:ph type="sldNum" sz="quarter" idx="12"/>
          </p:nvPr>
        </p:nvSpPr>
        <p:spPr/>
        <p:txBody>
          <a:bodyPr/>
          <a:lstStyle/>
          <a:p>
            <a:fld id="{F3139184-86B0-0442-97BF-1F00A1A10E1F}" type="slidenum">
              <a:rPr lang="en-US" smtClean="0"/>
              <a:t>‹#›</a:t>
            </a:fld>
            <a:endParaRPr lang="en-US"/>
          </a:p>
        </p:txBody>
      </p:sp>
      <p:cxnSp>
        <p:nvCxnSpPr>
          <p:cNvPr id="8" name="Straight Connector 7">
            <a:extLst>
              <a:ext uri="{FF2B5EF4-FFF2-40B4-BE49-F238E27FC236}">
                <a16:creationId xmlns:a16="http://schemas.microsoft.com/office/drawing/2014/main" id="{9E1A39F7-D28B-D85C-A2D2-48D6489BF254}"/>
              </a:ext>
            </a:extLst>
          </p:cNvPr>
          <p:cNvCxnSpPr>
            <a:cxnSpLocks/>
          </p:cNvCxnSpPr>
          <p:nvPr userDrawn="1"/>
        </p:nvCxnSpPr>
        <p:spPr>
          <a:xfrm>
            <a:off x="6547413" y="1788150"/>
            <a:ext cx="0" cy="4389120"/>
          </a:xfrm>
          <a:prstGeom prst="line">
            <a:avLst/>
          </a:prstGeom>
          <a:ln w="15875">
            <a:solidFill>
              <a:srgbClr val="A2047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02470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Logo Chart">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997C7678-65F8-659A-CBE8-66824541B744}"/>
              </a:ext>
            </a:extLst>
          </p:cNvPr>
          <p:cNvSpPr>
            <a:spLocks noGrp="1"/>
          </p:cNvSpPr>
          <p:nvPr>
            <p:ph type="title" hasCustomPrompt="1"/>
          </p:nvPr>
        </p:nvSpPr>
        <p:spPr>
          <a:xfrm>
            <a:off x="1849569" y="694908"/>
            <a:ext cx="9736575" cy="914400"/>
          </a:xfrm>
          <a:prstGeom prst="rect">
            <a:avLst/>
          </a:prstGeom>
        </p:spPr>
        <p:txBody>
          <a:bodyPr/>
          <a:lstStyle/>
          <a:p>
            <a:r>
              <a:rPr lang="en-US" dirty="0"/>
              <a:t>Click to edit headline</a:t>
            </a:r>
          </a:p>
        </p:txBody>
      </p:sp>
      <p:sp>
        <p:nvSpPr>
          <p:cNvPr id="12" name="Date Placeholder 11">
            <a:extLst>
              <a:ext uri="{FF2B5EF4-FFF2-40B4-BE49-F238E27FC236}">
                <a16:creationId xmlns:a16="http://schemas.microsoft.com/office/drawing/2014/main" id="{8B287D44-E640-24CB-9C26-2E67CE5046D5}"/>
              </a:ext>
            </a:extLst>
          </p:cNvPr>
          <p:cNvSpPr>
            <a:spLocks noGrp="1"/>
          </p:cNvSpPr>
          <p:nvPr>
            <p:ph type="dt" sz="half" idx="10"/>
          </p:nvPr>
        </p:nvSpPr>
        <p:spPr>
          <a:xfrm>
            <a:off x="1853739" y="6356350"/>
            <a:ext cx="1727662" cy="365125"/>
          </a:xfrm>
          <a:prstGeom prst="rect">
            <a:avLst/>
          </a:prstGeom>
        </p:spPr>
        <p:txBody>
          <a:bodyPr/>
          <a:lstStyle/>
          <a:p>
            <a:fld id="{17CC16F3-7F71-C047-9C88-E776328B3F4E}" type="datetimeFigureOut">
              <a:rPr lang="en-US" smtClean="0"/>
              <a:t>3/11/2025</a:t>
            </a:fld>
            <a:endParaRPr lang="en-US" dirty="0"/>
          </a:p>
        </p:txBody>
      </p:sp>
      <p:sp>
        <p:nvSpPr>
          <p:cNvPr id="13" name="Footer Placeholder 12">
            <a:extLst>
              <a:ext uri="{FF2B5EF4-FFF2-40B4-BE49-F238E27FC236}">
                <a16:creationId xmlns:a16="http://schemas.microsoft.com/office/drawing/2014/main" id="{C2926DE1-6A52-18B1-F132-45FDAE9A339E}"/>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14" name="Slide Number Placeholder 13">
            <a:extLst>
              <a:ext uri="{FF2B5EF4-FFF2-40B4-BE49-F238E27FC236}">
                <a16:creationId xmlns:a16="http://schemas.microsoft.com/office/drawing/2014/main" id="{A5B2B2D4-D432-4C25-2774-03CBF60BC591}"/>
              </a:ext>
            </a:extLst>
          </p:cNvPr>
          <p:cNvSpPr>
            <a:spLocks noGrp="1"/>
          </p:cNvSpPr>
          <p:nvPr>
            <p:ph type="sldNum" sz="quarter" idx="12"/>
          </p:nvPr>
        </p:nvSpPr>
        <p:spPr/>
        <p:txBody>
          <a:bodyPr/>
          <a:lstStyle/>
          <a:p>
            <a:fld id="{F3139184-86B0-0442-97BF-1F00A1A10E1F}" type="slidenum">
              <a:rPr lang="en-US" smtClean="0"/>
              <a:t>‹#›</a:t>
            </a:fld>
            <a:endParaRPr lang="en-US"/>
          </a:p>
        </p:txBody>
      </p:sp>
      <p:sp>
        <p:nvSpPr>
          <p:cNvPr id="16" name="Chart Placeholder 15">
            <a:extLst>
              <a:ext uri="{FF2B5EF4-FFF2-40B4-BE49-F238E27FC236}">
                <a16:creationId xmlns:a16="http://schemas.microsoft.com/office/drawing/2014/main" id="{DB6DF9FE-E772-E0ED-D0D4-74C69797AE88}"/>
              </a:ext>
            </a:extLst>
          </p:cNvPr>
          <p:cNvSpPr>
            <a:spLocks noGrp="1"/>
          </p:cNvSpPr>
          <p:nvPr>
            <p:ph type="chart" sz="quarter" idx="13"/>
          </p:nvPr>
        </p:nvSpPr>
        <p:spPr>
          <a:xfrm>
            <a:off x="1853739" y="1787188"/>
            <a:ext cx="9736574" cy="4389120"/>
          </a:xfrm>
        </p:spPr>
        <p:txBody>
          <a:bodyPr/>
          <a:lstStyle/>
          <a:p>
            <a:r>
              <a:rPr lang="en-US"/>
              <a:t>Click icon to add chart</a:t>
            </a:r>
          </a:p>
        </p:txBody>
      </p:sp>
    </p:spTree>
    <p:extLst>
      <p:ext uri="{BB962C8B-B14F-4D97-AF65-F5344CB8AC3E}">
        <p14:creationId xmlns:p14="http://schemas.microsoft.com/office/powerpoint/2010/main" val="2979739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pic>
        <p:nvPicPr>
          <p:cNvPr id="11" name="Picture 10" descr="A blue and black background&#10;&#10;Description automatically generated">
            <a:extLst>
              <a:ext uri="{FF2B5EF4-FFF2-40B4-BE49-F238E27FC236}">
                <a16:creationId xmlns:a16="http://schemas.microsoft.com/office/drawing/2014/main" id="{0741DFC3-7F52-3262-80F8-3872703B4C15}"/>
              </a:ext>
            </a:extLst>
          </p:cNvPr>
          <p:cNvPicPr>
            <a:picLocks noChangeAspect="1"/>
          </p:cNvPicPr>
          <p:nvPr userDrawn="1"/>
        </p:nvPicPr>
        <p:blipFill>
          <a:blip r:embed="rId2"/>
          <a:stretch>
            <a:fillRect/>
          </a:stretch>
        </p:blipFill>
        <p:spPr>
          <a:xfrm>
            <a:off x="0" y="-2202"/>
            <a:ext cx="12195914" cy="6860202"/>
          </a:xfrm>
          <a:prstGeom prst="rect">
            <a:avLst/>
          </a:prstGeom>
        </p:spPr>
      </p:pic>
      <p:sp>
        <p:nvSpPr>
          <p:cNvPr id="2" name="Title 1">
            <a:extLst>
              <a:ext uri="{FF2B5EF4-FFF2-40B4-BE49-F238E27FC236}">
                <a16:creationId xmlns:a16="http://schemas.microsoft.com/office/drawing/2014/main" id="{98525B2B-2513-FE36-A477-7C7F1500E23C}"/>
              </a:ext>
            </a:extLst>
          </p:cNvPr>
          <p:cNvSpPr>
            <a:spLocks noGrp="1"/>
          </p:cNvSpPr>
          <p:nvPr>
            <p:ph type="ctrTitle" hasCustomPrompt="1"/>
          </p:nvPr>
        </p:nvSpPr>
        <p:spPr>
          <a:xfrm>
            <a:off x="2450891" y="704538"/>
            <a:ext cx="9144000" cy="2743200"/>
          </a:xfrm>
          <a:prstGeom prst="rect">
            <a:avLst/>
          </a:prstGeom>
        </p:spPr>
        <p:txBody>
          <a:bodyPr anchor="ctr">
            <a:normAutofit/>
          </a:bodyPr>
          <a:lstStyle>
            <a:lvl1pPr algn="ctr">
              <a:defRPr sz="6000">
                <a:solidFill>
                  <a:srgbClr val="FFD200"/>
                </a:solidFill>
              </a:defRPr>
            </a:lvl1pPr>
          </a:lstStyle>
          <a:p>
            <a:r>
              <a:rPr lang="en-US" dirty="0"/>
              <a:t>Click to add title</a:t>
            </a:r>
          </a:p>
        </p:txBody>
      </p:sp>
      <p:pic>
        <p:nvPicPr>
          <p:cNvPr id="13" name="Picture 12" descr="The University of Toledo">
            <a:extLst>
              <a:ext uri="{FF2B5EF4-FFF2-40B4-BE49-F238E27FC236}">
                <a16:creationId xmlns:a16="http://schemas.microsoft.com/office/drawing/2014/main" id="{7A15B486-7F0A-CCD9-5C1B-CD87E609BD62}"/>
              </a:ext>
            </a:extLst>
          </p:cNvPr>
          <p:cNvPicPr>
            <a:picLocks noChangeAspect="1"/>
          </p:cNvPicPr>
          <p:nvPr userDrawn="1"/>
        </p:nvPicPr>
        <p:blipFill>
          <a:blip r:embed="rId3"/>
          <a:stretch>
            <a:fillRect/>
          </a:stretch>
        </p:blipFill>
        <p:spPr>
          <a:xfrm>
            <a:off x="304311" y="4763079"/>
            <a:ext cx="1940716" cy="1791430"/>
          </a:xfrm>
          <a:prstGeom prst="rect">
            <a:avLst/>
          </a:prstGeom>
        </p:spPr>
      </p:pic>
      <p:sp>
        <p:nvSpPr>
          <p:cNvPr id="4" name="Subtitle 2">
            <a:extLst>
              <a:ext uri="{FF2B5EF4-FFF2-40B4-BE49-F238E27FC236}">
                <a16:creationId xmlns:a16="http://schemas.microsoft.com/office/drawing/2014/main" id="{EEA29C74-FD27-1030-4968-D68816572CC9}"/>
              </a:ext>
            </a:extLst>
          </p:cNvPr>
          <p:cNvSpPr>
            <a:spLocks noGrp="1"/>
          </p:cNvSpPr>
          <p:nvPr>
            <p:ph type="subTitle" idx="1" hasCustomPrompt="1"/>
          </p:nvPr>
        </p:nvSpPr>
        <p:spPr>
          <a:xfrm>
            <a:off x="2450891" y="3879354"/>
            <a:ext cx="9144000" cy="48273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subhead</a:t>
            </a:r>
          </a:p>
        </p:txBody>
      </p:sp>
      <p:sp>
        <p:nvSpPr>
          <p:cNvPr id="5" name="Text Placeholder 6">
            <a:extLst>
              <a:ext uri="{FF2B5EF4-FFF2-40B4-BE49-F238E27FC236}">
                <a16:creationId xmlns:a16="http://schemas.microsoft.com/office/drawing/2014/main" id="{CD53881C-896A-B256-D16C-A94E4D1D51C1}"/>
              </a:ext>
            </a:extLst>
          </p:cNvPr>
          <p:cNvSpPr>
            <a:spLocks noGrp="1"/>
          </p:cNvSpPr>
          <p:nvPr>
            <p:ph type="body" sz="quarter" idx="10" hasCustomPrompt="1"/>
          </p:nvPr>
        </p:nvSpPr>
        <p:spPr>
          <a:xfrm>
            <a:off x="4432300" y="4362450"/>
            <a:ext cx="5238750" cy="511175"/>
          </a:xfrm>
        </p:spPr>
        <p:txBody>
          <a:bodyPr/>
          <a:lstStyle>
            <a:lvl1pPr marL="0" indent="0" algn="ctr">
              <a:buFontTx/>
              <a:buNone/>
              <a:defRPr sz="1800">
                <a:solidFill>
                  <a:schemeClr val="bg1"/>
                </a:solidFill>
              </a:defRPr>
            </a:lvl1pPr>
          </a:lstStyle>
          <a:p>
            <a:pPr lvl="0"/>
            <a:r>
              <a:rPr lang="en-US" dirty="0"/>
              <a:t>Click to add presenter and date</a:t>
            </a:r>
          </a:p>
        </p:txBody>
      </p:sp>
    </p:spTree>
    <p:extLst>
      <p:ext uri="{BB962C8B-B14F-4D97-AF65-F5344CB8AC3E}">
        <p14:creationId xmlns:p14="http://schemas.microsoft.com/office/powerpoint/2010/main" val="251895581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Logo 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9AA2E-3516-E31D-D239-6A54061FC60A}"/>
              </a:ext>
            </a:extLst>
          </p:cNvPr>
          <p:cNvSpPr>
            <a:spLocks noGrp="1"/>
          </p:cNvSpPr>
          <p:nvPr>
            <p:ph type="title" hasCustomPrompt="1"/>
          </p:nvPr>
        </p:nvSpPr>
        <p:spPr>
          <a:xfrm>
            <a:off x="1853739" y="697040"/>
            <a:ext cx="4114800" cy="1004438"/>
          </a:xfrm>
          <a:prstGeom prst="rect">
            <a:avLst/>
          </a:prstGeom>
        </p:spPr>
        <p:txBody>
          <a:bodyPr anchor="b">
            <a:noAutofit/>
          </a:bodyPr>
          <a:lstStyle>
            <a:lvl1pPr>
              <a:defRPr sz="3200"/>
            </a:lvl1pPr>
          </a:lstStyle>
          <a:p>
            <a:r>
              <a:rPr lang="en-US" dirty="0"/>
              <a:t>Click to edit headline</a:t>
            </a:r>
          </a:p>
        </p:txBody>
      </p:sp>
      <p:sp>
        <p:nvSpPr>
          <p:cNvPr id="3" name="Content Placeholder 2">
            <a:extLst>
              <a:ext uri="{FF2B5EF4-FFF2-40B4-BE49-F238E27FC236}">
                <a16:creationId xmlns:a16="http://schemas.microsoft.com/office/drawing/2014/main" id="{E4D9FF02-1F7D-C32A-1D21-0EC41686D32A}"/>
              </a:ext>
            </a:extLst>
          </p:cNvPr>
          <p:cNvSpPr>
            <a:spLocks noGrp="1"/>
          </p:cNvSpPr>
          <p:nvPr>
            <p:ph idx="1"/>
          </p:nvPr>
        </p:nvSpPr>
        <p:spPr>
          <a:xfrm>
            <a:off x="6223462" y="697040"/>
            <a:ext cx="5355187" cy="54864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96E11D97-49DD-F43F-34D7-8E07F5363222}"/>
              </a:ext>
            </a:extLst>
          </p:cNvPr>
          <p:cNvSpPr>
            <a:spLocks noGrp="1"/>
          </p:cNvSpPr>
          <p:nvPr>
            <p:ph type="body" sz="half" idx="2"/>
          </p:nvPr>
        </p:nvSpPr>
        <p:spPr>
          <a:xfrm>
            <a:off x="1853739" y="1979271"/>
            <a:ext cx="4114800" cy="4195924"/>
          </a:xfrm>
        </p:spPr>
        <p:txBody>
          <a:bodyPr>
            <a:no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F72C9C3-5F0E-25D0-3559-4DDAA997235A}"/>
              </a:ext>
            </a:extLst>
          </p:cNvPr>
          <p:cNvSpPr>
            <a:spLocks noGrp="1"/>
          </p:cNvSpPr>
          <p:nvPr>
            <p:ph type="dt" sz="half" idx="10"/>
          </p:nvPr>
        </p:nvSpPr>
        <p:spPr>
          <a:xfrm>
            <a:off x="1853739" y="6356350"/>
            <a:ext cx="1727662" cy="365125"/>
          </a:xfrm>
          <a:prstGeom prst="rect">
            <a:avLst/>
          </a:prstGeom>
        </p:spPr>
        <p:txBody>
          <a:bodyPr/>
          <a:lstStyle/>
          <a:p>
            <a:fld id="{17CC16F3-7F71-C047-9C88-E776328B3F4E}" type="datetimeFigureOut">
              <a:rPr lang="en-US" smtClean="0"/>
              <a:t>3/11/2025</a:t>
            </a:fld>
            <a:endParaRPr lang="en-US"/>
          </a:p>
        </p:txBody>
      </p:sp>
      <p:sp>
        <p:nvSpPr>
          <p:cNvPr id="6" name="Footer Placeholder 5">
            <a:extLst>
              <a:ext uri="{FF2B5EF4-FFF2-40B4-BE49-F238E27FC236}">
                <a16:creationId xmlns:a16="http://schemas.microsoft.com/office/drawing/2014/main" id="{4C4F3B8B-4154-6A2A-D8F8-CC3FD677FF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CEB735D-B1F6-200E-BC5F-8EDD7C090096}"/>
              </a:ext>
            </a:extLst>
          </p:cNvPr>
          <p:cNvSpPr>
            <a:spLocks noGrp="1"/>
          </p:cNvSpPr>
          <p:nvPr>
            <p:ph type="sldNum" sz="quarter" idx="12"/>
          </p:nvPr>
        </p:nvSpPr>
        <p:spPr/>
        <p:txBody>
          <a:bodyPr/>
          <a:lstStyle/>
          <a:p>
            <a:fld id="{F3139184-86B0-0442-97BF-1F00A1A10E1F}" type="slidenum">
              <a:rPr lang="en-US" smtClean="0"/>
              <a:t>‹#›</a:t>
            </a:fld>
            <a:endParaRPr lang="en-US"/>
          </a:p>
        </p:txBody>
      </p:sp>
      <p:cxnSp>
        <p:nvCxnSpPr>
          <p:cNvPr id="9" name="Straight Connector 8">
            <a:extLst>
              <a:ext uri="{FF2B5EF4-FFF2-40B4-BE49-F238E27FC236}">
                <a16:creationId xmlns:a16="http://schemas.microsoft.com/office/drawing/2014/main" id="{B5C32E31-307B-88E9-6105-28BFDB7C78A5}"/>
              </a:ext>
            </a:extLst>
          </p:cNvPr>
          <p:cNvCxnSpPr/>
          <p:nvPr userDrawn="1"/>
        </p:nvCxnSpPr>
        <p:spPr>
          <a:xfrm>
            <a:off x="6096000" y="697040"/>
            <a:ext cx="0" cy="5486400"/>
          </a:xfrm>
          <a:prstGeom prst="line">
            <a:avLst/>
          </a:prstGeom>
          <a:ln w="15875">
            <a:solidFill>
              <a:srgbClr val="A2047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717577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Logo Photo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2675764C-ADAD-C280-87AE-DAE4423A8A73}"/>
              </a:ext>
            </a:extLst>
          </p:cNvPr>
          <p:cNvSpPr>
            <a:spLocks noGrp="1"/>
          </p:cNvSpPr>
          <p:nvPr>
            <p:ph type="pic" idx="1"/>
          </p:nvPr>
        </p:nvSpPr>
        <p:spPr>
          <a:xfrm>
            <a:off x="6223462" y="693295"/>
            <a:ext cx="5355187" cy="5105621"/>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5" name="Date Placeholder 4">
            <a:extLst>
              <a:ext uri="{FF2B5EF4-FFF2-40B4-BE49-F238E27FC236}">
                <a16:creationId xmlns:a16="http://schemas.microsoft.com/office/drawing/2014/main" id="{4D545BEF-B7C4-5F03-9D36-ECD56F0B1D29}"/>
              </a:ext>
            </a:extLst>
          </p:cNvPr>
          <p:cNvSpPr>
            <a:spLocks noGrp="1"/>
          </p:cNvSpPr>
          <p:nvPr>
            <p:ph type="dt" sz="half" idx="10"/>
          </p:nvPr>
        </p:nvSpPr>
        <p:spPr>
          <a:xfrm>
            <a:off x="1853739" y="6356350"/>
            <a:ext cx="1727662" cy="365125"/>
          </a:xfrm>
          <a:prstGeom prst="rect">
            <a:avLst/>
          </a:prstGeom>
        </p:spPr>
        <p:txBody>
          <a:bodyPr/>
          <a:lstStyle>
            <a:lvl1pPr>
              <a:defRPr>
                <a:solidFill>
                  <a:schemeClr val="bg1"/>
                </a:solidFill>
              </a:defRPr>
            </a:lvl1pPr>
          </a:lstStyle>
          <a:p>
            <a:fld id="{17CC16F3-7F71-C047-9C88-E776328B3F4E}" type="datetimeFigureOut">
              <a:rPr lang="en-US" smtClean="0"/>
              <a:pPr/>
              <a:t>3/11/2025</a:t>
            </a:fld>
            <a:endParaRPr lang="en-US"/>
          </a:p>
        </p:txBody>
      </p:sp>
      <p:sp>
        <p:nvSpPr>
          <p:cNvPr id="6" name="Footer Placeholder 5">
            <a:extLst>
              <a:ext uri="{FF2B5EF4-FFF2-40B4-BE49-F238E27FC236}">
                <a16:creationId xmlns:a16="http://schemas.microsoft.com/office/drawing/2014/main" id="{2E4C6B08-D966-2F43-3B4E-AAB685EEB4C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9541B06-073A-1E2D-CE22-01BBB23F6F56}"/>
              </a:ext>
            </a:extLst>
          </p:cNvPr>
          <p:cNvSpPr>
            <a:spLocks noGrp="1"/>
          </p:cNvSpPr>
          <p:nvPr>
            <p:ph type="sldNum" sz="quarter" idx="12"/>
          </p:nvPr>
        </p:nvSpPr>
        <p:spPr/>
        <p:txBody>
          <a:bodyPr/>
          <a:lstStyle/>
          <a:p>
            <a:fld id="{F3139184-86B0-0442-97BF-1F00A1A10E1F}" type="slidenum">
              <a:rPr lang="en-US" smtClean="0"/>
              <a:t>‹#›</a:t>
            </a:fld>
            <a:endParaRPr lang="en-US"/>
          </a:p>
        </p:txBody>
      </p:sp>
      <p:sp>
        <p:nvSpPr>
          <p:cNvPr id="12" name="Title 1">
            <a:extLst>
              <a:ext uri="{FF2B5EF4-FFF2-40B4-BE49-F238E27FC236}">
                <a16:creationId xmlns:a16="http://schemas.microsoft.com/office/drawing/2014/main" id="{B8E7F772-DB50-9738-498C-436F33008190}"/>
              </a:ext>
            </a:extLst>
          </p:cNvPr>
          <p:cNvSpPr>
            <a:spLocks noGrp="1"/>
          </p:cNvSpPr>
          <p:nvPr>
            <p:ph type="title" hasCustomPrompt="1"/>
          </p:nvPr>
        </p:nvSpPr>
        <p:spPr>
          <a:xfrm>
            <a:off x="1853739" y="697040"/>
            <a:ext cx="4114800" cy="1004438"/>
          </a:xfrm>
          <a:prstGeom prst="rect">
            <a:avLst/>
          </a:prstGeom>
        </p:spPr>
        <p:txBody>
          <a:bodyPr anchor="b">
            <a:noAutofit/>
          </a:bodyPr>
          <a:lstStyle>
            <a:lvl1pPr>
              <a:defRPr sz="3200"/>
            </a:lvl1pPr>
          </a:lstStyle>
          <a:p>
            <a:r>
              <a:rPr lang="en-US" dirty="0"/>
              <a:t>Click to edit headline</a:t>
            </a:r>
          </a:p>
        </p:txBody>
      </p:sp>
      <p:sp>
        <p:nvSpPr>
          <p:cNvPr id="13" name="Text Placeholder 3">
            <a:extLst>
              <a:ext uri="{FF2B5EF4-FFF2-40B4-BE49-F238E27FC236}">
                <a16:creationId xmlns:a16="http://schemas.microsoft.com/office/drawing/2014/main" id="{1B084FFC-D44D-4AA2-A87E-6F187AD469DF}"/>
              </a:ext>
            </a:extLst>
          </p:cNvPr>
          <p:cNvSpPr>
            <a:spLocks noGrp="1"/>
          </p:cNvSpPr>
          <p:nvPr>
            <p:ph type="body" sz="half" idx="2"/>
          </p:nvPr>
        </p:nvSpPr>
        <p:spPr>
          <a:xfrm>
            <a:off x="1853739" y="1979271"/>
            <a:ext cx="4114800" cy="3842795"/>
          </a:xfrm>
        </p:spPr>
        <p:txBody>
          <a:bodyPr>
            <a:no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4194198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Logo 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20DFBA4-A58F-CCA0-009E-5DFB70413EC4}"/>
              </a:ext>
            </a:extLst>
          </p:cNvPr>
          <p:cNvSpPr>
            <a:spLocks noGrp="1"/>
          </p:cNvSpPr>
          <p:nvPr>
            <p:ph type="dt" sz="half" idx="10"/>
          </p:nvPr>
        </p:nvSpPr>
        <p:spPr>
          <a:xfrm>
            <a:off x="1853739" y="6356350"/>
            <a:ext cx="1727662" cy="365125"/>
          </a:xfrm>
          <a:prstGeom prst="rect">
            <a:avLst/>
          </a:prstGeom>
        </p:spPr>
        <p:txBody>
          <a:bodyPr/>
          <a:lstStyle/>
          <a:p>
            <a:fld id="{17CC16F3-7F71-C047-9C88-E776328B3F4E}" type="datetimeFigureOut">
              <a:rPr lang="en-US" smtClean="0"/>
              <a:t>3/11/2025</a:t>
            </a:fld>
            <a:endParaRPr lang="en-US"/>
          </a:p>
        </p:txBody>
      </p:sp>
      <p:sp>
        <p:nvSpPr>
          <p:cNvPr id="3" name="Footer Placeholder 2">
            <a:extLst>
              <a:ext uri="{FF2B5EF4-FFF2-40B4-BE49-F238E27FC236}">
                <a16:creationId xmlns:a16="http://schemas.microsoft.com/office/drawing/2014/main" id="{4D0855CD-A58A-A789-7FBB-3D97A420C8F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2B2B275F-6E70-2FDD-184C-68D21372BC50}"/>
              </a:ext>
            </a:extLst>
          </p:cNvPr>
          <p:cNvSpPr>
            <a:spLocks noGrp="1"/>
          </p:cNvSpPr>
          <p:nvPr>
            <p:ph type="sldNum" sz="quarter" idx="12"/>
          </p:nvPr>
        </p:nvSpPr>
        <p:spPr/>
        <p:txBody>
          <a:bodyPr/>
          <a:lstStyle/>
          <a:p>
            <a:fld id="{F3139184-86B0-0442-97BF-1F00A1A10E1F}" type="slidenum">
              <a:rPr lang="en-US" smtClean="0"/>
              <a:t>‹#›</a:t>
            </a:fld>
            <a:endParaRPr lang="en-US"/>
          </a:p>
        </p:txBody>
      </p:sp>
    </p:spTree>
    <p:extLst>
      <p:ext uri="{BB962C8B-B14F-4D97-AF65-F5344CB8AC3E}">
        <p14:creationId xmlns:p14="http://schemas.microsoft.com/office/powerpoint/2010/main" val="221277644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Ribbon 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F301E-F204-B8FC-9863-E0D386B254D1}"/>
              </a:ext>
            </a:extLst>
          </p:cNvPr>
          <p:cNvSpPr>
            <a:spLocks noGrp="1"/>
          </p:cNvSpPr>
          <p:nvPr>
            <p:ph type="title" hasCustomPrompt="1"/>
          </p:nvPr>
        </p:nvSpPr>
        <p:spPr>
          <a:xfrm>
            <a:off x="1853738" y="694905"/>
            <a:ext cx="9733658" cy="914400"/>
          </a:xfrm>
          <a:prstGeom prst="rect">
            <a:avLst/>
          </a:prstGeom>
        </p:spPr>
        <p:txBody>
          <a:bodyPr/>
          <a:lstStyle/>
          <a:p>
            <a:r>
              <a:rPr lang="en-US" dirty="0"/>
              <a:t>Click to edit headline</a:t>
            </a:r>
          </a:p>
        </p:txBody>
      </p:sp>
      <p:sp>
        <p:nvSpPr>
          <p:cNvPr id="3" name="Content Placeholder 2">
            <a:extLst>
              <a:ext uri="{FF2B5EF4-FFF2-40B4-BE49-F238E27FC236}">
                <a16:creationId xmlns:a16="http://schemas.microsoft.com/office/drawing/2014/main" id="{1A443429-35BF-61AF-A620-7344DFE2FBED}"/>
              </a:ext>
            </a:extLst>
          </p:cNvPr>
          <p:cNvSpPr>
            <a:spLocks noGrp="1"/>
          </p:cNvSpPr>
          <p:nvPr>
            <p:ph sz="half" idx="1"/>
          </p:nvPr>
        </p:nvSpPr>
        <p:spPr>
          <a:xfrm>
            <a:off x="1853738" y="1788150"/>
            <a:ext cx="4432593" cy="43891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5383EAD0-C58D-ADC9-781F-0550BE391BAB}"/>
              </a:ext>
            </a:extLst>
          </p:cNvPr>
          <p:cNvSpPr>
            <a:spLocks noGrp="1"/>
          </p:cNvSpPr>
          <p:nvPr>
            <p:ph sz="half" idx="2"/>
          </p:nvPr>
        </p:nvSpPr>
        <p:spPr>
          <a:xfrm>
            <a:off x="6822910" y="1788150"/>
            <a:ext cx="4754880" cy="43891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8CE0EAC7-764E-6FD3-9816-F2E89EC652B3}"/>
              </a:ext>
            </a:extLst>
          </p:cNvPr>
          <p:cNvSpPr>
            <a:spLocks noGrp="1"/>
          </p:cNvSpPr>
          <p:nvPr>
            <p:ph type="dt" sz="half" idx="10"/>
          </p:nvPr>
        </p:nvSpPr>
        <p:spPr>
          <a:xfrm>
            <a:off x="1853739" y="6356350"/>
            <a:ext cx="1727662" cy="365125"/>
          </a:xfrm>
          <a:prstGeom prst="rect">
            <a:avLst/>
          </a:prstGeom>
        </p:spPr>
        <p:txBody>
          <a:bodyPr/>
          <a:lstStyle/>
          <a:p>
            <a:fld id="{17CC16F3-7F71-C047-9C88-E776328B3F4E}" type="datetimeFigureOut">
              <a:rPr lang="en-US" smtClean="0"/>
              <a:t>3/11/2025</a:t>
            </a:fld>
            <a:endParaRPr lang="en-US"/>
          </a:p>
        </p:txBody>
      </p:sp>
      <p:sp>
        <p:nvSpPr>
          <p:cNvPr id="6" name="Footer Placeholder 5">
            <a:extLst>
              <a:ext uri="{FF2B5EF4-FFF2-40B4-BE49-F238E27FC236}">
                <a16:creationId xmlns:a16="http://schemas.microsoft.com/office/drawing/2014/main" id="{BD039222-845E-967A-54A2-526A831E77C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3CE150B-F029-125F-5A26-8EF4596F8E99}"/>
              </a:ext>
            </a:extLst>
          </p:cNvPr>
          <p:cNvSpPr>
            <a:spLocks noGrp="1"/>
          </p:cNvSpPr>
          <p:nvPr>
            <p:ph type="sldNum" sz="quarter" idx="12"/>
          </p:nvPr>
        </p:nvSpPr>
        <p:spPr/>
        <p:txBody>
          <a:bodyPr/>
          <a:lstStyle/>
          <a:p>
            <a:fld id="{F3139184-86B0-0442-97BF-1F00A1A10E1F}" type="slidenum">
              <a:rPr lang="en-US" smtClean="0"/>
              <a:t>‹#›</a:t>
            </a:fld>
            <a:endParaRPr lang="en-US"/>
          </a:p>
        </p:txBody>
      </p:sp>
      <p:cxnSp>
        <p:nvCxnSpPr>
          <p:cNvPr id="8" name="Straight Connector 7">
            <a:extLst>
              <a:ext uri="{FF2B5EF4-FFF2-40B4-BE49-F238E27FC236}">
                <a16:creationId xmlns:a16="http://schemas.microsoft.com/office/drawing/2014/main" id="{9E1A39F7-D28B-D85C-A2D2-48D6489BF254}"/>
              </a:ext>
            </a:extLst>
          </p:cNvPr>
          <p:cNvCxnSpPr>
            <a:cxnSpLocks/>
          </p:cNvCxnSpPr>
          <p:nvPr userDrawn="1"/>
        </p:nvCxnSpPr>
        <p:spPr>
          <a:xfrm>
            <a:off x="6547413" y="1788150"/>
            <a:ext cx="0" cy="4389120"/>
          </a:xfrm>
          <a:prstGeom prst="line">
            <a:avLst/>
          </a:prstGeom>
          <a:ln w="15875">
            <a:solidFill>
              <a:srgbClr val="A2047D"/>
            </a:solidFill>
          </a:ln>
        </p:spPr>
        <p:style>
          <a:lnRef idx="1">
            <a:schemeClr val="accent1"/>
          </a:lnRef>
          <a:fillRef idx="0">
            <a:schemeClr val="accent1"/>
          </a:fillRef>
          <a:effectRef idx="0">
            <a:schemeClr val="accent1"/>
          </a:effectRef>
          <a:fontRef idx="minor">
            <a:schemeClr val="tx1"/>
          </a:fontRef>
        </p:style>
      </p:cxnSp>
      <p:pic>
        <p:nvPicPr>
          <p:cNvPr id="9" name="Picture 8" descr="The Power To Do">
            <a:extLst>
              <a:ext uri="{FF2B5EF4-FFF2-40B4-BE49-F238E27FC236}">
                <a16:creationId xmlns:a16="http://schemas.microsoft.com/office/drawing/2014/main" id="{97598E61-3590-017E-6B16-A5854620FF14}"/>
              </a:ext>
            </a:extLst>
          </p:cNvPr>
          <p:cNvPicPr>
            <a:picLocks noChangeAspect="1"/>
          </p:cNvPicPr>
          <p:nvPr userDrawn="1"/>
        </p:nvPicPr>
        <p:blipFill>
          <a:blip r:embed="rId2"/>
          <a:stretch>
            <a:fillRect/>
          </a:stretch>
        </p:blipFill>
        <p:spPr>
          <a:xfrm rot="16200000">
            <a:off x="8615596" y="3280172"/>
            <a:ext cx="6858000" cy="297655"/>
          </a:xfrm>
          <a:prstGeom prst="rect">
            <a:avLst/>
          </a:prstGeom>
        </p:spPr>
      </p:pic>
    </p:spTree>
    <p:extLst>
      <p:ext uri="{BB962C8B-B14F-4D97-AF65-F5344CB8AC3E}">
        <p14:creationId xmlns:p14="http://schemas.microsoft.com/office/powerpoint/2010/main" val="39882710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Ribbon Chart">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997C7678-65F8-659A-CBE8-66824541B744}"/>
              </a:ext>
            </a:extLst>
          </p:cNvPr>
          <p:cNvSpPr>
            <a:spLocks noGrp="1"/>
          </p:cNvSpPr>
          <p:nvPr>
            <p:ph type="title" hasCustomPrompt="1"/>
          </p:nvPr>
        </p:nvSpPr>
        <p:spPr>
          <a:xfrm>
            <a:off x="1849569" y="694908"/>
            <a:ext cx="9736575" cy="914400"/>
          </a:xfrm>
          <a:prstGeom prst="rect">
            <a:avLst/>
          </a:prstGeom>
        </p:spPr>
        <p:txBody>
          <a:bodyPr/>
          <a:lstStyle/>
          <a:p>
            <a:r>
              <a:rPr lang="en-US" dirty="0"/>
              <a:t>Click to edit headline</a:t>
            </a:r>
          </a:p>
        </p:txBody>
      </p:sp>
      <p:sp>
        <p:nvSpPr>
          <p:cNvPr id="12" name="Date Placeholder 11">
            <a:extLst>
              <a:ext uri="{FF2B5EF4-FFF2-40B4-BE49-F238E27FC236}">
                <a16:creationId xmlns:a16="http://schemas.microsoft.com/office/drawing/2014/main" id="{8B287D44-E640-24CB-9C26-2E67CE5046D5}"/>
              </a:ext>
            </a:extLst>
          </p:cNvPr>
          <p:cNvSpPr>
            <a:spLocks noGrp="1"/>
          </p:cNvSpPr>
          <p:nvPr>
            <p:ph type="dt" sz="half" idx="10"/>
          </p:nvPr>
        </p:nvSpPr>
        <p:spPr>
          <a:xfrm>
            <a:off x="1853739" y="6356350"/>
            <a:ext cx="1727662" cy="365125"/>
          </a:xfrm>
          <a:prstGeom prst="rect">
            <a:avLst/>
          </a:prstGeom>
        </p:spPr>
        <p:txBody>
          <a:bodyPr/>
          <a:lstStyle/>
          <a:p>
            <a:fld id="{17CC16F3-7F71-C047-9C88-E776328B3F4E}" type="datetimeFigureOut">
              <a:rPr lang="en-US" smtClean="0"/>
              <a:t>3/11/2025</a:t>
            </a:fld>
            <a:endParaRPr lang="en-US" dirty="0"/>
          </a:p>
        </p:txBody>
      </p:sp>
      <p:sp>
        <p:nvSpPr>
          <p:cNvPr id="13" name="Footer Placeholder 12">
            <a:extLst>
              <a:ext uri="{FF2B5EF4-FFF2-40B4-BE49-F238E27FC236}">
                <a16:creationId xmlns:a16="http://schemas.microsoft.com/office/drawing/2014/main" id="{C2926DE1-6A52-18B1-F132-45FDAE9A339E}"/>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14" name="Slide Number Placeholder 13">
            <a:extLst>
              <a:ext uri="{FF2B5EF4-FFF2-40B4-BE49-F238E27FC236}">
                <a16:creationId xmlns:a16="http://schemas.microsoft.com/office/drawing/2014/main" id="{A5B2B2D4-D432-4C25-2774-03CBF60BC591}"/>
              </a:ext>
            </a:extLst>
          </p:cNvPr>
          <p:cNvSpPr>
            <a:spLocks noGrp="1"/>
          </p:cNvSpPr>
          <p:nvPr>
            <p:ph type="sldNum" sz="quarter" idx="12"/>
          </p:nvPr>
        </p:nvSpPr>
        <p:spPr/>
        <p:txBody>
          <a:bodyPr/>
          <a:lstStyle/>
          <a:p>
            <a:fld id="{F3139184-86B0-0442-97BF-1F00A1A10E1F}" type="slidenum">
              <a:rPr lang="en-US" smtClean="0"/>
              <a:t>‹#›</a:t>
            </a:fld>
            <a:endParaRPr lang="en-US"/>
          </a:p>
        </p:txBody>
      </p:sp>
      <p:sp>
        <p:nvSpPr>
          <p:cNvPr id="16" name="Chart Placeholder 15">
            <a:extLst>
              <a:ext uri="{FF2B5EF4-FFF2-40B4-BE49-F238E27FC236}">
                <a16:creationId xmlns:a16="http://schemas.microsoft.com/office/drawing/2014/main" id="{DB6DF9FE-E772-E0ED-D0D4-74C69797AE88}"/>
              </a:ext>
            </a:extLst>
          </p:cNvPr>
          <p:cNvSpPr>
            <a:spLocks noGrp="1"/>
          </p:cNvSpPr>
          <p:nvPr>
            <p:ph type="chart" sz="quarter" idx="13"/>
          </p:nvPr>
        </p:nvSpPr>
        <p:spPr>
          <a:xfrm>
            <a:off x="1853739" y="1787188"/>
            <a:ext cx="9736574" cy="4389120"/>
          </a:xfrm>
        </p:spPr>
        <p:txBody>
          <a:bodyPr/>
          <a:lstStyle/>
          <a:p>
            <a:r>
              <a:rPr lang="en-US"/>
              <a:t>Click icon to add chart</a:t>
            </a:r>
          </a:p>
        </p:txBody>
      </p:sp>
      <p:pic>
        <p:nvPicPr>
          <p:cNvPr id="2" name="Picture 1" descr="The Power To Do">
            <a:extLst>
              <a:ext uri="{FF2B5EF4-FFF2-40B4-BE49-F238E27FC236}">
                <a16:creationId xmlns:a16="http://schemas.microsoft.com/office/drawing/2014/main" id="{25E9749D-4B91-92E4-E723-275CCB34F6E1}"/>
              </a:ext>
            </a:extLst>
          </p:cNvPr>
          <p:cNvPicPr>
            <a:picLocks noChangeAspect="1"/>
          </p:cNvPicPr>
          <p:nvPr userDrawn="1"/>
        </p:nvPicPr>
        <p:blipFill>
          <a:blip r:embed="rId2"/>
          <a:stretch>
            <a:fillRect/>
          </a:stretch>
        </p:blipFill>
        <p:spPr>
          <a:xfrm rot="16200000">
            <a:off x="8615596" y="3280172"/>
            <a:ext cx="6858000" cy="297655"/>
          </a:xfrm>
          <a:prstGeom prst="rect">
            <a:avLst/>
          </a:prstGeom>
        </p:spPr>
      </p:pic>
    </p:spTree>
    <p:extLst>
      <p:ext uri="{BB962C8B-B14F-4D97-AF65-F5344CB8AC3E}">
        <p14:creationId xmlns:p14="http://schemas.microsoft.com/office/powerpoint/2010/main" val="263578987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Ribbon 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9AA2E-3516-E31D-D239-6A54061FC60A}"/>
              </a:ext>
            </a:extLst>
          </p:cNvPr>
          <p:cNvSpPr>
            <a:spLocks noGrp="1"/>
          </p:cNvSpPr>
          <p:nvPr>
            <p:ph type="title" hasCustomPrompt="1"/>
          </p:nvPr>
        </p:nvSpPr>
        <p:spPr>
          <a:xfrm>
            <a:off x="1853739" y="697040"/>
            <a:ext cx="4114800" cy="1004438"/>
          </a:xfrm>
          <a:prstGeom prst="rect">
            <a:avLst/>
          </a:prstGeom>
        </p:spPr>
        <p:txBody>
          <a:bodyPr anchor="b">
            <a:noAutofit/>
          </a:bodyPr>
          <a:lstStyle>
            <a:lvl1pPr>
              <a:defRPr sz="3200"/>
            </a:lvl1pPr>
          </a:lstStyle>
          <a:p>
            <a:r>
              <a:rPr lang="en-US" dirty="0"/>
              <a:t>Click to edit headline</a:t>
            </a:r>
          </a:p>
        </p:txBody>
      </p:sp>
      <p:sp>
        <p:nvSpPr>
          <p:cNvPr id="3" name="Content Placeholder 2">
            <a:extLst>
              <a:ext uri="{FF2B5EF4-FFF2-40B4-BE49-F238E27FC236}">
                <a16:creationId xmlns:a16="http://schemas.microsoft.com/office/drawing/2014/main" id="{E4D9FF02-1F7D-C32A-1D21-0EC41686D32A}"/>
              </a:ext>
            </a:extLst>
          </p:cNvPr>
          <p:cNvSpPr>
            <a:spLocks noGrp="1"/>
          </p:cNvSpPr>
          <p:nvPr>
            <p:ph idx="1"/>
          </p:nvPr>
        </p:nvSpPr>
        <p:spPr>
          <a:xfrm>
            <a:off x="6223462" y="697040"/>
            <a:ext cx="5355187" cy="54864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96E11D97-49DD-F43F-34D7-8E07F5363222}"/>
              </a:ext>
            </a:extLst>
          </p:cNvPr>
          <p:cNvSpPr>
            <a:spLocks noGrp="1"/>
          </p:cNvSpPr>
          <p:nvPr>
            <p:ph type="body" sz="half" idx="2"/>
          </p:nvPr>
        </p:nvSpPr>
        <p:spPr>
          <a:xfrm>
            <a:off x="1853739" y="1979271"/>
            <a:ext cx="4114800" cy="4195924"/>
          </a:xfrm>
        </p:spPr>
        <p:txBody>
          <a:bodyPr>
            <a:no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F72C9C3-5F0E-25D0-3559-4DDAA997235A}"/>
              </a:ext>
            </a:extLst>
          </p:cNvPr>
          <p:cNvSpPr>
            <a:spLocks noGrp="1"/>
          </p:cNvSpPr>
          <p:nvPr>
            <p:ph type="dt" sz="half" idx="10"/>
          </p:nvPr>
        </p:nvSpPr>
        <p:spPr>
          <a:xfrm>
            <a:off x="1853739" y="6356350"/>
            <a:ext cx="1727662" cy="365125"/>
          </a:xfrm>
          <a:prstGeom prst="rect">
            <a:avLst/>
          </a:prstGeom>
        </p:spPr>
        <p:txBody>
          <a:bodyPr/>
          <a:lstStyle/>
          <a:p>
            <a:fld id="{17CC16F3-7F71-C047-9C88-E776328B3F4E}" type="datetimeFigureOut">
              <a:rPr lang="en-US" smtClean="0"/>
              <a:t>3/11/2025</a:t>
            </a:fld>
            <a:endParaRPr lang="en-US"/>
          </a:p>
        </p:txBody>
      </p:sp>
      <p:sp>
        <p:nvSpPr>
          <p:cNvPr id="6" name="Footer Placeholder 5">
            <a:extLst>
              <a:ext uri="{FF2B5EF4-FFF2-40B4-BE49-F238E27FC236}">
                <a16:creationId xmlns:a16="http://schemas.microsoft.com/office/drawing/2014/main" id="{4C4F3B8B-4154-6A2A-D8F8-CC3FD677FF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CEB735D-B1F6-200E-BC5F-8EDD7C090096}"/>
              </a:ext>
            </a:extLst>
          </p:cNvPr>
          <p:cNvSpPr>
            <a:spLocks noGrp="1"/>
          </p:cNvSpPr>
          <p:nvPr>
            <p:ph type="sldNum" sz="quarter" idx="12"/>
          </p:nvPr>
        </p:nvSpPr>
        <p:spPr/>
        <p:txBody>
          <a:bodyPr/>
          <a:lstStyle/>
          <a:p>
            <a:fld id="{F3139184-86B0-0442-97BF-1F00A1A10E1F}" type="slidenum">
              <a:rPr lang="en-US" smtClean="0"/>
              <a:t>‹#›</a:t>
            </a:fld>
            <a:endParaRPr lang="en-US"/>
          </a:p>
        </p:txBody>
      </p:sp>
      <p:cxnSp>
        <p:nvCxnSpPr>
          <p:cNvPr id="9" name="Straight Connector 8">
            <a:extLst>
              <a:ext uri="{FF2B5EF4-FFF2-40B4-BE49-F238E27FC236}">
                <a16:creationId xmlns:a16="http://schemas.microsoft.com/office/drawing/2014/main" id="{B5C32E31-307B-88E9-6105-28BFDB7C78A5}"/>
              </a:ext>
            </a:extLst>
          </p:cNvPr>
          <p:cNvCxnSpPr/>
          <p:nvPr userDrawn="1"/>
        </p:nvCxnSpPr>
        <p:spPr>
          <a:xfrm>
            <a:off x="6096000" y="697040"/>
            <a:ext cx="0" cy="5486400"/>
          </a:xfrm>
          <a:prstGeom prst="line">
            <a:avLst/>
          </a:prstGeom>
          <a:ln w="15875">
            <a:solidFill>
              <a:srgbClr val="A2047D"/>
            </a:solidFill>
          </a:ln>
        </p:spPr>
        <p:style>
          <a:lnRef idx="1">
            <a:schemeClr val="accent1"/>
          </a:lnRef>
          <a:fillRef idx="0">
            <a:schemeClr val="accent1"/>
          </a:fillRef>
          <a:effectRef idx="0">
            <a:schemeClr val="accent1"/>
          </a:effectRef>
          <a:fontRef idx="minor">
            <a:schemeClr val="tx1"/>
          </a:fontRef>
        </p:style>
      </p:cxnSp>
      <p:pic>
        <p:nvPicPr>
          <p:cNvPr id="8" name="Picture 7" descr="The Power To Do">
            <a:extLst>
              <a:ext uri="{FF2B5EF4-FFF2-40B4-BE49-F238E27FC236}">
                <a16:creationId xmlns:a16="http://schemas.microsoft.com/office/drawing/2014/main" id="{3A36892B-B7CD-8405-47CC-112DE92199DB}"/>
              </a:ext>
            </a:extLst>
          </p:cNvPr>
          <p:cNvPicPr>
            <a:picLocks noChangeAspect="1"/>
          </p:cNvPicPr>
          <p:nvPr userDrawn="1"/>
        </p:nvPicPr>
        <p:blipFill>
          <a:blip r:embed="rId2"/>
          <a:stretch>
            <a:fillRect/>
          </a:stretch>
        </p:blipFill>
        <p:spPr>
          <a:xfrm rot="16200000">
            <a:off x="8615596" y="3280172"/>
            <a:ext cx="6858000" cy="297655"/>
          </a:xfrm>
          <a:prstGeom prst="rect">
            <a:avLst/>
          </a:prstGeom>
        </p:spPr>
      </p:pic>
    </p:spTree>
    <p:extLst>
      <p:ext uri="{BB962C8B-B14F-4D97-AF65-F5344CB8AC3E}">
        <p14:creationId xmlns:p14="http://schemas.microsoft.com/office/powerpoint/2010/main" val="110794453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Ribbon Photo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2675764C-ADAD-C280-87AE-DAE4423A8A73}"/>
              </a:ext>
            </a:extLst>
          </p:cNvPr>
          <p:cNvSpPr>
            <a:spLocks noGrp="1"/>
          </p:cNvSpPr>
          <p:nvPr>
            <p:ph type="pic" idx="1"/>
          </p:nvPr>
        </p:nvSpPr>
        <p:spPr>
          <a:xfrm>
            <a:off x="6223462" y="693295"/>
            <a:ext cx="5355187" cy="5105621"/>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5" name="Date Placeholder 4">
            <a:extLst>
              <a:ext uri="{FF2B5EF4-FFF2-40B4-BE49-F238E27FC236}">
                <a16:creationId xmlns:a16="http://schemas.microsoft.com/office/drawing/2014/main" id="{4D545BEF-B7C4-5F03-9D36-ECD56F0B1D29}"/>
              </a:ext>
            </a:extLst>
          </p:cNvPr>
          <p:cNvSpPr>
            <a:spLocks noGrp="1"/>
          </p:cNvSpPr>
          <p:nvPr>
            <p:ph type="dt" sz="half" idx="10"/>
          </p:nvPr>
        </p:nvSpPr>
        <p:spPr>
          <a:xfrm>
            <a:off x="1853739" y="6356350"/>
            <a:ext cx="1727662" cy="365125"/>
          </a:xfrm>
          <a:prstGeom prst="rect">
            <a:avLst/>
          </a:prstGeom>
        </p:spPr>
        <p:txBody>
          <a:bodyPr/>
          <a:lstStyle>
            <a:lvl1pPr>
              <a:defRPr>
                <a:solidFill>
                  <a:schemeClr val="bg1"/>
                </a:solidFill>
              </a:defRPr>
            </a:lvl1pPr>
          </a:lstStyle>
          <a:p>
            <a:fld id="{17CC16F3-7F71-C047-9C88-E776328B3F4E}" type="datetimeFigureOut">
              <a:rPr lang="en-US" smtClean="0"/>
              <a:pPr/>
              <a:t>3/11/2025</a:t>
            </a:fld>
            <a:endParaRPr lang="en-US"/>
          </a:p>
        </p:txBody>
      </p:sp>
      <p:sp>
        <p:nvSpPr>
          <p:cNvPr id="6" name="Footer Placeholder 5">
            <a:extLst>
              <a:ext uri="{FF2B5EF4-FFF2-40B4-BE49-F238E27FC236}">
                <a16:creationId xmlns:a16="http://schemas.microsoft.com/office/drawing/2014/main" id="{2E4C6B08-D966-2F43-3B4E-AAB685EEB4C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9541B06-073A-1E2D-CE22-01BBB23F6F56}"/>
              </a:ext>
            </a:extLst>
          </p:cNvPr>
          <p:cNvSpPr>
            <a:spLocks noGrp="1"/>
          </p:cNvSpPr>
          <p:nvPr>
            <p:ph type="sldNum" sz="quarter" idx="12"/>
          </p:nvPr>
        </p:nvSpPr>
        <p:spPr/>
        <p:txBody>
          <a:bodyPr/>
          <a:lstStyle/>
          <a:p>
            <a:fld id="{F3139184-86B0-0442-97BF-1F00A1A10E1F}" type="slidenum">
              <a:rPr lang="en-US" smtClean="0"/>
              <a:t>‹#›</a:t>
            </a:fld>
            <a:endParaRPr lang="en-US"/>
          </a:p>
        </p:txBody>
      </p:sp>
      <p:sp>
        <p:nvSpPr>
          <p:cNvPr id="12" name="Title 1">
            <a:extLst>
              <a:ext uri="{FF2B5EF4-FFF2-40B4-BE49-F238E27FC236}">
                <a16:creationId xmlns:a16="http://schemas.microsoft.com/office/drawing/2014/main" id="{B8E7F772-DB50-9738-498C-436F33008190}"/>
              </a:ext>
            </a:extLst>
          </p:cNvPr>
          <p:cNvSpPr>
            <a:spLocks noGrp="1"/>
          </p:cNvSpPr>
          <p:nvPr>
            <p:ph type="title" hasCustomPrompt="1"/>
          </p:nvPr>
        </p:nvSpPr>
        <p:spPr>
          <a:xfrm>
            <a:off x="1853739" y="697040"/>
            <a:ext cx="4114800" cy="1004438"/>
          </a:xfrm>
          <a:prstGeom prst="rect">
            <a:avLst/>
          </a:prstGeom>
        </p:spPr>
        <p:txBody>
          <a:bodyPr anchor="b">
            <a:noAutofit/>
          </a:bodyPr>
          <a:lstStyle>
            <a:lvl1pPr>
              <a:defRPr sz="3200"/>
            </a:lvl1pPr>
          </a:lstStyle>
          <a:p>
            <a:r>
              <a:rPr lang="en-US" dirty="0"/>
              <a:t>Click to edit headline</a:t>
            </a:r>
          </a:p>
        </p:txBody>
      </p:sp>
      <p:sp>
        <p:nvSpPr>
          <p:cNvPr id="13" name="Text Placeholder 3">
            <a:extLst>
              <a:ext uri="{FF2B5EF4-FFF2-40B4-BE49-F238E27FC236}">
                <a16:creationId xmlns:a16="http://schemas.microsoft.com/office/drawing/2014/main" id="{1B084FFC-D44D-4AA2-A87E-6F187AD469DF}"/>
              </a:ext>
            </a:extLst>
          </p:cNvPr>
          <p:cNvSpPr>
            <a:spLocks noGrp="1"/>
          </p:cNvSpPr>
          <p:nvPr>
            <p:ph type="body" sz="half" idx="2"/>
          </p:nvPr>
        </p:nvSpPr>
        <p:spPr>
          <a:xfrm>
            <a:off x="1853739" y="1979271"/>
            <a:ext cx="4114800" cy="3842795"/>
          </a:xfrm>
        </p:spPr>
        <p:txBody>
          <a:bodyPr>
            <a:no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2" name="Picture 1" descr="The Power To Do">
            <a:extLst>
              <a:ext uri="{FF2B5EF4-FFF2-40B4-BE49-F238E27FC236}">
                <a16:creationId xmlns:a16="http://schemas.microsoft.com/office/drawing/2014/main" id="{179C6BBE-BEB4-BE22-3486-1319E010C548}"/>
              </a:ext>
            </a:extLst>
          </p:cNvPr>
          <p:cNvPicPr>
            <a:picLocks noChangeAspect="1"/>
          </p:cNvPicPr>
          <p:nvPr userDrawn="1"/>
        </p:nvPicPr>
        <p:blipFill>
          <a:blip r:embed="rId2"/>
          <a:stretch>
            <a:fillRect/>
          </a:stretch>
        </p:blipFill>
        <p:spPr>
          <a:xfrm rot="16200000">
            <a:off x="8615596" y="3280172"/>
            <a:ext cx="6858000" cy="297655"/>
          </a:xfrm>
          <a:prstGeom prst="rect">
            <a:avLst/>
          </a:prstGeom>
        </p:spPr>
      </p:pic>
    </p:spTree>
    <p:extLst>
      <p:ext uri="{BB962C8B-B14F-4D97-AF65-F5344CB8AC3E}">
        <p14:creationId xmlns:p14="http://schemas.microsoft.com/office/powerpoint/2010/main" val="156736566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Ribbon 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20DFBA4-A58F-CCA0-009E-5DFB70413EC4}"/>
              </a:ext>
            </a:extLst>
          </p:cNvPr>
          <p:cNvSpPr>
            <a:spLocks noGrp="1"/>
          </p:cNvSpPr>
          <p:nvPr>
            <p:ph type="dt" sz="half" idx="10"/>
          </p:nvPr>
        </p:nvSpPr>
        <p:spPr>
          <a:xfrm>
            <a:off x="1853739" y="6356350"/>
            <a:ext cx="1727662" cy="365125"/>
          </a:xfrm>
          <a:prstGeom prst="rect">
            <a:avLst/>
          </a:prstGeom>
        </p:spPr>
        <p:txBody>
          <a:bodyPr/>
          <a:lstStyle/>
          <a:p>
            <a:fld id="{17CC16F3-7F71-C047-9C88-E776328B3F4E}" type="datetimeFigureOut">
              <a:rPr lang="en-US" smtClean="0"/>
              <a:t>3/11/2025</a:t>
            </a:fld>
            <a:endParaRPr lang="en-US"/>
          </a:p>
        </p:txBody>
      </p:sp>
      <p:sp>
        <p:nvSpPr>
          <p:cNvPr id="3" name="Footer Placeholder 2">
            <a:extLst>
              <a:ext uri="{FF2B5EF4-FFF2-40B4-BE49-F238E27FC236}">
                <a16:creationId xmlns:a16="http://schemas.microsoft.com/office/drawing/2014/main" id="{4D0855CD-A58A-A789-7FBB-3D97A420C8F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2B2B275F-6E70-2FDD-184C-68D21372BC50}"/>
              </a:ext>
            </a:extLst>
          </p:cNvPr>
          <p:cNvSpPr>
            <a:spLocks noGrp="1"/>
          </p:cNvSpPr>
          <p:nvPr>
            <p:ph type="sldNum" sz="quarter" idx="12"/>
          </p:nvPr>
        </p:nvSpPr>
        <p:spPr/>
        <p:txBody>
          <a:bodyPr/>
          <a:lstStyle/>
          <a:p>
            <a:fld id="{F3139184-86B0-0442-97BF-1F00A1A10E1F}" type="slidenum">
              <a:rPr lang="en-US" smtClean="0"/>
              <a:t>‹#›</a:t>
            </a:fld>
            <a:endParaRPr lang="en-US"/>
          </a:p>
        </p:txBody>
      </p:sp>
      <p:pic>
        <p:nvPicPr>
          <p:cNvPr id="5" name="Picture 4" descr="The Power To Do">
            <a:extLst>
              <a:ext uri="{FF2B5EF4-FFF2-40B4-BE49-F238E27FC236}">
                <a16:creationId xmlns:a16="http://schemas.microsoft.com/office/drawing/2014/main" id="{B9BF702D-809E-6101-23D2-92BC43152DB8}"/>
              </a:ext>
            </a:extLst>
          </p:cNvPr>
          <p:cNvPicPr>
            <a:picLocks noChangeAspect="1"/>
          </p:cNvPicPr>
          <p:nvPr userDrawn="1"/>
        </p:nvPicPr>
        <p:blipFill>
          <a:blip r:embed="rId2"/>
          <a:stretch>
            <a:fillRect/>
          </a:stretch>
        </p:blipFill>
        <p:spPr>
          <a:xfrm rot="16200000">
            <a:off x="8615596" y="3280172"/>
            <a:ext cx="6858000" cy="297655"/>
          </a:xfrm>
          <a:prstGeom prst="rect">
            <a:avLst/>
          </a:prstGeom>
        </p:spPr>
      </p:pic>
    </p:spTree>
    <p:extLst>
      <p:ext uri="{BB962C8B-B14F-4D97-AF65-F5344CB8AC3E}">
        <p14:creationId xmlns:p14="http://schemas.microsoft.com/office/powerpoint/2010/main" val="188987448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Blank Background">
    <p:bg>
      <p:bgPr>
        <a:solidFill>
          <a:schemeClr val="bg1">
            <a:alpha val="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448207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pic>
        <p:nvPicPr>
          <p:cNvPr id="12" name="Picture 11" descr="Photo of a colorful sunset over The University of Toledo">
            <a:extLst>
              <a:ext uri="{FF2B5EF4-FFF2-40B4-BE49-F238E27FC236}">
                <a16:creationId xmlns:a16="http://schemas.microsoft.com/office/drawing/2014/main" id="{C6086AC2-6CBC-08BB-D74C-DE47A0D4E187}"/>
              </a:ext>
            </a:extLst>
          </p:cNvPr>
          <p:cNvPicPr>
            <a:picLocks noChangeAspect="1"/>
          </p:cNvPicPr>
          <p:nvPr userDrawn="1"/>
        </p:nvPicPr>
        <p:blipFill rotWithShape="1">
          <a:blip r:embed="rId2"/>
          <a:srcRect r="2141" b="2147"/>
          <a:stretch/>
        </p:blipFill>
        <p:spPr>
          <a:xfrm>
            <a:off x="776" y="-1"/>
            <a:ext cx="12191224" cy="6858001"/>
          </a:xfrm>
          <a:prstGeom prst="rect">
            <a:avLst/>
          </a:prstGeom>
        </p:spPr>
      </p:pic>
      <p:sp>
        <p:nvSpPr>
          <p:cNvPr id="2" name="Title 1">
            <a:extLst>
              <a:ext uri="{FF2B5EF4-FFF2-40B4-BE49-F238E27FC236}">
                <a16:creationId xmlns:a16="http://schemas.microsoft.com/office/drawing/2014/main" id="{A47F17AE-868A-0D51-8409-0336CE93FA1D}"/>
              </a:ext>
            </a:extLst>
          </p:cNvPr>
          <p:cNvSpPr>
            <a:spLocks noGrp="1"/>
          </p:cNvSpPr>
          <p:nvPr>
            <p:ph type="title" hasCustomPrompt="1"/>
          </p:nvPr>
        </p:nvSpPr>
        <p:spPr>
          <a:xfrm>
            <a:off x="348380" y="2038349"/>
            <a:ext cx="4756056" cy="2781300"/>
          </a:xfrm>
          <a:prstGeom prst="rect">
            <a:avLst/>
          </a:prstGeom>
        </p:spPr>
        <p:txBody>
          <a:bodyPr anchor="b"/>
          <a:lstStyle>
            <a:lvl1pPr>
              <a:defRPr sz="6000">
                <a:solidFill>
                  <a:srgbClr val="000F3E"/>
                </a:solidFill>
              </a:defRPr>
            </a:lvl1pPr>
          </a:lstStyle>
          <a:p>
            <a:r>
              <a:rPr lang="en-US" dirty="0"/>
              <a:t>Click to edit </a:t>
            </a:r>
            <a:br>
              <a:rPr lang="en-US" dirty="0"/>
            </a:br>
            <a:r>
              <a:rPr lang="en-US" dirty="0"/>
              <a:t>Thank You</a:t>
            </a:r>
          </a:p>
        </p:txBody>
      </p:sp>
      <p:sp>
        <p:nvSpPr>
          <p:cNvPr id="4" name="Date Placeholder 3">
            <a:extLst>
              <a:ext uri="{FF2B5EF4-FFF2-40B4-BE49-F238E27FC236}">
                <a16:creationId xmlns:a16="http://schemas.microsoft.com/office/drawing/2014/main" id="{522C276A-CC74-713F-673B-FE112F766276}"/>
              </a:ext>
            </a:extLst>
          </p:cNvPr>
          <p:cNvSpPr>
            <a:spLocks noGrp="1"/>
          </p:cNvSpPr>
          <p:nvPr>
            <p:ph type="dt" sz="half" idx="10"/>
          </p:nvPr>
        </p:nvSpPr>
        <p:spPr>
          <a:xfrm>
            <a:off x="1853739" y="6356350"/>
            <a:ext cx="1727662" cy="365125"/>
          </a:xfrm>
          <a:prstGeom prst="rect">
            <a:avLst/>
          </a:prstGeom>
        </p:spPr>
        <p:txBody>
          <a:bodyPr/>
          <a:lstStyle/>
          <a:p>
            <a:fld id="{17CC16F3-7F71-C047-9C88-E776328B3F4E}" type="datetimeFigureOut">
              <a:rPr lang="en-US" smtClean="0"/>
              <a:t>3/11/2025</a:t>
            </a:fld>
            <a:endParaRPr lang="en-US"/>
          </a:p>
        </p:txBody>
      </p:sp>
      <p:sp>
        <p:nvSpPr>
          <p:cNvPr id="5" name="Footer Placeholder 4">
            <a:extLst>
              <a:ext uri="{FF2B5EF4-FFF2-40B4-BE49-F238E27FC236}">
                <a16:creationId xmlns:a16="http://schemas.microsoft.com/office/drawing/2014/main" id="{F41B0D78-6004-64E4-5038-341C937E10C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5508537-6ED8-6D2E-8E33-A44BE175FDB4}"/>
              </a:ext>
            </a:extLst>
          </p:cNvPr>
          <p:cNvSpPr>
            <a:spLocks noGrp="1"/>
          </p:cNvSpPr>
          <p:nvPr>
            <p:ph type="sldNum" sz="quarter" idx="12"/>
          </p:nvPr>
        </p:nvSpPr>
        <p:spPr/>
        <p:txBody>
          <a:bodyPr/>
          <a:lstStyle/>
          <a:p>
            <a:fld id="{F3139184-86B0-0442-97BF-1F00A1A10E1F}" type="slidenum">
              <a:rPr lang="en-US" smtClean="0"/>
              <a:t>‹#›</a:t>
            </a:fld>
            <a:endParaRPr lang="en-US"/>
          </a:p>
        </p:txBody>
      </p:sp>
      <p:pic>
        <p:nvPicPr>
          <p:cNvPr id="14" name="Picture 13" descr="A blue and yellow logo with a black background&#10;&#10;Description automatically generated">
            <a:extLst>
              <a:ext uri="{FF2B5EF4-FFF2-40B4-BE49-F238E27FC236}">
                <a16:creationId xmlns:a16="http://schemas.microsoft.com/office/drawing/2014/main" id="{BC26EF39-F156-5E94-F634-29956483C28C}"/>
              </a:ext>
            </a:extLst>
          </p:cNvPr>
          <p:cNvPicPr>
            <a:picLocks noChangeAspect="1"/>
          </p:cNvPicPr>
          <p:nvPr userDrawn="1"/>
        </p:nvPicPr>
        <p:blipFill>
          <a:blip r:embed="rId3"/>
          <a:stretch>
            <a:fillRect/>
          </a:stretch>
        </p:blipFill>
        <p:spPr>
          <a:xfrm>
            <a:off x="348379" y="5597525"/>
            <a:ext cx="1157758" cy="1069078"/>
          </a:xfrm>
          <a:prstGeom prst="rect">
            <a:avLst/>
          </a:prstGeom>
        </p:spPr>
      </p:pic>
    </p:spTree>
    <p:extLst>
      <p:ext uri="{BB962C8B-B14F-4D97-AF65-F5344CB8AC3E}">
        <p14:creationId xmlns:p14="http://schemas.microsoft.com/office/powerpoint/2010/main" val="29205732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3">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0741DFC3-7F52-3262-80F8-3872703B4C15}"/>
              </a:ext>
            </a:extLst>
          </p:cNvPr>
          <p:cNvPicPr>
            <a:picLocks noChangeAspect="1"/>
          </p:cNvPicPr>
          <p:nvPr userDrawn="1"/>
        </p:nvPicPr>
        <p:blipFill rotWithShape="1">
          <a:blip r:embed="rId2"/>
          <a:srcRect l="1190" t="34224" r="31198"/>
          <a:stretch/>
        </p:blipFill>
        <p:spPr>
          <a:xfrm>
            <a:off x="-1" y="0"/>
            <a:ext cx="12192001" cy="6671733"/>
          </a:xfrm>
          <a:prstGeom prst="rect">
            <a:avLst/>
          </a:prstGeom>
        </p:spPr>
      </p:pic>
      <p:sp>
        <p:nvSpPr>
          <p:cNvPr id="2" name="Title 1">
            <a:extLst>
              <a:ext uri="{FF2B5EF4-FFF2-40B4-BE49-F238E27FC236}">
                <a16:creationId xmlns:a16="http://schemas.microsoft.com/office/drawing/2014/main" id="{98525B2B-2513-FE36-A477-7C7F1500E23C}"/>
              </a:ext>
            </a:extLst>
          </p:cNvPr>
          <p:cNvSpPr>
            <a:spLocks noGrp="1"/>
          </p:cNvSpPr>
          <p:nvPr>
            <p:ph type="ctrTitle" hasCustomPrompt="1"/>
          </p:nvPr>
        </p:nvSpPr>
        <p:spPr>
          <a:xfrm>
            <a:off x="3365291" y="704537"/>
            <a:ext cx="8227541" cy="2741214"/>
          </a:xfrm>
          <a:prstGeom prst="rect">
            <a:avLst/>
          </a:prstGeom>
        </p:spPr>
        <p:txBody>
          <a:bodyPr anchor="ctr">
            <a:normAutofit/>
          </a:bodyPr>
          <a:lstStyle>
            <a:lvl1pPr algn="ctr">
              <a:defRPr sz="6000">
                <a:solidFill>
                  <a:srgbClr val="000F3E"/>
                </a:solidFill>
              </a:defRPr>
            </a:lvl1pPr>
          </a:lstStyle>
          <a:p>
            <a:r>
              <a:rPr lang="en-US" dirty="0"/>
              <a:t>Click to add title</a:t>
            </a:r>
          </a:p>
        </p:txBody>
      </p:sp>
      <p:pic>
        <p:nvPicPr>
          <p:cNvPr id="13" name="Picture 12" descr="The University of Toledo">
            <a:extLst>
              <a:ext uri="{FF2B5EF4-FFF2-40B4-BE49-F238E27FC236}">
                <a16:creationId xmlns:a16="http://schemas.microsoft.com/office/drawing/2014/main" id="{7A15B486-7F0A-CCD9-5C1B-CD87E609BD62}"/>
              </a:ext>
            </a:extLst>
          </p:cNvPr>
          <p:cNvPicPr>
            <a:picLocks noChangeAspect="1"/>
          </p:cNvPicPr>
          <p:nvPr userDrawn="1"/>
        </p:nvPicPr>
        <p:blipFill>
          <a:blip r:embed="rId3"/>
          <a:stretch>
            <a:fillRect/>
          </a:stretch>
        </p:blipFill>
        <p:spPr>
          <a:xfrm>
            <a:off x="304311" y="4362085"/>
            <a:ext cx="1940716" cy="1791430"/>
          </a:xfrm>
          <a:prstGeom prst="rect">
            <a:avLst/>
          </a:prstGeom>
        </p:spPr>
      </p:pic>
      <p:pic>
        <p:nvPicPr>
          <p:cNvPr id="5" name="Picture 4" descr="The Power To Do">
            <a:extLst>
              <a:ext uri="{FF2B5EF4-FFF2-40B4-BE49-F238E27FC236}">
                <a16:creationId xmlns:a16="http://schemas.microsoft.com/office/drawing/2014/main" id="{FB70371D-95EC-591D-8CC4-AA2E78E5B5C4}"/>
              </a:ext>
            </a:extLst>
          </p:cNvPr>
          <p:cNvPicPr>
            <a:picLocks noChangeAspect="1"/>
          </p:cNvPicPr>
          <p:nvPr userDrawn="1"/>
        </p:nvPicPr>
        <p:blipFill>
          <a:blip r:embed="rId4"/>
          <a:stretch>
            <a:fillRect/>
          </a:stretch>
        </p:blipFill>
        <p:spPr>
          <a:xfrm>
            <a:off x="0" y="6328835"/>
            <a:ext cx="12192000" cy="529165"/>
          </a:xfrm>
          <a:prstGeom prst="rect">
            <a:avLst/>
          </a:prstGeom>
        </p:spPr>
      </p:pic>
      <p:sp>
        <p:nvSpPr>
          <p:cNvPr id="4" name="Subtitle 2">
            <a:extLst>
              <a:ext uri="{FF2B5EF4-FFF2-40B4-BE49-F238E27FC236}">
                <a16:creationId xmlns:a16="http://schemas.microsoft.com/office/drawing/2014/main" id="{BE81B6D7-9BA0-ECB2-79E4-7FD38D709463}"/>
              </a:ext>
            </a:extLst>
          </p:cNvPr>
          <p:cNvSpPr>
            <a:spLocks noGrp="1"/>
          </p:cNvSpPr>
          <p:nvPr>
            <p:ph type="subTitle" idx="1" hasCustomPrompt="1"/>
          </p:nvPr>
        </p:nvSpPr>
        <p:spPr>
          <a:xfrm>
            <a:off x="3365291" y="3535109"/>
            <a:ext cx="8227541" cy="482732"/>
          </a:xfrm>
        </p:spPr>
        <p:txBody>
          <a:bodyPr/>
          <a:lstStyle>
            <a:lvl1pPr marL="0" indent="0" algn="ctr">
              <a:buNone/>
              <a:defRPr sz="24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6" name="Text Placeholder 6">
            <a:extLst>
              <a:ext uri="{FF2B5EF4-FFF2-40B4-BE49-F238E27FC236}">
                <a16:creationId xmlns:a16="http://schemas.microsoft.com/office/drawing/2014/main" id="{E39BCB1F-804A-36EB-0C16-D95E6878EE97}"/>
              </a:ext>
            </a:extLst>
          </p:cNvPr>
          <p:cNvSpPr>
            <a:spLocks noGrp="1"/>
          </p:cNvSpPr>
          <p:nvPr>
            <p:ph type="body" sz="quarter" idx="10" hasCustomPrompt="1"/>
          </p:nvPr>
        </p:nvSpPr>
        <p:spPr>
          <a:xfrm>
            <a:off x="5056093" y="4018205"/>
            <a:ext cx="4851699" cy="747433"/>
          </a:xfrm>
        </p:spPr>
        <p:txBody>
          <a:bodyPr/>
          <a:lstStyle>
            <a:lvl1pPr marL="0" indent="0" algn="ctr">
              <a:buFontTx/>
              <a:buNone/>
              <a:defRPr sz="1800">
                <a:solidFill>
                  <a:schemeClr val="accent1"/>
                </a:solidFill>
              </a:defRPr>
            </a:lvl1pPr>
          </a:lstStyle>
          <a:p>
            <a:pPr lvl="0"/>
            <a:r>
              <a:rPr lang="en-US" dirty="0"/>
              <a:t>Click to add presenter and date</a:t>
            </a:r>
          </a:p>
        </p:txBody>
      </p:sp>
    </p:spTree>
    <p:extLst>
      <p:ext uri="{BB962C8B-B14F-4D97-AF65-F5344CB8AC3E}">
        <p14:creationId xmlns:p14="http://schemas.microsoft.com/office/powerpoint/2010/main" val="8183213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1">
    <p:spTree>
      <p:nvGrpSpPr>
        <p:cNvPr id="1" name=""/>
        <p:cNvGrpSpPr/>
        <p:nvPr/>
      </p:nvGrpSpPr>
      <p:grpSpPr>
        <a:xfrm>
          <a:off x="0" y="0"/>
          <a:ext cx="0" cy="0"/>
          <a:chOff x="0" y="0"/>
          <a:chExt cx="0" cy="0"/>
        </a:xfrm>
      </p:grpSpPr>
      <p:pic>
        <p:nvPicPr>
          <p:cNvPr id="5" name="Picture 4" descr="A blue and black background&#10;&#10;Description automatically generated">
            <a:extLst>
              <a:ext uri="{FF2B5EF4-FFF2-40B4-BE49-F238E27FC236}">
                <a16:creationId xmlns:a16="http://schemas.microsoft.com/office/drawing/2014/main" id="{4968E90C-6CD4-A90C-56D9-13621D0152C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8525B2B-2513-FE36-A477-7C7F1500E23C}"/>
              </a:ext>
            </a:extLst>
          </p:cNvPr>
          <p:cNvSpPr>
            <a:spLocks noGrp="1"/>
          </p:cNvSpPr>
          <p:nvPr>
            <p:ph type="ctrTitle" hasCustomPrompt="1"/>
          </p:nvPr>
        </p:nvSpPr>
        <p:spPr>
          <a:xfrm>
            <a:off x="3343614" y="1617041"/>
            <a:ext cx="8227541" cy="1828801"/>
          </a:xfrm>
          <a:prstGeom prst="rect">
            <a:avLst/>
          </a:prstGeom>
        </p:spPr>
        <p:txBody>
          <a:bodyPr anchor="ctr">
            <a:normAutofit/>
          </a:bodyPr>
          <a:lstStyle>
            <a:lvl1pPr algn="ctr">
              <a:defRPr sz="6000">
                <a:solidFill>
                  <a:srgbClr val="000F3E"/>
                </a:solidFill>
              </a:defRPr>
            </a:lvl1pPr>
          </a:lstStyle>
          <a:p>
            <a:r>
              <a:rPr lang="en-US" dirty="0"/>
              <a:t>Click to add section title</a:t>
            </a:r>
          </a:p>
        </p:txBody>
      </p:sp>
      <p:pic>
        <p:nvPicPr>
          <p:cNvPr id="4" name="Picture 3" descr="The University of Toledo">
            <a:extLst>
              <a:ext uri="{FF2B5EF4-FFF2-40B4-BE49-F238E27FC236}">
                <a16:creationId xmlns:a16="http://schemas.microsoft.com/office/drawing/2014/main" id="{0CEBF344-41C9-3982-9971-0DEB34FF4EF5}"/>
              </a:ext>
            </a:extLst>
          </p:cNvPr>
          <p:cNvPicPr>
            <a:picLocks noChangeAspect="1"/>
          </p:cNvPicPr>
          <p:nvPr userDrawn="1"/>
        </p:nvPicPr>
        <p:blipFill>
          <a:blip r:embed="rId3"/>
          <a:stretch>
            <a:fillRect/>
          </a:stretch>
        </p:blipFill>
        <p:spPr>
          <a:xfrm>
            <a:off x="253591" y="5595651"/>
            <a:ext cx="1182964" cy="1091967"/>
          </a:xfrm>
          <a:prstGeom prst="rect">
            <a:avLst/>
          </a:prstGeom>
        </p:spPr>
      </p:pic>
      <p:sp>
        <p:nvSpPr>
          <p:cNvPr id="6" name="Subtitle 2">
            <a:extLst>
              <a:ext uri="{FF2B5EF4-FFF2-40B4-BE49-F238E27FC236}">
                <a16:creationId xmlns:a16="http://schemas.microsoft.com/office/drawing/2014/main" id="{FAFE1169-B6AF-2ABA-881B-F94D8B7CEF9B}"/>
              </a:ext>
            </a:extLst>
          </p:cNvPr>
          <p:cNvSpPr>
            <a:spLocks noGrp="1"/>
          </p:cNvSpPr>
          <p:nvPr>
            <p:ph type="subTitle" idx="1" hasCustomPrompt="1"/>
          </p:nvPr>
        </p:nvSpPr>
        <p:spPr>
          <a:xfrm>
            <a:off x="3322259" y="3685721"/>
            <a:ext cx="8248896" cy="1377162"/>
          </a:xfrm>
        </p:spPr>
        <p:txBody>
          <a:bodyPr/>
          <a:lstStyle>
            <a:lvl1pPr marL="0" indent="0" algn="ctr">
              <a:buNone/>
              <a:defRPr sz="24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Tree>
    <p:extLst>
      <p:ext uri="{BB962C8B-B14F-4D97-AF65-F5344CB8AC3E}">
        <p14:creationId xmlns:p14="http://schemas.microsoft.com/office/powerpoint/2010/main" val="13373249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Header 2">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968E90C-6CD4-A90C-56D9-13621D0152CB}"/>
              </a:ext>
            </a:extLst>
          </p:cNvPr>
          <p:cNvPicPr>
            <a:picLocks noChangeAspect="1"/>
          </p:cNvPicPr>
          <p:nvPr userDrawn="1"/>
        </p:nvPicPr>
        <p:blipFill>
          <a:blip r:embed="rId2"/>
          <a:srcRect/>
          <a:stretch/>
        </p:blipFill>
        <p:spPr>
          <a:xfrm>
            <a:off x="0" y="0"/>
            <a:ext cx="12192000" cy="6858000"/>
          </a:xfrm>
          <a:prstGeom prst="rect">
            <a:avLst/>
          </a:prstGeom>
        </p:spPr>
      </p:pic>
      <p:pic>
        <p:nvPicPr>
          <p:cNvPr id="4" name="Picture 3" descr="The University of Toledo">
            <a:extLst>
              <a:ext uri="{FF2B5EF4-FFF2-40B4-BE49-F238E27FC236}">
                <a16:creationId xmlns:a16="http://schemas.microsoft.com/office/drawing/2014/main" id="{C8179742-D271-4B75-9AE7-7CE0218472D8}"/>
              </a:ext>
            </a:extLst>
          </p:cNvPr>
          <p:cNvPicPr>
            <a:picLocks noChangeAspect="1"/>
          </p:cNvPicPr>
          <p:nvPr userDrawn="1"/>
        </p:nvPicPr>
        <p:blipFill>
          <a:blip r:embed="rId3"/>
          <a:stretch>
            <a:fillRect/>
          </a:stretch>
        </p:blipFill>
        <p:spPr>
          <a:xfrm>
            <a:off x="253591" y="5595651"/>
            <a:ext cx="1182964" cy="1091967"/>
          </a:xfrm>
          <a:prstGeom prst="rect">
            <a:avLst/>
          </a:prstGeom>
        </p:spPr>
      </p:pic>
      <p:sp>
        <p:nvSpPr>
          <p:cNvPr id="3" name="Title 1">
            <a:extLst>
              <a:ext uri="{FF2B5EF4-FFF2-40B4-BE49-F238E27FC236}">
                <a16:creationId xmlns:a16="http://schemas.microsoft.com/office/drawing/2014/main" id="{DB7B2D73-B584-7A49-9474-044266B7FEED}"/>
              </a:ext>
            </a:extLst>
          </p:cNvPr>
          <p:cNvSpPr>
            <a:spLocks noGrp="1"/>
          </p:cNvSpPr>
          <p:nvPr>
            <p:ph type="ctrTitle" hasCustomPrompt="1"/>
          </p:nvPr>
        </p:nvSpPr>
        <p:spPr>
          <a:xfrm>
            <a:off x="3343614" y="1617041"/>
            <a:ext cx="8227541" cy="1828801"/>
          </a:xfrm>
          <a:prstGeom prst="rect">
            <a:avLst/>
          </a:prstGeom>
        </p:spPr>
        <p:txBody>
          <a:bodyPr anchor="ctr">
            <a:normAutofit/>
          </a:bodyPr>
          <a:lstStyle>
            <a:lvl1pPr algn="ctr">
              <a:defRPr sz="6000">
                <a:solidFill>
                  <a:srgbClr val="000F3E"/>
                </a:solidFill>
              </a:defRPr>
            </a:lvl1pPr>
          </a:lstStyle>
          <a:p>
            <a:r>
              <a:rPr lang="en-US" dirty="0"/>
              <a:t>Click to add section title</a:t>
            </a:r>
          </a:p>
        </p:txBody>
      </p:sp>
      <p:sp>
        <p:nvSpPr>
          <p:cNvPr id="8" name="Subtitle 2">
            <a:extLst>
              <a:ext uri="{FF2B5EF4-FFF2-40B4-BE49-F238E27FC236}">
                <a16:creationId xmlns:a16="http://schemas.microsoft.com/office/drawing/2014/main" id="{9F23DC7C-3ED8-F300-7BA1-8DD9B79EC012}"/>
              </a:ext>
            </a:extLst>
          </p:cNvPr>
          <p:cNvSpPr>
            <a:spLocks noGrp="1"/>
          </p:cNvSpPr>
          <p:nvPr>
            <p:ph type="subTitle" idx="1" hasCustomPrompt="1"/>
          </p:nvPr>
        </p:nvSpPr>
        <p:spPr>
          <a:xfrm>
            <a:off x="3322259" y="3685721"/>
            <a:ext cx="8248896" cy="1377162"/>
          </a:xfrm>
        </p:spPr>
        <p:txBody>
          <a:bodyPr/>
          <a:lstStyle>
            <a:lvl1pPr marL="0" indent="0" algn="ctr">
              <a:buNone/>
              <a:defRPr sz="24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Tree>
    <p:extLst>
      <p:ext uri="{BB962C8B-B14F-4D97-AF65-F5344CB8AC3E}">
        <p14:creationId xmlns:p14="http://schemas.microsoft.com/office/powerpoint/2010/main" val="15494818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Header 3">
    <p:spTree>
      <p:nvGrpSpPr>
        <p:cNvPr id="1" name=""/>
        <p:cNvGrpSpPr/>
        <p:nvPr/>
      </p:nvGrpSpPr>
      <p:grpSpPr>
        <a:xfrm>
          <a:off x="0" y="0"/>
          <a:ext cx="0" cy="0"/>
          <a:chOff x="0" y="0"/>
          <a:chExt cx="0" cy="0"/>
        </a:xfrm>
      </p:grpSpPr>
      <p:pic>
        <p:nvPicPr>
          <p:cNvPr id="9" name="Picture 8" descr="A blue and black background&#10;&#10;Description automatically generated">
            <a:extLst>
              <a:ext uri="{FF2B5EF4-FFF2-40B4-BE49-F238E27FC236}">
                <a16:creationId xmlns:a16="http://schemas.microsoft.com/office/drawing/2014/main" id="{38EB782B-EF9D-C9AB-4F8E-CDFB6E68F63E}"/>
              </a:ext>
            </a:extLst>
          </p:cNvPr>
          <p:cNvPicPr>
            <a:picLocks noChangeAspect="1"/>
          </p:cNvPicPr>
          <p:nvPr userDrawn="1"/>
        </p:nvPicPr>
        <p:blipFill rotWithShape="1">
          <a:blip r:embed="rId2"/>
          <a:srcRect l="-394" t="-109" r="57145" b="109"/>
          <a:stretch/>
        </p:blipFill>
        <p:spPr>
          <a:xfrm>
            <a:off x="-47298" y="-13695"/>
            <a:ext cx="5289332" cy="6879189"/>
          </a:xfrm>
          <a:prstGeom prst="rect">
            <a:avLst/>
          </a:prstGeom>
        </p:spPr>
      </p:pic>
      <p:pic>
        <p:nvPicPr>
          <p:cNvPr id="4" name="Picture 3" descr="The University of Toledo">
            <a:extLst>
              <a:ext uri="{FF2B5EF4-FFF2-40B4-BE49-F238E27FC236}">
                <a16:creationId xmlns:a16="http://schemas.microsoft.com/office/drawing/2014/main" id="{C8179742-D271-4B75-9AE7-7CE0218472D8}"/>
              </a:ext>
            </a:extLst>
          </p:cNvPr>
          <p:cNvPicPr>
            <a:picLocks noChangeAspect="1"/>
          </p:cNvPicPr>
          <p:nvPr userDrawn="1"/>
        </p:nvPicPr>
        <p:blipFill>
          <a:blip r:embed="rId3"/>
          <a:stretch>
            <a:fillRect/>
          </a:stretch>
        </p:blipFill>
        <p:spPr>
          <a:xfrm>
            <a:off x="253591" y="5595651"/>
            <a:ext cx="1182964" cy="1091967"/>
          </a:xfrm>
          <a:prstGeom prst="rect">
            <a:avLst/>
          </a:prstGeom>
        </p:spPr>
      </p:pic>
      <p:sp>
        <p:nvSpPr>
          <p:cNvPr id="8" name="Subtitle 2">
            <a:extLst>
              <a:ext uri="{FF2B5EF4-FFF2-40B4-BE49-F238E27FC236}">
                <a16:creationId xmlns:a16="http://schemas.microsoft.com/office/drawing/2014/main" id="{9F23DC7C-3ED8-F300-7BA1-8DD9B79EC012}"/>
              </a:ext>
            </a:extLst>
          </p:cNvPr>
          <p:cNvSpPr>
            <a:spLocks noGrp="1"/>
          </p:cNvSpPr>
          <p:nvPr>
            <p:ph type="subTitle" idx="1" hasCustomPrompt="1"/>
          </p:nvPr>
        </p:nvSpPr>
        <p:spPr>
          <a:xfrm>
            <a:off x="3322259" y="3685721"/>
            <a:ext cx="8248896" cy="1377162"/>
          </a:xfrm>
        </p:spPr>
        <p:txBody>
          <a:bodyPr/>
          <a:lstStyle>
            <a:lvl1pPr marL="0" indent="0" algn="ctr">
              <a:buNone/>
              <a:defRPr sz="24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11" name="Title 1">
            <a:extLst>
              <a:ext uri="{FF2B5EF4-FFF2-40B4-BE49-F238E27FC236}">
                <a16:creationId xmlns:a16="http://schemas.microsoft.com/office/drawing/2014/main" id="{C66C5E97-2864-7130-F99F-CD9DBC7CC2E9}"/>
              </a:ext>
            </a:extLst>
          </p:cNvPr>
          <p:cNvSpPr>
            <a:spLocks noGrp="1"/>
          </p:cNvSpPr>
          <p:nvPr>
            <p:ph type="ctrTitle" hasCustomPrompt="1"/>
          </p:nvPr>
        </p:nvSpPr>
        <p:spPr>
          <a:xfrm>
            <a:off x="3343614" y="1617041"/>
            <a:ext cx="8227541" cy="1828801"/>
          </a:xfrm>
          <a:prstGeom prst="rect">
            <a:avLst/>
          </a:prstGeom>
        </p:spPr>
        <p:txBody>
          <a:bodyPr anchor="ctr">
            <a:normAutofit/>
          </a:bodyPr>
          <a:lstStyle>
            <a:lvl1pPr algn="ctr">
              <a:defRPr sz="6000">
                <a:solidFill>
                  <a:srgbClr val="A2047D"/>
                </a:solidFill>
              </a:defRPr>
            </a:lvl1pPr>
          </a:lstStyle>
          <a:p>
            <a:r>
              <a:rPr lang="en-US" dirty="0"/>
              <a:t>Click to add section title</a:t>
            </a:r>
          </a:p>
        </p:txBody>
      </p:sp>
    </p:spTree>
    <p:extLst>
      <p:ext uri="{BB962C8B-B14F-4D97-AF65-F5344CB8AC3E}">
        <p14:creationId xmlns:p14="http://schemas.microsoft.com/office/powerpoint/2010/main" val="16262269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Section Header 4">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E16EEAA-CB20-2191-AE22-DF1B43851A57}"/>
              </a:ext>
            </a:extLst>
          </p:cNvPr>
          <p:cNvSpPr/>
          <p:nvPr userDrawn="1"/>
        </p:nvSpPr>
        <p:spPr>
          <a:xfrm>
            <a:off x="0" y="0"/>
            <a:ext cx="12192000" cy="6858000"/>
          </a:xfrm>
          <a:prstGeom prst="rect">
            <a:avLst/>
          </a:prstGeom>
          <a:solidFill>
            <a:schemeClr val="accent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8525B2B-2513-FE36-A477-7C7F1500E23C}"/>
              </a:ext>
            </a:extLst>
          </p:cNvPr>
          <p:cNvSpPr>
            <a:spLocks noGrp="1"/>
          </p:cNvSpPr>
          <p:nvPr>
            <p:ph type="ctrTitle" hasCustomPrompt="1"/>
          </p:nvPr>
        </p:nvSpPr>
        <p:spPr>
          <a:xfrm>
            <a:off x="1799307" y="1595051"/>
            <a:ext cx="8819532" cy="1841443"/>
          </a:xfrm>
          <a:prstGeom prst="rect">
            <a:avLst/>
          </a:prstGeom>
        </p:spPr>
        <p:txBody>
          <a:bodyPr anchor="b">
            <a:normAutofit/>
          </a:bodyPr>
          <a:lstStyle>
            <a:lvl1pPr algn="ctr">
              <a:defRPr sz="6000">
                <a:solidFill>
                  <a:schemeClr val="bg1"/>
                </a:solidFill>
              </a:defRPr>
            </a:lvl1pPr>
          </a:lstStyle>
          <a:p>
            <a:r>
              <a:rPr lang="en-US" dirty="0"/>
              <a:t>Click to add section title</a:t>
            </a:r>
          </a:p>
        </p:txBody>
      </p:sp>
      <p:sp>
        <p:nvSpPr>
          <p:cNvPr id="3" name="Subtitle 2">
            <a:extLst>
              <a:ext uri="{FF2B5EF4-FFF2-40B4-BE49-F238E27FC236}">
                <a16:creationId xmlns:a16="http://schemas.microsoft.com/office/drawing/2014/main" id="{07E4A83A-ED12-C6E9-1704-D1656C8451B7}"/>
              </a:ext>
            </a:extLst>
          </p:cNvPr>
          <p:cNvSpPr>
            <a:spLocks noGrp="1"/>
          </p:cNvSpPr>
          <p:nvPr>
            <p:ph type="subTitle" idx="1" hasCustomPrompt="1"/>
          </p:nvPr>
        </p:nvSpPr>
        <p:spPr>
          <a:xfrm>
            <a:off x="1799304" y="3617028"/>
            <a:ext cx="8819532" cy="1645920"/>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pic>
        <p:nvPicPr>
          <p:cNvPr id="4" name="Picture 3" descr="The University of Toledo">
            <a:extLst>
              <a:ext uri="{FF2B5EF4-FFF2-40B4-BE49-F238E27FC236}">
                <a16:creationId xmlns:a16="http://schemas.microsoft.com/office/drawing/2014/main" id="{C8179742-D271-4B75-9AE7-7CE0218472D8}"/>
              </a:ext>
            </a:extLst>
          </p:cNvPr>
          <p:cNvPicPr>
            <a:picLocks noChangeAspect="1"/>
          </p:cNvPicPr>
          <p:nvPr userDrawn="1"/>
        </p:nvPicPr>
        <p:blipFill>
          <a:blip r:embed="rId2"/>
          <a:stretch>
            <a:fillRect/>
          </a:stretch>
        </p:blipFill>
        <p:spPr>
          <a:xfrm>
            <a:off x="253591" y="5595651"/>
            <a:ext cx="1182964" cy="1091967"/>
          </a:xfrm>
          <a:prstGeom prst="rect">
            <a:avLst/>
          </a:prstGeom>
        </p:spPr>
      </p:pic>
      <p:pic>
        <p:nvPicPr>
          <p:cNvPr id="6" name="Picture 5" descr="A black and white background&#10;&#10;Description automatically generated">
            <a:extLst>
              <a:ext uri="{FF2B5EF4-FFF2-40B4-BE49-F238E27FC236}">
                <a16:creationId xmlns:a16="http://schemas.microsoft.com/office/drawing/2014/main" id="{F2141B89-39C6-0C8D-1CD5-414A86550970}"/>
              </a:ext>
            </a:extLst>
          </p:cNvPr>
          <p:cNvPicPr>
            <a:picLocks noChangeAspect="1"/>
          </p:cNvPicPr>
          <p:nvPr userDrawn="1"/>
        </p:nvPicPr>
        <p:blipFill rotWithShape="1">
          <a:blip r:embed="rId3"/>
          <a:srcRect l="35205" t="6816"/>
          <a:stretch/>
        </p:blipFill>
        <p:spPr>
          <a:xfrm flipH="1">
            <a:off x="8880458" y="0"/>
            <a:ext cx="3311541" cy="6858000"/>
          </a:xfrm>
          <a:prstGeom prst="rect">
            <a:avLst/>
          </a:prstGeom>
        </p:spPr>
      </p:pic>
    </p:spTree>
    <p:extLst>
      <p:ext uri="{BB962C8B-B14F-4D97-AF65-F5344CB8AC3E}">
        <p14:creationId xmlns:p14="http://schemas.microsoft.com/office/powerpoint/2010/main" val="29590643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lor Block with Photo">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2D68CD42-F1E0-2E62-6E73-A41749999ACB}"/>
              </a:ext>
            </a:extLst>
          </p:cNvPr>
          <p:cNvSpPr>
            <a:spLocks noGrp="1"/>
          </p:cNvSpPr>
          <p:nvPr>
            <p:ph type="pic" sz="quarter" idx="13"/>
          </p:nvPr>
        </p:nvSpPr>
        <p:spPr>
          <a:xfrm>
            <a:off x="6095999" y="0"/>
            <a:ext cx="6096001" cy="6858000"/>
          </a:xfrm>
        </p:spPr>
        <p:txBody>
          <a:bodyPr/>
          <a:lstStyle/>
          <a:p>
            <a:r>
              <a:rPr lang="en-US"/>
              <a:t>Click icon to add picture</a:t>
            </a:r>
          </a:p>
        </p:txBody>
      </p:sp>
      <p:pic>
        <p:nvPicPr>
          <p:cNvPr id="8" name="Picture 7" descr="A blue and black background&#10;&#10;Description automatically generated">
            <a:extLst>
              <a:ext uri="{FF2B5EF4-FFF2-40B4-BE49-F238E27FC236}">
                <a16:creationId xmlns:a16="http://schemas.microsoft.com/office/drawing/2014/main" id="{7DB24AE4-099A-BF1E-4432-BC1241567EA5}"/>
              </a:ext>
            </a:extLst>
          </p:cNvPr>
          <p:cNvPicPr>
            <a:picLocks noChangeAspect="1"/>
          </p:cNvPicPr>
          <p:nvPr userDrawn="1"/>
        </p:nvPicPr>
        <p:blipFill rotWithShape="1">
          <a:blip r:embed="rId2"/>
          <a:srcRect l="11928" r="38071"/>
          <a:stretch/>
        </p:blipFill>
        <p:spPr>
          <a:xfrm>
            <a:off x="-2" y="0"/>
            <a:ext cx="6096001" cy="6858000"/>
          </a:xfrm>
          <a:prstGeom prst="rect">
            <a:avLst/>
          </a:prstGeom>
        </p:spPr>
      </p:pic>
      <p:sp>
        <p:nvSpPr>
          <p:cNvPr id="4" name="Date Placeholder 3">
            <a:extLst>
              <a:ext uri="{FF2B5EF4-FFF2-40B4-BE49-F238E27FC236}">
                <a16:creationId xmlns:a16="http://schemas.microsoft.com/office/drawing/2014/main" id="{2194C201-27F7-ACBA-81BC-E8400DE5AFCA}"/>
              </a:ext>
            </a:extLst>
          </p:cNvPr>
          <p:cNvSpPr>
            <a:spLocks noGrp="1"/>
          </p:cNvSpPr>
          <p:nvPr>
            <p:ph type="dt" sz="half" idx="10"/>
          </p:nvPr>
        </p:nvSpPr>
        <p:spPr>
          <a:xfrm>
            <a:off x="1853739" y="6356350"/>
            <a:ext cx="1727662" cy="365125"/>
          </a:xfrm>
          <a:prstGeom prst="rect">
            <a:avLst/>
          </a:prstGeom>
        </p:spPr>
        <p:txBody>
          <a:bodyPr/>
          <a:lstStyle>
            <a:lvl1pPr>
              <a:defRPr>
                <a:solidFill>
                  <a:schemeClr val="bg1"/>
                </a:solidFill>
              </a:defRPr>
            </a:lvl1pPr>
          </a:lstStyle>
          <a:p>
            <a:fld id="{17CC16F3-7F71-C047-9C88-E776328B3F4E}" type="datetimeFigureOut">
              <a:rPr lang="en-US" smtClean="0"/>
              <a:pPr/>
              <a:t>3/11/2025</a:t>
            </a:fld>
            <a:endParaRPr lang="en-US" dirty="0"/>
          </a:p>
        </p:txBody>
      </p:sp>
      <p:sp>
        <p:nvSpPr>
          <p:cNvPr id="5" name="Footer Placeholder 4">
            <a:extLst>
              <a:ext uri="{FF2B5EF4-FFF2-40B4-BE49-F238E27FC236}">
                <a16:creationId xmlns:a16="http://schemas.microsoft.com/office/drawing/2014/main" id="{3DBB9803-5B6E-17AE-BEA4-F24785AE3A4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EC81CBE-FB8D-DF6F-8183-7CFDED1240B2}"/>
              </a:ext>
            </a:extLst>
          </p:cNvPr>
          <p:cNvSpPr>
            <a:spLocks noGrp="1"/>
          </p:cNvSpPr>
          <p:nvPr>
            <p:ph type="sldNum" sz="quarter" idx="12"/>
          </p:nvPr>
        </p:nvSpPr>
        <p:spPr/>
        <p:txBody>
          <a:bodyPr/>
          <a:lstStyle/>
          <a:p>
            <a:fld id="{F3139184-86B0-0442-97BF-1F00A1A10E1F}" type="slidenum">
              <a:rPr lang="en-US" smtClean="0"/>
              <a:t>‹#›</a:t>
            </a:fld>
            <a:endParaRPr lang="en-US"/>
          </a:p>
        </p:txBody>
      </p:sp>
      <p:pic>
        <p:nvPicPr>
          <p:cNvPr id="3" name="Picture 2" descr="The University of Toledo">
            <a:extLst>
              <a:ext uri="{FF2B5EF4-FFF2-40B4-BE49-F238E27FC236}">
                <a16:creationId xmlns:a16="http://schemas.microsoft.com/office/drawing/2014/main" id="{98DE5316-F0C1-AAD2-56F1-268DBA349CB8}"/>
              </a:ext>
            </a:extLst>
          </p:cNvPr>
          <p:cNvPicPr>
            <a:picLocks noChangeAspect="1"/>
          </p:cNvPicPr>
          <p:nvPr userDrawn="1"/>
        </p:nvPicPr>
        <p:blipFill>
          <a:blip r:embed="rId3"/>
          <a:stretch>
            <a:fillRect/>
          </a:stretch>
        </p:blipFill>
        <p:spPr>
          <a:xfrm>
            <a:off x="253591" y="5595651"/>
            <a:ext cx="1182964" cy="1091967"/>
          </a:xfrm>
          <a:prstGeom prst="rect">
            <a:avLst/>
          </a:prstGeom>
        </p:spPr>
      </p:pic>
      <p:sp>
        <p:nvSpPr>
          <p:cNvPr id="7" name="Title 1">
            <a:extLst>
              <a:ext uri="{FF2B5EF4-FFF2-40B4-BE49-F238E27FC236}">
                <a16:creationId xmlns:a16="http://schemas.microsoft.com/office/drawing/2014/main" id="{E0786474-E478-B2F5-8B58-E0B515B273A9}"/>
              </a:ext>
            </a:extLst>
          </p:cNvPr>
          <p:cNvSpPr>
            <a:spLocks noGrp="1"/>
          </p:cNvSpPr>
          <p:nvPr>
            <p:ph type="title" hasCustomPrompt="1"/>
          </p:nvPr>
        </p:nvSpPr>
        <p:spPr>
          <a:xfrm>
            <a:off x="1853739" y="365125"/>
            <a:ext cx="3621372" cy="5042253"/>
          </a:xfrm>
          <a:prstGeom prst="rect">
            <a:avLst/>
          </a:prstGeom>
        </p:spPr>
        <p:txBody>
          <a:bodyPr>
            <a:normAutofit/>
          </a:bodyPr>
          <a:lstStyle>
            <a:lvl1pPr>
              <a:defRPr sz="4000">
                <a:solidFill>
                  <a:srgbClr val="000F3E"/>
                </a:solidFill>
              </a:defRPr>
            </a:lvl1pPr>
          </a:lstStyle>
          <a:p>
            <a:r>
              <a:rPr lang="en-US" dirty="0"/>
              <a:t>Click to edit headline</a:t>
            </a:r>
          </a:p>
        </p:txBody>
      </p:sp>
    </p:spTree>
    <p:extLst>
      <p:ext uri="{BB962C8B-B14F-4D97-AF65-F5344CB8AC3E}">
        <p14:creationId xmlns:p14="http://schemas.microsoft.com/office/powerpoint/2010/main" val="37104688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lor Block with Content">
    <p:spTree>
      <p:nvGrpSpPr>
        <p:cNvPr id="1" name=""/>
        <p:cNvGrpSpPr/>
        <p:nvPr/>
      </p:nvGrpSpPr>
      <p:grpSpPr>
        <a:xfrm>
          <a:off x="0" y="0"/>
          <a:ext cx="0" cy="0"/>
          <a:chOff x="0" y="0"/>
          <a:chExt cx="0" cy="0"/>
        </a:xfrm>
      </p:grpSpPr>
      <p:pic>
        <p:nvPicPr>
          <p:cNvPr id="9" name="Picture 8" descr="A blue and black background&#10;&#10;Description automatically generated">
            <a:extLst>
              <a:ext uri="{FF2B5EF4-FFF2-40B4-BE49-F238E27FC236}">
                <a16:creationId xmlns:a16="http://schemas.microsoft.com/office/drawing/2014/main" id="{E5E83D91-28D2-3897-E6AF-43BC8C4191AB}"/>
              </a:ext>
            </a:extLst>
          </p:cNvPr>
          <p:cNvPicPr>
            <a:picLocks noChangeAspect="1"/>
          </p:cNvPicPr>
          <p:nvPr userDrawn="1"/>
        </p:nvPicPr>
        <p:blipFill rotWithShape="1">
          <a:blip r:embed="rId2"/>
          <a:srcRect l="11928" r="38071"/>
          <a:stretch/>
        </p:blipFill>
        <p:spPr>
          <a:xfrm>
            <a:off x="-1" y="0"/>
            <a:ext cx="6096001" cy="6858000"/>
          </a:xfrm>
          <a:prstGeom prst="rect">
            <a:avLst/>
          </a:prstGeom>
        </p:spPr>
      </p:pic>
      <p:sp>
        <p:nvSpPr>
          <p:cNvPr id="4" name="Date Placeholder 3">
            <a:extLst>
              <a:ext uri="{FF2B5EF4-FFF2-40B4-BE49-F238E27FC236}">
                <a16:creationId xmlns:a16="http://schemas.microsoft.com/office/drawing/2014/main" id="{2194C201-27F7-ACBA-81BC-E8400DE5AFCA}"/>
              </a:ext>
            </a:extLst>
          </p:cNvPr>
          <p:cNvSpPr>
            <a:spLocks noGrp="1"/>
          </p:cNvSpPr>
          <p:nvPr>
            <p:ph type="dt" sz="half" idx="10"/>
          </p:nvPr>
        </p:nvSpPr>
        <p:spPr>
          <a:xfrm>
            <a:off x="1853739" y="6356350"/>
            <a:ext cx="1727662" cy="365125"/>
          </a:xfrm>
          <a:prstGeom prst="rect">
            <a:avLst/>
          </a:prstGeom>
        </p:spPr>
        <p:txBody>
          <a:bodyPr/>
          <a:lstStyle>
            <a:lvl1pPr>
              <a:defRPr>
                <a:solidFill>
                  <a:schemeClr val="bg1"/>
                </a:solidFill>
              </a:defRPr>
            </a:lvl1pPr>
          </a:lstStyle>
          <a:p>
            <a:fld id="{17CC16F3-7F71-C047-9C88-E776328B3F4E}" type="datetimeFigureOut">
              <a:rPr lang="en-US" smtClean="0"/>
              <a:pPr/>
              <a:t>3/11/2025</a:t>
            </a:fld>
            <a:endParaRPr lang="en-US" dirty="0"/>
          </a:p>
        </p:txBody>
      </p:sp>
      <p:sp>
        <p:nvSpPr>
          <p:cNvPr id="5" name="Footer Placeholder 4">
            <a:extLst>
              <a:ext uri="{FF2B5EF4-FFF2-40B4-BE49-F238E27FC236}">
                <a16:creationId xmlns:a16="http://schemas.microsoft.com/office/drawing/2014/main" id="{3DBB9803-5B6E-17AE-BEA4-F24785AE3A4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EC81CBE-FB8D-DF6F-8183-7CFDED1240B2}"/>
              </a:ext>
            </a:extLst>
          </p:cNvPr>
          <p:cNvSpPr>
            <a:spLocks noGrp="1"/>
          </p:cNvSpPr>
          <p:nvPr>
            <p:ph type="sldNum" sz="quarter" idx="12"/>
          </p:nvPr>
        </p:nvSpPr>
        <p:spPr/>
        <p:txBody>
          <a:bodyPr/>
          <a:lstStyle/>
          <a:p>
            <a:fld id="{F3139184-86B0-0442-97BF-1F00A1A10E1F}" type="slidenum">
              <a:rPr lang="en-US" smtClean="0"/>
              <a:t>‹#›</a:t>
            </a:fld>
            <a:endParaRPr lang="en-US"/>
          </a:p>
        </p:txBody>
      </p:sp>
      <p:sp>
        <p:nvSpPr>
          <p:cNvPr id="7" name="Content Placeholder 2">
            <a:extLst>
              <a:ext uri="{FF2B5EF4-FFF2-40B4-BE49-F238E27FC236}">
                <a16:creationId xmlns:a16="http://schemas.microsoft.com/office/drawing/2014/main" id="{9A7A13AC-1609-350E-DE4B-E361CB7C09CD}"/>
              </a:ext>
            </a:extLst>
          </p:cNvPr>
          <p:cNvSpPr>
            <a:spLocks noGrp="1"/>
          </p:cNvSpPr>
          <p:nvPr>
            <p:ph idx="1"/>
          </p:nvPr>
        </p:nvSpPr>
        <p:spPr>
          <a:xfrm>
            <a:off x="6458010" y="699987"/>
            <a:ext cx="5120640" cy="5445980"/>
          </a:xfrm>
        </p:spPr>
        <p:txBody>
          <a:bodyPr>
            <a:noAutofit/>
          </a:bodyPr>
          <a:lstStyle>
            <a:lvl1pPr>
              <a:defRPr>
                <a:solidFill>
                  <a:srgbClr val="000F3E"/>
                </a:solidFill>
              </a:defRPr>
            </a:lvl1pPr>
            <a:lvl2pPr>
              <a:defRPr>
                <a:solidFill>
                  <a:srgbClr val="000F3E"/>
                </a:solidFill>
              </a:defRPr>
            </a:lvl2pPr>
            <a:lvl3pPr>
              <a:defRPr>
                <a:solidFill>
                  <a:srgbClr val="000F3E"/>
                </a:solidFill>
              </a:defRPr>
            </a:lvl3pPr>
            <a:lvl4pPr>
              <a:defRPr>
                <a:solidFill>
                  <a:srgbClr val="000F3E"/>
                </a:solidFill>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1">
            <a:extLst>
              <a:ext uri="{FF2B5EF4-FFF2-40B4-BE49-F238E27FC236}">
                <a16:creationId xmlns:a16="http://schemas.microsoft.com/office/drawing/2014/main" id="{12810C9C-0050-B251-E9B7-A65DA2A532AF}"/>
              </a:ext>
            </a:extLst>
          </p:cNvPr>
          <p:cNvSpPr>
            <a:spLocks noGrp="1"/>
          </p:cNvSpPr>
          <p:nvPr>
            <p:ph type="title" hasCustomPrompt="1"/>
          </p:nvPr>
        </p:nvSpPr>
        <p:spPr>
          <a:xfrm>
            <a:off x="1853739" y="365125"/>
            <a:ext cx="3621372" cy="5042253"/>
          </a:xfrm>
          <a:prstGeom prst="rect">
            <a:avLst/>
          </a:prstGeom>
        </p:spPr>
        <p:txBody>
          <a:bodyPr>
            <a:normAutofit/>
          </a:bodyPr>
          <a:lstStyle>
            <a:lvl1pPr>
              <a:defRPr sz="4000">
                <a:solidFill>
                  <a:srgbClr val="000F3E"/>
                </a:solidFill>
              </a:defRPr>
            </a:lvl1pPr>
          </a:lstStyle>
          <a:p>
            <a:r>
              <a:rPr lang="en-US" dirty="0"/>
              <a:t>Click to edit headline</a:t>
            </a:r>
          </a:p>
        </p:txBody>
      </p:sp>
      <p:pic>
        <p:nvPicPr>
          <p:cNvPr id="11" name="Picture 10" descr="The University of Toledo">
            <a:extLst>
              <a:ext uri="{FF2B5EF4-FFF2-40B4-BE49-F238E27FC236}">
                <a16:creationId xmlns:a16="http://schemas.microsoft.com/office/drawing/2014/main" id="{0BFE3BE3-8DC4-0B29-5338-0F1A115C25EF}"/>
              </a:ext>
            </a:extLst>
          </p:cNvPr>
          <p:cNvPicPr>
            <a:picLocks noChangeAspect="1"/>
          </p:cNvPicPr>
          <p:nvPr userDrawn="1"/>
        </p:nvPicPr>
        <p:blipFill>
          <a:blip r:embed="rId3"/>
          <a:stretch>
            <a:fillRect/>
          </a:stretch>
        </p:blipFill>
        <p:spPr>
          <a:xfrm>
            <a:off x="253591" y="5595651"/>
            <a:ext cx="1182964" cy="1091967"/>
          </a:xfrm>
          <a:prstGeom prst="rect">
            <a:avLst/>
          </a:prstGeom>
        </p:spPr>
      </p:pic>
    </p:spTree>
    <p:extLst>
      <p:ext uri="{BB962C8B-B14F-4D97-AF65-F5344CB8AC3E}">
        <p14:creationId xmlns:p14="http://schemas.microsoft.com/office/powerpoint/2010/main" val="7622596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E132D1F-81D7-74F8-87FE-4A6666FEBF28}"/>
              </a:ext>
            </a:extLst>
          </p:cNvPr>
          <p:cNvSpPr>
            <a:spLocks noGrp="1"/>
          </p:cNvSpPr>
          <p:nvPr>
            <p:ph type="body" idx="1"/>
          </p:nvPr>
        </p:nvSpPr>
        <p:spPr>
          <a:xfrm>
            <a:off x="1853739" y="1731363"/>
            <a:ext cx="9726161" cy="4389120"/>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51DFFFCA-C8CB-272F-B538-746A43FACF23}"/>
              </a:ext>
            </a:extLst>
          </p:cNvPr>
          <p:cNvSpPr>
            <a:spLocks noGrp="1"/>
          </p:cNvSpPr>
          <p:nvPr>
            <p:ph type="sldNum" sz="quarter" idx="4"/>
          </p:nvPr>
        </p:nvSpPr>
        <p:spPr>
          <a:xfrm>
            <a:off x="883545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139184-86B0-0442-97BF-1F00A1A10E1F}" type="slidenum">
              <a:rPr lang="en-US" smtClean="0"/>
              <a:t>‹#›</a:t>
            </a:fld>
            <a:endParaRPr lang="en-US"/>
          </a:p>
        </p:txBody>
      </p:sp>
      <p:pic>
        <p:nvPicPr>
          <p:cNvPr id="9" name="Picture 8" descr="The University of Toledo">
            <a:extLst>
              <a:ext uri="{FF2B5EF4-FFF2-40B4-BE49-F238E27FC236}">
                <a16:creationId xmlns:a16="http://schemas.microsoft.com/office/drawing/2014/main" id="{E3341A9B-34AA-9E84-CA14-DF2237B0FD7D}"/>
              </a:ext>
            </a:extLst>
          </p:cNvPr>
          <p:cNvPicPr>
            <a:picLocks noChangeAspect="1"/>
          </p:cNvPicPr>
          <p:nvPr userDrawn="1"/>
        </p:nvPicPr>
        <p:blipFill>
          <a:blip r:embed="rId31"/>
          <a:stretch>
            <a:fillRect/>
          </a:stretch>
        </p:blipFill>
        <p:spPr>
          <a:xfrm>
            <a:off x="259321" y="5601250"/>
            <a:ext cx="1157758" cy="1069078"/>
          </a:xfrm>
          <a:prstGeom prst="rect">
            <a:avLst/>
          </a:prstGeom>
        </p:spPr>
      </p:pic>
      <p:sp>
        <p:nvSpPr>
          <p:cNvPr id="7" name="Title Placeholder 6">
            <a:extLst>
              <a:ext uri="{FF2B5EF4-FFF2-40B4-BE49-F238E27FC236}">
                <a16:creationId xmlns:a16="http://schemas.microsoft.com/office/drawing/2014/main" id="{F27FE511-B415-5459-98B1-42D81875F054}"/>
              </a:ext>
            </a:extLst>
          </p:cNvPr>
          <p:cNvSpPr>
            <a:spLocks noGrp="1"/>
          </p:cNvSpPr>
          <p:nvPr>
            <p:ph type="title"/>
          </p:nvPr>
        </p:nvSpPr>
        <p:spPr>
          <a:xfrm>
            <a:off x="1853738" y="365125"/>
            <a:ext cx="9500062"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11" name="Footer Placeholder 10">
            <a:extLst>
              <a:ext uri="{FF2B5EF4-FFF2-40B4-BE49-F238E27FC236}">
                <a16:creationId xmlns:a16="http://schemas.microsoft.com/office/drawing/2014/main" id="{D3F59D13-216C-26BD-A380-5150F88D455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12" name="Date Placeholder 11">
            <a:extLst>
              <a:ext uri="{FF2B5EF4-FFF2-40B4-BE49-F238E27FC236}">
                <a16:creationId xmlns:a16="http://schemas.microsoft.com/office/drawing/2014/main" id="{1A4D6D74-8F2E-09D6-71C6-FD7F78117329}"/>
              </a:ext>
            </a:extLst>
          </p:cNvPr>
          <p:cNvSpPr>
            <a:spLocks noGrp="1"/>
          </p:cNvSpPr>
          <p:nvPr>
            <p:ph type="dt" sz="half" idx="2"/>
          </p:nvPr>
        </p:nvSpPr>
        <p:spPr>
          <a:xfrm>
            <a:off x="1853738" y="6356350"/>
            <a:ext cx="1727661"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BF68EDB-6DB2-C140-8D58-EAA2634F7B0F}" type="datetimeFigureOut">
              <a:rPr lang="en-US" smtClean="0"/>
              <a:t>3/11/2025</a:t>
            </a:fld>
            <a:endParaRPr lang="en-US"/>
          </a:p>
        </p:txBody>
      </p:sp>
    </p:spTree>
    <p:extLst>
      <p:ext uri="{BB962C8B-B14F-4D97-AF65-F5344CB8AC3E}">
        <p14:creationId xmlns:p14="http://schemas.microsoft.com/office/powerpoint/2010/main" val="3006849958"/>
      </p:ext>
    </p:extLst>
  </p:cSld>
  <p:clrMap bg1="lt1" tx1="dk1" bg2="lt2" tx2="dk2" accent1="accent1" accent2="accent2" accent3="accent3" accent4="accent4" accent5="accent5" accent6="accent6" hlink="hlink" folHlink="folHlink"/>
  <p:sldLayoutIdLst>
    <p:sldLayoutId id="2147483686" r:id="rId1"/>
    <p:sldLayoutId id="2147483668" r:id="rId2"/>
    <p:sldLayoutId id="2147483688" r:id="rId3"/>
    <p:sldLayoutId id="2147483680" r:id="rId4"/>
    <p:sldLayoutId id="2147483663" r:id="rId5"/>
    <p:sldLayoutId id="2147483714" r:id="rId6"/>
    <p:sldLayoutId id="2147483704" r:id="rId7"/>
    <p:sldLayoutId id="2147483670" r:id="rId8"/>
    <p:sldLayoutId id="2147483678" r:id="rId9"/>
    <p:sldLayoutId id="2147483661" r:id="rId10"/>
    <p:sldLayoutId id="2147483689" r:id="rId11"/>
    <p:sldLayoutId id="2147483690" r:id="rId12"/>
    <p:sldLayoutId id="2147483691" r:id="rId13"/>
    <p:sldLayoutId id="2147483657" r:id="rId14"/>
    <p:sldLayoutId id="2147483706" r:id="rId15"/>
    <p:sldLayoutId id="2147483695" r:id="rId16"/>
    <p:sldLayoutId id="2147483693" r:id="rId17"/>
    <p:sldLayoutId id="2147483652" r:id="rId18"/>
    <p:sldLayoutId id="2147483649" r:id="rId19"/>
    <p:sldLayoutId id="2147483656" r:id="rId20"/>
    <p:sldLayoutId id="2147483707" r:id="rId21"/>
    <p:sldLayoutId id="2147483655" r:id="rId22"/>
    <p:sldLayoutId id="2147483708" r:id="rId23"/>
    <p:sldLayoutId id="2147483709" r:id="rId24"/>
    <p:sldLayoutId id="2147483710" r:id="rId25"/>
    <p:sldLayoutId id="2147483711" r:id="rId26"/>
    <p:sldLayoutId id="2147483712" r:id="rId27"/>
    <p:sldLayoutId id="2147483713" r:id="rId28"/>
    <p:sldLayoutId id="2147483694" r:id="rId29"/>
  </p:sldLayoutIdLst>
  <p:txStyles>
    <p:titleStyle>
      <a:lvl1pPr algn="l" defTabSz="914400" rtl="0" eaLnBrk="1" latinLnBrk="0" hangingPunct="1">
        <a:lnSpc>
          <a:spcPct val="90000"/>
        </a:lnSpc>
        <a:spcBef>
          <a:spcPct val="0"/>
        </a:spcBef>
        <a:buNone/>
        <a:defRPr sz="4000" b="1" i="0" kern="1200">
          <a:solidFill>
            <a:srgbClr val="003E7E"/>
          </a:solidFill>
          <a:latin typeface="Poppins ExtraBold" pitchFamily="2" charset="77"/>
          <a:ea typeface="+mj-ea"/>
          <a:cs typeface="Poppins ExtraBold" pitchFamily="2" charset="77"/>
        </a:defRPr>
      </a:lvl1pPr>
    </p:titleStyle>
    <p:bodyStyle>
      <a:lvl1pPr marL="228600" indent="-228600" algn="l" defTabSz="914400" rtl="0" eaLnBrk="1" latinLnBrk="0" hangingPunct="1">
        <a:lnSpc>
          <a:spcPct val="90000"/>
        </a:lnSpc>
        <a:spcBef>
          <a:spcPts val="1000"/>
        </a:spcBef>
        <a:buClr>
          <a:schemeClr val="accent4"/>
        </a:buClr>
        <a:buFont typeface="Arial" panose="020B0604020202020204" pitchFamily="34" charset="0"/>
        <a:buChar char="•"/>
        <a:defRPr sz="2800" b="0" i="0" kern="1200">
          <a:solidFill>
            <a:srgbClr val="000F3E"/>
          </a:solidFill>
          <a:latin typeface="Poppins Light" pitchFamily="2" charset="77"/>
          <a:ea typeface="+mn-ea"/>
          <a:cs typeface="Poppins Light" pitchFamily="2" charset="77"/>
        </a:defRPr>
      </a:lvl1pPr>
      <a:lvl2pPr marL="685800" indent="-228600" algn="l" defTabSz="914400" rtl="0" eaLnBrk="1" latinLnBrk="0" hangingPunct="1">
        <a:lnSpc>
          <a:spcPct val="90000"/>
        </a:lnSpc>
        <a:spcBef>
          <a:spcPts val="500"/>
        </a:spcBef>
        <a:buClr>
          <a:schemeClr val="accent4"/>
        </a:buClr>
        <a:buFont typeface="Arial" panose="020B0604020202020204" pitchFamily="34" charset="0"/>
        <a:buChar char="•"/>
        <a:defRPr sz="2400" b="0" i="0" kern="1200">
          <a:solidFill>
            <a:srgbClr val="000F3E"/>
          </a:solidFill>
          <a:latin typeface="Poppins Light" pitchFamily="2" charset="77"/>
          <a:ea typeface="+mn-ea"/>
          <a:cs typeface="Poppins Light" pitchFamily="2" charset="77"/>
        </a:defRPr>
      </a:lvl2pPr>
      <a:lvl3pPr marL="1143000" indent="-228600" algn="l" defTabSz="914400" rtl="0" eaLnBrk="1" latinLnBrk="0" hangingPunct="1">
        <a:lnSpc>
          <a:spcPct val="90000"/>
        </a:lnSpc>
        <a:spcBef>
          <a:spcPts val="500"/>
        </a:spcBef>
        <a:buClr>
          <a:schemeClr val="accent4"/>
        </a:buClr>
        <a:buFont typeface="Arial" panose="020B0604020202020204" pitchFamily="34" charset="0"/>
        <a:buChar char="•"/>
        <a:defRPr sz="2000" b="0" i="0" kern="1200">
          <a:solidFill>
            <a:srgbClr val="000F3E"/>
          </a:solidFill>
          <a:latin typeface="Poppins Light" pitchFamily="2" charset="77"/>
          <a:ea typeface="+mn-ea"/>
          <a:cs typeface="Poppins Light" pitchFamily="2" charset="77"/>
        </a:defRPr>
      </a:lvl3pPr>
      <a:lvl4pPr marL="1600200" indent="-228600" algn="l" defTabSz="914400" rtl="0" eaLnBrk="1" latinLnBrk="0" hangingPunct="1">
        <a:lnSpc>
          <a:spcPct val="90000"/>
        </a:lnSpc>
        <a:spcBef>
          <a:spcPts val="500"/>
        </a:spcBef>
        <a:buClr>
          <a:schemeClr val="accent4"/>
        </a:buClr>
        <a:buFont typeface="Arial" panose="020B0604020202020204" pitchFamily="34" charset="0"/>
        <a:buChar char="•"/>
        <a:defRPr sz="1800" b="0" i="0" kern="1200">
          <a:solidFill>
            <a:srgbClr val="000F3E"/>
          </a:solidFill>
          <a:latin typeface="Poppins Light" pitchFamily="2" charset="77"/>
          <a:ea typeface="+mn-ea"/>
          <a:cs typeface="Poppins Light" pitchFamily="2" charset="77"/>
        </a:defRPr>
      </a:lvl4pPr>
      <a:lvl5pPr marL="2057400" indent="-228600" algn="l" defTabSz="914400" rtl="0" eaLnBrk="1" latinLnBrk="0" hangingPunct="1">
        <a:lnSpc>
          <a:spcPct val="90000"/>
        </a:lnSpc>
        <a:spcBef>
          <a:spcPts val="500"/>
        </a:spcBef>
        <a:buClr>
          <a:schemeClr val="accent4"/>
        </a:buClr>
        <a:buFont typeface="Arial" panose="020B0604020202020204" pitchFamily="34" charset="0"/>
        <a:buChar char="•"/>
        <a:defRPr sz="1800" b="0" i="0" kern="1200">
          <a:solidFill>
            <a:srgbClr val="000F3E"/>
          </a:solidFill>
          <a:latin typeface="Poppins Light" pitchFamily="2" charset="77"/>
          <a:ea typeface="+mn-ea"/>
          <a:cs typeface="Poppins Light"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hyperlink" Target="https://dineoncampus.com/utoledo" TargetMode="Externa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hyperlink" Target="https://www.utoledo.edu/facsenate/docs/minutes/2023-2024/approved-faculty-senate-minutes-november-07-2023.pdf" TargetMode="External"/><Relationship Id="rId2" Type="http://schemas.openxmlformats.org/officeDocument/2006/relationships/hyperlink" Target="https://dineoncampus.com/utoledo/hours-of-operation" TargetMode="Externa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8F42C6-287E-3306-9CBF-F8A2A0247F1D}"/>
              </a:ext>
            </a:extLst>
          </p:cNvPr>
          <p:cNvSpPr>
            <a:spLocks noGrp="1"/>
          </p:cNvSpPr>
          <p:nvPr>
            <p:ph type="ctrTitle"/>
          </p:nvPr>
        </p:nvSpPr>
        <p:spPr/>
        <p:txBody>
          <a:bodyPr/>
          <a:lstStyle/>
          <a:p>
            <a:r>
              <a:rPr lang="en-US" dirty="0"/>
              <a:t>Ottawa East Dining Issues: SG Issue #4</a:t>
            </a:r>
          </a:p>
        </p:txBody>
      </p:sp>
      <p:sp>
        <p:nvSpPr>
          <p:cNvPr id="3" name="Subtitle 2">
            <a:extLst>
              <a:ext uri="{FF2B5EF4-FFF2-40B4-BE49-F238E27FC236}">
                <a16:creationId xmlns:a16="http://schemas.microsoft.com/office/drawing/2014/main" id="{8166A648-EAF6-3D11-1F84-AF4D6E0AF490}"/>
              </a:ext>
            </a:extLst>
          </p:cNvPr>
          <p:cNvSpPr>
            <a:spLocks noGrp="1"/>
          </p:cNvSpPr>
          <p:nvPr>
            <p:ph type="subTitle" idx="1"/>
          </p:nvPr>
        </p:nvSpPr>
        <p:spPr>
          <a:xfrm>
            <a:off x="2450891" y="3092335"/>
            <a:ext cx="9144000" cy="782081"/>
          </a:xfrm>
        </p:spPr>
        <p:txBody>
          <a:bodyPr/>
          <a:lstStyle/>
          <a:p>
            <a:r>
              <a:rPr lang="en-US" dirty="0"/>
              <a:t>Faculty Senate Committee on Student Affairs (FSCSA)</a:t>
            </a:r>
          </a:p>
        </p:txBody>
      </p:sp>
      <p:sp>
        <p:nvSpPr>
          <p:cNvPr id="4" name="Text Placeholder 3">
            <a:extLst>
              <a:ext uri="{FF2B5EF4-FFF2-40B4-BE49-F238E27FC236}">
                <a16:creationId xmlns:a16="http://schemas.microsoft.com/office/drawing/2014/main" id="{4C1869A0-B1D8-8F39-1D76-748A1ED3D2AF}"/>
              </a:ext>
            </a:extLst>
          </p:cNvPr>
          <p:cNvSpPr>
            <a:spLocks noGrp="1"/>
          </p:cNvSpPr>
          <p:nvPr>
            <p:ph type="body" sz="quarter" idx="10"/>
          </p:nvPr>
        </p:nvSpPr>
        <p:spPr>
          <a:xfrm>
            <a:off x="3749040" y="3874417"/>
            <a:ext cx="7456516" cy="1853052"/>
          </a:xfrm>
        </p:spPr>
        <p:txBody>
          <a:bodyPr/>
          <a:lstStyle/>
          <a:p>
            <a:r>
              <a:rPr lang="en-US" dirty="0"/>
              <a:t>Dr. Coulter-Harris and Dr. Sally </a:t>
            </a:r>
            <a:r>
              <a:rPr lang="en-US" dirty="0" err="1"/>
              <a:t>Harmych</a:t>
            </a:r>
            <a:r>
              <a:rPr lang="en-US" dirty="0"/>
              <a:t>: </a:t>
            </a:r>
          </a:p>
          <a:p>
            <a:r>
              <a:rPr lang="en-US" dirty="0"/>
              <a:t>Other Subcommittee Members are Dr. Barry </a:t>
            </a:r>
            <a:r>
              <a:rPr lang="en-US" dirty="0" err="1"/>
              <a:t>Scheuermann</a:t>
            </a:r>
            <a:r>
              <a:rPr lang="en-US" dirty="0"/>
              <a:t> </a:t>
            </a:r>
            <a:r>
              <a:rPr lang="en-US"/>
              <a:t>and </a:t>
            </a:r>
          </a:p>
          <a:p>
            <a:r>
              <a:rPr lang="en-US"/>
              <a:t>Dr</a:t>
            </a:r>
            <a:r>
              <a:rPr lang="en-US" dirty="0"/>
              <a:t>. Karen Green</a:t>
            </a:r>
          </a:p>
          <a:p>
            <a:r>
              <a:rPr lang="en-US" dirty="0"/>
              <a:t>11 March, 2025</a:t>
            </a:r>
          </a:p>
        </p:txBody>
      </p:sp>
    </p:spTree>
    <p:extLst>
      <p:ext uri="{BB962C8B-B14F-4D97-AF65-F5344CB8AC3E}">
        <p14:creationId xmlns:p14="http://schemas.microsoft.com/office/powerpoint/2010/main" val="16498651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Introduction</a:t>
            </a:r>
          </a:p>
        </p:txBody>
      </p:sp>
      <p:sp>
        <p:nvSpPr>
          <p:cNvPr id="6" name="Content Placeholder 5"/>
          <p:cNvSpPr>
            <a:spLocks noGrp="1"/>
          </p:cNvSpPr>
          <p:nvPr>
            <p:ph idx="1"/>
          </p:nvPr>
        </p:nvSpPr>
        <p:spPr/>
        <p:txBody>
          <a:bodyPr/>
          <a:lstStyle/>
          <a:p>
            <a:r>
              <a:rPr lang="en-US" b="1" dirty="0"/>
              <a:t>Introduction</a:t>
            </a:r>
            <a:endParaRPr lang="en-US" dirty="0"/>
          </a:p>
          <a:p>
            <a:pPr marL="0" indent="0">
              <a:buNone/>
            </a:pPr>
            <a:endParaRPr lang="en-US" b="1" dirty="0"/>
          </a:p>
          <a:p>
            <a:pPr marL="0" indent="0">
              <a:buNone/>
            </a:pPr>
            <a:r>
              <a:rPr lang="en-US" b="1" dirty="0"/>
              <a:t>Officially,</a:t>
            </a:r>
            <a:r>
              <a:rPr lang="en-US" dirty="0"/>
              <a:t> the Faculty Senate Committee on Student Affairs is charged with the following: “</a:t>
            </a:r>
            <a:r>
              <a:rPr lang="en-US" b="1" i="1" dirty="0"/>
              <a:t>The Senate Committee on Student Affairs shall act as a liaison between the Faculty, the Student Government, and the Administration on matters of common interest that fall within the jurisdiction of the Faculty Senate, and shall study and make recommendations on such matters.”</a:t>
            </a:r>
            <a:r>
              <a:rPr lang="en-US" dirty="0"/>
              <a:t> </a:t>
            </a:r>
          </a:p>
        </p:txBody>
      </p:sp>
    </p:spTree>
    <p:extLst>
      <p:ext uri="{BB962C8B-B14F-4D97-AF65-F5344CB8AC3E}">
        <p14:creationId xmlns:p14="http://schemas.microsoft.com/office/powerpoint/2010/main" val="36866891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Introduction (</a:t>
            </a:r>
            <a:r>
              <a:rPr lang="en-US" dirty="0" err="1"/>
              <a:t>Con’t</a:t>
            </a:r>
            <a:r>
              <a:rPr lang="en-US" dirty="0"/>
              <a:t>)</a:t>
            </a:r>
          </a:p>
        </p:txBody>
      </p:sp>
      <p:pic>
        <p:nvPicPr>
          <p:cNvPr id="8" name="Content Placeholder 7"/>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854199" y="2743200"/>
            <a:ext cx="4529975" cy="2216150"/>
          </a:xfrm>
        </p:spPr>
      </p:pic>
      <p:sp>
        <p:nvSpPr>
          <p:cNvPr id="6" name="Content Placeholder 5"/>
          <p:cNvSpPr>
            <a:spLocks noGrp="1"/>
          </p:cNvSpPr>
          <p:nvPr>
            <p:ph sz="half" idx="2"/>
          </p:nvPr>
        </p:nvSpPr>
        <p:spPr/>
        <p:txBody>
          <a:bodyPr/>
          <a:lstStyle/>
          <a:p>
            <a:r>
              <a:rPr lang="en-US" b="1" dirty="0"/>
              <a:t>From SG Issue #4: </a:t>
            </a:r>
            <a:r>
              <a:rPr lang="en-US" sz="1800" b="1" dirty="0"/>
              <a:t>“</a:t>
            </a:r>
            <a:r>
              <a:rPr lang="en-US" sz="1800" dirty="0"/>
              <a:t>Multiple students have come forward complaining about the food in the dining hall.  We have noticed great improvements at the Eatery in the Union, but have heard that Ottawa East has had some issues. Food quality has not been too much of a complaint this year. One claim is that the utensils may be used in multiple foods without being washed. Students are also still worried that allergens are not being properly labeled. One suggestion was the creation of an allergen-free station like the one at the Union. Dining is definitely improving, but the dining hall at Ottawa East is slow to catch up.”</a:t>
            </a:r>
          </a:p>
          <a:p>
            <a:endParaRPr lang="en-US" dirty="0"/>
          </a:p>
        </p:txBody>
      </p:sp>
    </p:spTree>
    <p:extLst>
      <p:ext uri="{BB962C8B-B14F-4D97-AF65-F5344CB8AC3E}">
        <p14:creationId xmlns:p14="http://schemas.microsoft.com/office/powerpoint/2010/main" val="244716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Response from Dining Officials during FSCSA Meeting on 26 February, 2025</a:t>
            </a:r>
          </a:p>
        </p:txBody>
      </p:sp>
      <p:sp>
        <p:nvSpPr>
          <p:cNvPr id="3" name="Content Placeholder 2"/>
          <p:cNvSpPr>
            <a:spLocks noGrp="1"/>
          </p:cNvSpPr>
          <p:nvPr>
            <p:ph idx="1"/>
          </p:nvPr>
        </p:nvSpPr>
        <p:spPr/>
        <p:txBody>
          <a:bodyPr/>
          <a:lstStyle/>
          <a:p>
            <a:pPr marL="0" lvl="0" indent="0">
              <a:buNone/>
            </a:pPr>
            <a:r>
              <a:rPr lang="en-US" b="1" dirty="0"/>
              <a:t>1. Utensils may be used in multiple foods without being washed.</a:t>
            </a:r>
            <a:endParaRPr lang="en-US" dirty="0"/>
          </a:p>
          <a:p>
            <a:pPr lvl="1"/>
            <a:r>
              <a:rPr lang="en-US" dirty="0"/>
              <a:t>Dining services has some self-serve stations where this could be an issue. Most likely, according to Mr. </a:t>
            </a:r>
            <a:r>
              <a:rPr lang="en-US" dirty="0" err="1"/>
              <a:t>Bargo</a:t>
            </a:r>
            <a:r>
              <a:rPr lang="en-US" dirty="0"/>
              <a:t>, this was done by a student who grabbed some food with a serving utensil and then used the same utensil to serve another food without putting it back.</a:t>
            </a:r>
          </a:p>
          <a:p>
            <a:pPr lvl="1"/>
            <a:r>
              <a:rPr lang="en-US" dirty="0"/>
              <a:t>Have converted some self-serve areas like the salad bar, so that a member of the dining services staff will serve the food. This should cut down on the chances of this happening in the future.</a:t>
            </a:r>
          </a:p>
        </p:txBody>
      </p:sp>
    </p:spTree>
    <p:extLst>
      <p:ext uri="{BB962C8B-B14F-4D97-AF65-F5344CB8AC3E}">
        <p14:creationId xmlns:p14="http://schemas.microsoft.com/office/powerpoint/2010/main" val="17843563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Response from Dining Officials</a:t>
            </a:r>
          </a:p>
        </p:txBody>
      </p:sp>
      <p:sp>
        <p:nvSpPr>
          <p:cNvPr id="3" name="Content Placeholder 2"/>
          <p:cNvSpPr>
            <a:spLocks noGrp="1"/>
          </p:cNvSpPr>
          <p:nvPr>
            <p:ph idx="1"/>
          </p:nvPr>
        </p:nvSpPr>
        <p:spPr/>
        <p:txBody>
          <a:bodyPr/>
          <a:lstStyle/>
          <a:p>
            <a:pPr marL="0" lvl="0" indent="0">
              <a:buNone/>
            </a:pPr>
            <a:r>
              <a:rPr lang="en-US" sz="2000" b="1" dirty="0"/>
              <a:t>2. Students are worried that allergens are not being properly labeled</a:t>
            </a:r>
            <a:r>
              <a:rPr lang="en-US" sz="2000" dirty="0"/>
              <a:t>. </a:t>
            </a:r>
            <a:r>
              <a:rPr lang="en-US" sz="2000" b="1" dirty="0"/>
              <a:t>One suggestion was the creation of an allergen-free station like the one at the Union.</a:t>
            </a:r>
            <a:endParaRPr lang="en-US" sz="2000" dirty="0"/>
          </a:p>
          <a:p>
            <a:pPr lvl="1"/>
            <a:r>
              <a:rPr lang="en-US" sz="2000" dirty="0"/>
              <a:t>There is already an allergen-free station, called “Delicious Without,” available that is clearly marked. This is a separate counter with designated storage, prep, cooking and serving areas to avoid cross-contamination. </a:t>
            </a:r>
          </a:p>
          <a:p>
            <a:pPr lvl="1"/>
            <a:r>
              <a:rPr lang="en-US" sz="2000" dirty="0"/>
              <a:t>There is also plenty of signage at other each food service areas with information about possible allergens as well as bar codes students can scan to get nutrition information. </a:t>
            </a:r>
          </a:p>
          <a:p>
            <a:pPr lvl="1"/>
            <a:r>
              <a:rPr lang="en-US" sz="2000" dirty="0"/>
              <a:t>Students can access any nutritional and allergen information in the dining app or online (</a:t>
            </a:r>
            <a:r>
              <a:rPr lang="en-US" sz="2000" u="sng" dirty="0">
                <a:hlinkClick r:id="rId2"/>
              </a:rPr>
              <a:t>https://dineoncampus.com/utoledo</a:t>
            </a:r>
            <a:r>
              <a:rPr lang="en-US" sz="2000" dirty="0"/>
              <a:t>)</a:t>
            </a:r>
          </a:p>
          <a:p>
            <a:endParaRPr lang="en-US" dirty="0"/>
          </a:p>
        </p:txBody>
      </p:sp>
    </p:spTree>
    <p:extLst>
      <p:ext uri="{BB962C8B-B14F-4D97-AF65-F5344CB8AC3E}">
        <p14:creationId xmlns:p14="http://schemas.microsoft.com/office/powerpoint/2010/main" val="15240434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New Student Dining Committee</a:t>
            </a:r>
          </a:p>
        </p:txBody>
      </p:sp>
      <p:sp>
        <p:nvSpPr>
          <p:cNvPr id="3" name="Content Placeholder 2"/>
          <p:cNvSpPr>
            <a:spLocks noGrp="1"/>
          </p:cNvSpPr>
          <p:nvPr>
            <p:ph idx="1"/>
          </p:nvPr>
        </p:nvSpPr>
        <p:spPr/>
        <p:txBody>
          <a:bodyPr/>
          <a:lstStyle/>
          <a:p>
            <a:pPr marL="0" lvl="0" indent="0">
              <a:buNone/>
            </a:pPr>
            <a:r>
              <a:rPr lang="en-US" sz="2400" dirty="0"/>
              <a:t>3. Since we spoke with dining services in 2022 to discuss student issues </a:t>
            </a:r>
            <a:r>
              <a:rPr lang="en-US" sz="2400" b="1" dirty="0"/>
              <a:t>a Student Dining Committee has been established to create an open dialogue</a:t>
            </a:r>
            <a:r>
              <a:rPr lang="en-US" sz="2400" dirty="0"/>
              <a:t> on matters pertaining to Rocket Dining. This committee includes representatives from Rocket Dining and Student Government.</a:t>
            </a:r>
          </a:p>
          <a:p>
            <a:pPr lvl="1"/>
            <a:r>
              <a:rPr lang="en-US" dirty="0"/>
              <a:t>The regular feedback they get from Student Government has allowed them to act on issues more quickly and has greatly reduced the number of complaints.</a:t>
            </a:r>
          </a:p>
          <a:p>
            <a:pPr lvl="1"/>
            <a:r>
              <a:rPr lang="en-US" dirty="0"/>
              <a:t>Rocket Dining also provides students with many opportunities to provide feedback about their experiences through the website and on the app.</a:t>
            </a:r>
          </a:p>
          <a:p>
            <a:endParaRPr lang="en-US" dirty="0"/>
          </a:p>
        </p:txBody>
      </p:sp>
    </p:spTree>
    <p:extLst>
      <p:ext uri="{BB962C8B-B14F-4D97-AF65-F5344CB8AC3E}">
        <p14:creationId xmlns:p14="http://schemas.microsoft.com/office/powerpoint/2010/main" val="10511907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Follow Up to Original Report: 7 November, 2023</a:t>
            </a:r>
          </a:p>
        </p:txBody>
      </p:sp>
      <p:sp>
        <p:nvSpPr>
          <p:cNvPr id="3" name="Content Placeholder 2"/>
          <p:cNvSpPr>
            <a:spLocks noGrp="1"/>
          </p:cNvSpPr>
          <p:nvPr>
            <p:ph idx="1"/>
          </p:nvPr>
        </p:nvSpPr>
        <p:spPr>
          <a:xfrm>
            <a:off x="1662545" y="1731363"/>
            <a:ext cx="9917355" cy="4378492"/>
          </a:xfrm>
        </p:spPr>
        <p:txBody>
          <a:bodyPr/>
          <a:lstStyle/>
          <a:p>
            <a:pPr marL="0" lvl="0" indent="0">
              <a:buNone/>
            </a:pPr>
            <a:r>
              <a:rPr lang="en-US" sz="2400" dirty="0"/>
              <a:t>4. Follow up on report to Faculty Senate given November 7, 2023, on the hours of operation.  Students were upset with the change in hours of operation that were instituted for the 2023/2024 school year. Hours of operation for The Eatery and Food Hall as well as all other dining locations can be found on the app or online (</a:t>
            </a:r>
            <a:r>
              <a:rPr lang="en-US" sz="2400" u="sng" dirty="0">
                <a:hlinkClick r:id="rId2"/>
              </a:rPr>
              <a:t>https://dineoncampus.com/utoledo/hours-of-operation</a:t>
            </a:r>
            <a:r>
              <a:rPr lang="en-US" sz="2400" dirty="0"/>
              <a:t>) </a:t>
            </a:r>
          </a:p>
          <a:p>
            <a:pPr lvl="1"/>
            <a:r>
              <a:rPr lang="en-US" dirty="0"/>
              <a:t>Students seem to be accustomed now to the new hours, and things are running more smoothly.</a:t>
            </a:r>
          </a:p>
          <a:p>
            <a:r>
              <a:rPr lang="en-US" sz="2400" dirty="0"/>
              <a:t>For FSCSA ‘s previous detailed report on dining hall issues and planned hours of operations, please refer to: </a:t>
            </a:r>
            <a:r>
              <a:rPr lang="en-US" sz="2400" u="sng" dirty="0">
                <a:hlinkClick r:id="rId3"/>
              </a:rPr>
              <a:t>https://www.utoledo.edu/facsenate/docs/minutes/2023-2024/approved-faculty-senate-minutes-november-07-2023.pdf</a:t>
            </a:r>
            <a:endParaRPr lang="en-US" sz="2400" dirty="0"/>
          </a:p>
          <a:p>
            <a:r>
              <a:rPr lang="en-US" dirty="0"/>
              <a:t> </a:t>
            </a:r>
          </a:p>
          <a:p>
            <a:endParaRPr lang="en-US" dirty="0"/>
          </a:p>
        </p:txBody>
      </p:sp>
    </p:spTree>
    <p:extLst>
      <p:ext uri="{BB962C8B-B14F-4D97-AF65-F5344CB8AC3E}">
        <p14:creationId xmlns:p14="http://schemas.microsoft.com/office/powerpoint/2010/main" val="17485722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Meal Plan Changes</a:t>
            </a:r>
          </a:p>
        </p:txBody>
      </p:sp>
      <p:pic>
        <p:nvPicPr>
          <p:cNvPr id="5" name="Content Placeholder 4"/>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1854200" y="2374211"/>
            <a:ext cx="4432300" cy="2954127"/>
          </a:xfrm>
        </p:spPr>
      </p:pic>
      <p:sp>
        <p:nvSpPr>
          <p:cNvPr id="4" name="Content Placeholder 3"/>
          <p:cNvSpPr>
            <a:spLocks noGrp="1"/>
          </p:cNvSpPr>
          <p:nvPr>
            <p:ph sz="half" idx="2"/>
          </p:nvPr>
        </p:nvSpPr>
        <p:spPr/>
        <p:txBody>
          <a:bodyPr/>
          <a:lstStyle/>
          <a:p>
            <a:pPr lvl="1"/>
            <a:r>
              <a:rPr lang="en-US" sz="2000" dirty="0"/>
              <a:t>Changes to the meal plans also seem to have helped, as the new plans include more dining dollars, giving students more flexibility to use their plan at other dining locations.</a:t>
            </a:r>
          </a:p>
          <a:p>
            <a:pPr lvl="1"/>
            <a:r>
              <a:rPr lang="en-US" sz="2000" dirty="0"/>
              <a:t>On occasion, there are times when the Food Hall is so busy there is not enough seating. Students have the option at these times to take their meal to go, or come back at a later time. </a:t>
            </a:r>
          </a:p>
          <a:p>
            <a:pPr lvl="1"/>
            <a:endParaRPr lang="en-US" dirty="0"/>
          </a:p>
          <a:p>
            <a:pPr marL="457200" lvl="1" indent="0">
              <a:buNone/>
            </a:pPr>
            <a:r>
              <a:rPr lang="en-US" dirty="0"/>
              <a:t>				     Fin</a:t>
            </a:r>
          </a:p>
          <a:p>
            <a:endParaRPr lang="en-US" dirty="0"/>
          </a:p>
        </p:txBody>
      </p:sp>
    </p:spTree>
    <p:extLst>
      <p:ext uri="{BB962C8B-B14F-4D97-AF65-F5344CB8AC3E}">
        <p14:creationId xmlns:p14="http://schemas.microsoft.com/office/powerpoint/2010/main" val="2950589205"/>
      </p:ext>
    </p:extLst>
  </p:cSld>
  <p:clrMapOvr>
    <a:masterClrMapping/>
  </p:clrMapOvr>
</p:sld>
</file>

<file path=ppt/theme/theme1.xml><?xml version="1.0" encoding="utf-8"?>
<a:theme xmlns:a="http://schemas.openxmlformats.org/drawingml/2006/main" name="Office Theme">
  <a:themeElements>
    <a:clrScheme name="UToledo">
      <a:dk1>
        <a:srgbClr val="000000"/>
      </a:dk1>
      <a:lt1>
        <a:srgbClr val="FFFFFF"/>
      </a:lt1>
      <a:dk2>
        <a:srgbClr val="003D7E"/>
      </a:dk2>
      <a:lt2>
        <a:srgbClr val="FFFFFF"/>
      </a:lt2>
      <a:accent1>
        <a:srgbClr val="000E3D"/>
      </a:accent1>
      <a:accent2>
        <a:srgbClr val="102B5E"/>
      </a:accent2>
      <a:accent3>
        <a:srgbClr val="003D7E"/>
      </a:accent3>
      <a:accent4>
        <a:srgbClr val="009CE5"/>
      </a:accent4>
      <a:accent5>
        <a:srgbClr val="AED4E9"/>
      </a:accent5>
      <a:accent6>
        <a:srgbClr val="FFD200"/>
      </a:accent6>
      <a:hlink>
        <a:srgbClr val="A1047C"/>
      </a:hlink>
      <a:folHlink>
        <a:srgbClr val="A1047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Toledo Presentation" id="{878472B2-5CB3-A84F-BF88-024C4E197E2A}" vid="{13CA13BF-2D47-8E49-8F59-CCE2B7E506E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utoledo-presentation(3)</Template>
  <TotalTime>46</TotalTime>
  <Words>794</Words>
  <Application>Microsoft Office PowerPoint</Application>
  <PresentationFormat>Widescreen</PresentationFormat>
  <Paragraphs>36</Paragraphs>
  <Slides>8</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8</vt:i4>
      </vt:variant>
    </vt:vector>
  </HeadingPairs>
  <TitlesOfParts>
    <vt:vector size="13" baseType="lpstr">
      <vt:lpstr>Arial</vt:lpstr>
      <vt:lpstr>Calibri</vt:lpstr>
      <vt:lpstr>Poppins ExtraBold</vt:lpstr>
      <vt:lpstr>Poppins Light</vt:lpstr>
      <vt:lpstr>Office Theme</vt:lpstr>
      <vt:lpstr>Ottawa East Dining Issues: SG Issue #4</vt:lpstr>
      <vt:lpstr>Introduction</vt:lpstr>
      <vt:lpstr>Introduction (Con’t)</vt:lpstr>
      <vt:lpstr>Response from Dining Officials during FSCSA Meeting on 26 February, 2025</vt:lpstr>
      <vt:lpstr>Response from Dining Officials</vt:lpstr>
      <vt:lpstr>New Student Dining Committee</vt:lpstr>
      <vt:lpstr>Follow Up to Original Report: 7 November, 2023</vt:lpstr>
      <vt:lpstr>Meal Plan Changes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Ottawa East Dining Issues: SG Issue #4</dc:title>
  <dc:creator>Microsoft account</dc:creator>
  <cp:lastModifiedBy>Hubbard, Quinetta L.</cp:lastModifiedBy>
  <cp:revision>9</cp:revision>
  <dcterms:created xsi:type="dcterms:W3CDTF">2025-03-07T18:22:29Z</dcterms:created>
  <dcterms:modified xsi:type="dcterms:W3CDTF">2025-03-11T19:17:50Z</dcterms:modified>
</cp:coreProperties>
</file>