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3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6072B-E66F-FC6B-BE5B-1CBBE0C63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FE61A-26DA-B25F-C5DE-2FDCFF470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28289-156E-476A-ACA2-507334561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4F084-9BD4-E1C1-D432-E672B713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E9440-4222-06A7-433F-A38513CC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0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B39E-B0C8-BF35-A25E-9E5C9A15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3FB98-F569-2876-6279-93C281E89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40FAD-8E40-889A-4600-F213553AD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B84B3-4E60-26AC-2207-F4D899247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8A31D-A43D-937C-61C3-EF6586A06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3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A37290-A23E-11C7-D8CE-74C68AF36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EDFFB-69C1-9C5B-3AB6-F4351355A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C2ED1-81E4-6292-C0C4-4E020F83F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7B381-4309-9032-94B3-060082890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23C4F-6BD2-659F-EAD9-A19AB2B0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2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7F8E1-F572-6F6E-B68B-D7B55DDE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A63A7-3FD2-8D54-B307-98CE929A9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A7864-9062-FFBD-00F8-4F8D4EE74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95EED-DFA4-442B-7A6C-30B8D91C1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D3AFC-563E-C8DF-2756-F7E85A9C3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3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48301-07F9-183E-B800-8137EA17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7A559-A142-8381-A75A-91A275FB3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0B52D-DF90-3640-D2F4-BA3A3299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EFEB0-BDEE-53A7-6BBE-9CBEB4A01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0699F-5C96-EB0F-EDE8-7935E93B4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4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2FBF8-F4FE-BDEC-B80B-B26B76AE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4D989-E6C7-8C47-60CC-75A9D779B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6D6AD1-DFF6-443A-F441-9172B38AD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F9F7C-DD3F-410D-6DEB-2B2A90380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C1772-601F-0365-9DBC-97611250A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EBAE8-6E27-4B1D-349D-9986C2BB4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F58EE-869C-AF8F-B2A9-6532524D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FE041-EF3E-95E7-A367-C9FF2097F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3A9B2-F35D-6D26-F245-577819D11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A0016-2D6E-FCE0-ED2D-8D3C134FA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3486E6-CA1A-ADE6-8990-E362B88DC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4BF4D9-E7DD-2072-BA40-9F7019736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453274-E2BC-C460-1E14-5A92CDE8F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10EB7E-EF12-A764-8264-968562A2A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1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BCFD-37A6-5C6E-E6DA-1A5DACFC8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B9CF6C-EC73-C44E-9105-7EAD58CCB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EDD33-4050-F5E7-ED25-6CD7B2B1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895C0-75DB-773D-3D9A-8AF3F907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9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ACAF1D-C8E2-15E9-36CD-AB90429FD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2AB85B-4B2D-D272-DA21-C1E516B3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D72A5-D59D-DEF1-4682-58FED0756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7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373DF-3FB4-98B6-B8EF-7CF48F34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CA49F-5D9D-124F-61D7-7C236B50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BC11B4-B966-5C11-7A05-0661F2C4B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8D50A-3403-9331-DB3B-9C20ADBC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8DD9F-2B4E-C5A3-47DC-7ADAE70E9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4220A-037A-A8D3-C44D-459500E25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00415-73F1-0882-FE74-B3CD1CDBC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6FF423-D587-0155-05DB-1A1C3CB2B5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441A30-3449-42DD-7F36-E65EBCE8B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682C0-01D0-A5F5-3A54-56CF2174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6BADA-D5ED-B381-EF0E-C3D3977C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CD5EB-7EB2-F5E4-3A6C-3F5D7414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2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D4CAB-7DF6-52A3-7195-3902C0FF5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83CE2-7CBF-B6FA-2537-DC93E6C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77798-B1F7-2E2A-6AFC-20F3F4DC21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7A934-782E-C945-A783-6F26C6D5B04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E3A71-DB84-F8B5-1923-ADB3FA946E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38965-A93F-EF97-2867-5B238B714D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E5130-A9A6-5642-8769-9641927AD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0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D627-13E0-6CBC-0314-15381D882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2485" y="295048"/>
            <a:ext cx="9144000" cy="619352"/>
          </a:xfrm>
        </p:spPr>
        <p:txBody>
          <a:bodyPr>
            <a:normAutofit/>
          </a:bodyPr>
          <a:lstStyle/>
          <a:p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UGCC Course Proposals for Faculty Senate Approval April 8,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6FD59B-EA68-5926-0905-E9437E90D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2485" y="1294266"/>
            <a:ext cx="9144000" cy="5422219"/>
          </a:xfrm>
        </p:spPr>
        <p:txBody>
          <a:bodyPr>
            <a:normAutofit/>
          </a:bodyPr>
          <a:lstStyle/>
          <a:p>
            <a:pPr algn="l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ACCT 3110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(Intermediate Finance): Change in prerequisites</a:t>
            </a:r>
          </a:p>
          <a:p>
            <a:pPr algn="l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 4490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(Content Area Literacy): Align SLOs with the State of Ohio’s science reading mandate</a:t>
            </a:r>
          </a:p>
          <a:p>
            <a:pPr algn="l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DST 3700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(Disability and Communication): Revised the course description to reflect how the course is currently taught</a:t>
            </a:r>
          </a:p>
          <a:p>
            <a:pPr algn="l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EECS 1100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(Digital Logic Design): Added SLOs</a:t>
            </a:r>
          </a:p>
          <a:p>
            <a:pPr algn="l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EECS 3150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(Data Communications): Change in prerequisites.</a:t>
            </a:r>
          </a:p>
          <a:p>
            <a:pPr algn="l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EECS 3540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(Operating Systems and Systems Programming): To change the short and long course titles so they match</a:t>
            </a:r>
          </a:p>
          <a:p>
            <a:pPr algn="l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EEES 4160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(Environmental Data Management and Visualization): Studies visualization through the display and summarizing graphs</a:t>
            </a:r>
          </a:p>
          <a:p>
            <a:pPr algn="l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ENGT 3010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(Applied Statistics and Design of Experiments): Change in prerequisites to allow CET students to take ENGT 3010</a:t>
            </a:r>
          </a:p>
          <a:p>
            <a:pPr algn="l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EXSC 2510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(Human Anatomy): Change in Prerequisites. Removing KINE/EXSC 1700 as prerequisites because they are currently inactive courses</a:t>
            </a:r>
          </a:p>
          <a:p>
            <a:pPr algn="l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IDS 3030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(Interdisciplinary Research and Methods): A New Course, which allows students in interdisciplinary fields the opportunity to hone research skills and methods within a collaborative and interdisciplinary framework.</a:t>
            </a:r>
            <a:endParaRPr lang="en-US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51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UGCC Course Proposals for Faculty Senate Approval April 8,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UGCC Course Proposals for Faculty Senate Approval April 8, 2025</dc:title>
  <dc:creator>Hiromi Kasahara</dc:creator>
  <cp:lastModifiedBy>Hubbard, Quinetta L.</cp:lastModifiedBy>
  <cp:revision>1</cp:revision>
  <dcterms:created xsi:type="dcterms:W3CDTF">2025-04-07T02:24:11Z</dcterms:created>
  <dcterms:modified xsi:type="dcterms:W3CDTF">2025-04-08T19:00:32Z</dcterms:modified>
</cp:coreProperties>
</file>