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8"/>
    <p:restoredTop sz="94607"/>
  </p:normalViewPr>
  <p:slideViewPr>
    <p:cSldViewPr snapToGrid="0">
      <p:cViewPr varScale="1">
        <p:scale>
          <a:sx n="62" d="100"/>
          <a:sy n="62" d="100"/>
        </p:scale>
        <p:origin x="7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E2A83-3352-E798-F835-27A57544BC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832133-278B-3A57-64CB-D4CDCAB39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3CEFA-2968-5BA6-9669-DBC035E97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660D-3421-0F43-A85C-FEBE1F7B6A9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D44D9-EF32-B68B-9485-2AB5C2F1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6EB34-0474-8A5C-6F41-342008710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EDDB-0F61-0B4B-BEB5-EF746B982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9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6E518-6891-E818-062E-6CB828B56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25F87F-872E-5DAF-8499-4DFE9E633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EB335-1B30-77E6-4789-7C7F0CE74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660D-3421-0F43-A85C-FEBE1F7B6A9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31E60-20B4-1433-ADC3-38F5A4398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0647E-A116-9449-65EA-59A28D36B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EDDB-0F61-0B4B-BEB5-EF746B982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30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5471E5-F484-5EC0-795A-F5DBBD4CF2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7A9C70-1DB2-B57E-C80D-1EEA419370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417FD-C352-319F-1A2A-B37690506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660D-3421-0F43-A85C-FEBE1F7B6A9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679B4-B744-DC7B-043F-2644F6219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99B13-E0BF-2DAD-D16C-56C57FB6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EDDB-0F61-0B4B-BEB5-EF746B982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81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ACD94-E04D-3A98-C769-39466B05E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592C2-A913-CCAA-6F93-56D8415F5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EED3E-3B04-13E2-6821-B0EF77F9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660D-3421-0F43-A85C-FEBE1F7B6A9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A225B-A8D5-B60B-8A87-513FE1637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FFF48-68FA-C1F0-774A-AAFBA912D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EDDB-0F61-0B4B-BEB5-EF746B982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04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75BBD-5C79-9447-9BDA-9311BDB7A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2E834-A2CE-C484-F03D-5E6316204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B4AA0-E587-94D2-EF66-1917EB09D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660D-3421-0F43-A85C-FEBE1F7B6A9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7CCBA-E2AB-FE8C-AF32-53314F46D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8E82D-D6E0-9D74-FC6F-9C0053704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EDDB-0F61-0B4B-BEB5-EF746B982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0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BC49D-DEF1-8F38-03EA-0D239CB78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3C409-110F-8437-F433-5F20A9B72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402AB-AFA3-3058-C31A-2A77915D9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54F531-2E14-12D7-6C2F-82F5D2D61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660D-3421-0F43-A85C-FEBE1F7B6A9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D955CD-5E58-5DBC-DA43-54C9A7979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B3759-82E9-9494-C2A3-BB3650D5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EDDB-0F61-0B4B-BEB5-EF746B982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4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9E183-393E-4355-C9DF-BCC99C9FD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CA3EFD-D5DD-7009-2830-177D85D49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28DB2-F6EA-967B-2878-6E4FCF4A6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7F6687-5D3F-C284-8572-8401FEF00D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DEAD1F-B426-45BA-94CD-517ED843C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B80A82-63F6-2E27-101D-448B3A54A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660D-3421-0F43-A85C-FEBE1F7B6A9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46F303-DD35-7042-87D0-DE928AB6D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AFC48C-279D-CE2D-9896-DCAB1AF21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EDDB-0F61-0B4B-BEB5-EF746B982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15611-2EF9-C3F4-E12D-3732E4E90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54270F-2110-CE71-757A-FD6C3332E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660D-3421-0F43-A85C-FEBE1F7B6A9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58F7D-8CA8-C6D9-7AF1-1624D49D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F49F18-A209-623D-12F2-A9278057A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EDDB-0F61-0B4B-BEB5-EF746B982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3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D0F996-5374-5BD9-32E5-3289EF885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660D-3421-0F43-A85C-FEBE1F7B6A9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7659C1-0C30-0618-DC49-69EDC37CF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B92F8F-EF79-F9EC-B383-918CCA2F2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EDDB-0F61-0B4B-BEB5-EF746B982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23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E2AA6-84C9-5B6D-4561-B8DA908CD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F02D1-265C-E511-51A2-262CB47CC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0F0AA-23FC-4CAC-146D-E0D524979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765A2D-C58A-4550-977D-C4D85E82D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660D-3421-0F43-A85C-FEBE1F7B6A9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58BBE0-5C18-3283-CF7F-393C8866F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DD219-6BB4-227B-D3BE-5A2B2D5B8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EDDB-0F61-0B4B-BEB5-EF746B982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3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AF3E0-C70C-5E24-09F8-53292B521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96F214-B747-5C6A-0B6A-D7C351C43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2209D7-2A0C-507D-2B37-C416D3996F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8BC21-251B-E817-7EB5-FA7C00F4C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660D-3421-0F43-A85C-FEBE1F7B6A9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F9B2C-A492-70EA-BD05-206E34E49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006AA-B65B-7455-BF51-89BB3C187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EDDB-0F61-0B4B-BEB5-EF746B982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2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5074C4-FAE2-430C-2AB2-213B60A19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F90D96-7ADD-9DE7-B48A-09D89CD61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8A752-6A54-7998-A5E9-D06747E8A4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C660D-3421-0F43-A85C-FEBE1F7B6A9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0383F-2967-08CA-52B6-738ECD1B35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90BFF-1F84-863B-CADD-EFF0319FF5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9EDDB-0F61-0B4B-BEB5-EF746B982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1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C2C1C-583B-6319-A3DA-2A43C0DEA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4257" y="401071"/>
            <a:ext cx="9144000" cy="393586"/>
          </a:xfrm>
        </p:spPr>
        <p:txBody>
          <a:bodyPr>
            <a:normAutofit/>
          </a:bodyPr>
          <a:lstStyle/>
          <a:p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UGCC Faculty Senate March 25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72E8C6-18F3-AA30-BBD5-45D5248F23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1" y="1097754"/>
            <a:ext cx="9144000" cy="2744903"/>
          </a:xfrm>
        </p:spPr>
        <p:txBody>
          <a:bodyPr>
            <a:normAutofit/>
          </a:bodyPr>
          <a:lstStyle/>
          <a:p>
            <a:pPr algn="l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2500 (Data Science I): </a:t>
            </a:r>
            <a:r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New Course, The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alpha code for this course has been changed from HHS to DATA because it is being moved to the College of Natural Science and Mathematics.</a:t>
            </a:r>
          </a:p>
          <a:p>
            <a:pPr algn="l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4500 (Data Science II): New Course, The alpha code for this course has been changed from HHS to DATA because it is being moved to the College of Natural Science and Mathematics.</a:t>
            </a:r>
          </a:p>
          <a:p>
            <a:pPr algn="l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4950 (Senior Capstone): The course has been redesigned to emphasize career development in lieu of a research orientation. This change is in response student feedback. </a:t>
            </a:r>
          </a:p>
        </p:txBody>
      </p:sp>
    </p:spTree>
    <p:extLst>
      <p:ext uri="{BB962C8B-B14F-4D97-AF65-F5344CB8AC3E}">
        <p14:creationId xmlns:p14="http://schemas.microsoft.com/office/powerpoint/2010/main" val="3844167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UGCC Faculty Senate March 25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UGCC Faculty Senate March 25 meeting</dc:title>
  <dc:creator>Hiromi Kasahara</dc:creator>
  <cp:lastModifiedBy>Hubbard, Quinetta L.</cp:lastModifiedBy>
  <cp:revision>3</cp:revision>
  <dcterms:created xsi:type="dcterms:W3CDTF">2025-03-24T04:32:24Z</dcterms:created>
  <dcterms:modified xsi:type="dcterms:W3CDTF">2025-03-25T18:35:16Z</dcterms:modified>
</cp:coreProperties>
</file>