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A6EA4D-313A-44FD-B2E3-8812E82AE05F}" v="11" dt="2026-03-23T12:46:01.6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58"/>
  </p:normalViewPr>
  <p:slideViewPr>
    <p:cSldViewPr snapToGrid="0">
      <p:cViewPr varScale="1">
        <p:scale>
          <a:sx n="63" d="100"/>
          <a:sy n="63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5B362E-2679-4772-A87C-1DA4D58A154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93D946-E710-4A7E-8D7C-97AD13BF0388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2025</a:t>
          </a:r>
        </a:p>
      </dgm:t>
    </dgm:pt>
    <dgm:pt modelId="{A8CBF026-04A6-478F-A796-655822BDFE6F}" type="parTrans" cxnId="{E8731638-9CB7-46D2-B491-5A1DC8D4BE92}">
      <dgm:prSet/>
      <dgm:spPr/>
      <dgm:t>
        <a:bodyPr/>
        <a:lstStyle/>
        <a:p>
          <a:endParaRPr lang="en-US"/>
        </a:p>
      </dgm:t>
    </dgm:pt>
    <dgm:pt modelId="{A422A3D2-D2EE-4617-B4A4-7BFA15FEE7B5}" type="sibTrans" cxnId="{E8731638-9CB7-46D2-B491-5A1DC8D4BE92}">
      <dgm:prSet/>
      <dgm:spPr/>
      <dgm:t>
        <a:bodyPr/>
        <a:lstStyle/>
        <a:p>
          <a:endParaRPr lang="en-US"/>
        </a:p>
      </dgm:t>
    </dgm:pt>
    <dgm:pt modelId="{532EF672-2AF7-4F91-B3AA-BBBA046387A3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June-September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: Created and launched the Budget Tool</a:t>
          </a:r>
        </a:p>
      </dgm:t>
    </dgm:pt>
    <dgm:pt modelId="{A25ADA79-3F06-4A59-9666-04E3CE4EC4FE}" type="parTrans" cxnId="{E8CAD4FF-F2D1-4A28-95CE-1CFE78488080}">
      <dgm:prSet/>
      <dgm:spPr/>
      <dgm:t>
        <a:bodyPr/>
        <a:lstStyle/>
        <a:p>
          <a:endParaRPr lang="en-US"/>
        </a:p>
      </dgm:t>
    </dgm:pt>
    <dgm:pt modelId="{8D5004FC-FD00-429C-922F-582DCB272C97}" type="sibTrans" cxnId="{E8CAD4FF-F2D1-4A28-95CE-1CFE78488080}">
      <dgm:prSet/>
      <dgm:spPr/>
      <dgm:t>
        <a:bodyPr/>
        <a:lstStyle/>
        <a:p>
          <a:endParaRPr lang="en-US"/>
        </a:p>
      </dgm:t>
    </dgm:pt>
    <dgm:pt modelId="{F2738E71-9242-4D82-B986-F3DDD5494C8A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October-November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: Analyzed results and reported to Faculty Senate.</a:t>
          </a:r>
        </a:p>
      </dgm:t>
    </dgm:pt>
    <dgm:pt modelId="{290E32E4-5C1C-4618-B9C7-43BF218B6F37}" type="parTrans" cxnId="{52EFB750-6D62-41F7-AFA2-63053B96E18C}">
      <dgm:prSet/>
      <dgm:spPr/>
      <dgm:t>
        <a:bodyPr/>
        <a:lstStyle/>
        <a:p>
          <a:endParaRPr lang="en-US"/>
        </a:p>
      </dgm:t>
    </dgm:pt>
    <dgm:pt modelId="{80695DD5-9477-4465-98AF-B92DDEC7E191}" type="sibTrans" cxnId="{52EFB750-6D62-41F7-AFA2-63053B96E18C}">
      <dgm:prSet/>
      <dgm:spPr/>
      <dgm:t>
        <a:bodyPr/>
        <a:lstStyle/>
        <a:p>
          <a:endParaRPr lang="en-US"/>
        </a:p>
      </dgm:t>
    </dgm:pt>
    <dgm:pt modelId="{5C588F50-7295-4339-940B-45CB49C89548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November-December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: Scheduled meeting with Vice President Matt Schroeder.</a:t>
          </a:r>
        </a:p>
      </dgm:t>
    </dgm:pt>
    <dgm:pt modelId="{89A2443B-2B39-4597-AE09-CEC8F6FF31C3}" type="parTrans" cxnId="{C333459F-809F-4EF9-AE73-6406D7EABCE9}">
      <dgm:prSet/>
      <dgm:spPr/>
      <dgm:t>
        <a:bodyPr/>
        <a:lstStyle/>
        <a:p>
          <a:endParaRPr lang="en-US"/>
        </a:p>
      </dgm:t>
    </dgm:pt>
    <dgm:pt modelId="{1E23ECED-994F-430C-9C32-078DFF3B55BE}" type="sibTrans" cxnId="{C333459F-809F-4EF9-AE73-6406D7EABCE9}">
      <dgm:prSet/>
      <dgm:spPr/>
      <dgm:t>
        <a:bodyPr/>
        <a:lstStyle/>
        <a:p>
          <a:endParaRPr lang="en-US"/>
        </a:p>
      </dgm:t>
    </dgm:pt>
    <dgm:pt modelId="{9AD20B94-99A7-47A9-93B2-98EAE22B6325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2026</a:t>
          </a:r>
        </a:p>
      </dgm:t>
    </dgm:pt>
    <dgm:pt modelId="{09534D0C-957F-4876-BD53-E830062479D7}" type="parTrans" cxnId="{8870AE9B-A66B-4FAC-83AC-330BFAE94179}">
      <dgm:prSet/>
      <dgm:spPr/>
      <dgm:t>
        <a:bodyPr/>
        <a:lstStyle/>
        <a:p>
          <a:endParaRPr lang="en-US"/>
        </a:p>
      </dgm:t>
    </dgm:pt>
    <dgm:pt modelId="{F1309761-CC4E-4660-91E9-65123CD4A09E}" type="sibTrans" cxnId="{8870AE9B-A66B-4FAC-83AC-330BFAE94179}">
      <dgm:prSet/>
      <dgm:spPr/>
      <dgm:t>
        <a:bodyPr/>
        <a:lstStyle/>
        <a:p>
          <a:endParaRPr lang="en-US"/>
        </a:p>
      </dgm:t>
    </dgm:pt>
    <dgm:pt modelId="{7E3064A7-77F7-490E-BD4F-FE32E3878B4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January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: Transcribed and shared recording of 09 January meeting with Vice President Schroeder.</a:t>
          </a:r>
        </a:p>
      </dgm:t>
    </dgm:pt>
    <dgm:pt modelId="{7AC1037A-15E4-47F9-8FAA-4B3916EE3594}" type="parTrans" cxnId="{86408948-BB14-44F7-9255-91B8DB9B3777}">
      <dgm:prSet/>
      <dgm:spPr/>
      <dgm:t>
        <a:bodyPr/>
        <a:lstStyle/>
        <a:p>
          <a:endParaRPr lang="en-US"/>
        </a:p>
      </dgm:t>
    </dgm:pt>
    <dgm:pt modelId="{634BBBEA-DF2C-4EAE-8BBE-FBC797478DAD}" type="sibTrans" cxnId="{86408948-BB14-44F7-9255-91B8DB9B3777}">
      <dgm:prSet/>
      <dgm:spPr/>
      <dgm:t>
        <a:bodyPr/>
        <a:lstStyle/>
        <a:p>
          <a:endParaRPr lang="en-US"/>
        </a:p>
      </dgm:t>
    </dgm:pt>
    <dgm:pt modelId="{5BD1C8E7-5935-4394-8252-81D27DAE80F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February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: Coordinated with Mid American Conference Academic Leadership Development (MAC ALDP) Fellows in preparation for the Fellows February meeting. </a:t>
          </a:r>
        </a:p>
      </dgm:t>
    </dgm:pt>
    <dgm:pt modelId="{241A4EC4-DB27-45F6-A4F4-222FCEF0E899}" type="parTrans" cxnId="{64282713-9110-4579-B980-041A817ECE71}">
      <dgm:prSet/>
      <dgm:spPr/>
      <dgm:t>
        <a:bodyPr/>
        <a:lstStyle/>
        <a:p>
          <a:endParaRPr lang="en-US"/>
        </a:p>
      </dgm:t>
    </dgm:pt>
    <dgm:pt modelId="{29AF8A88-A197-443C-8B79-CB39B4AA6BF7}" type="sibTrans" cxnId="{64282713-9110-4579-B980-041A817ECE71}">
      <dgm:prSet/>
      <dgm:spPr/>
      <dgm:t>
        <a:bodyPr/>
        <a:lstStyle/>
        <a:p>
          <a:endParaRPr lang="en-US"/>
        </a:p>
      </dgm:t>
    </dgm:pt>
    <dgm:pt modelId="{EF517F84-7E24-4C25-B379-C2CEE6677A3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March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: Assisted Vice President Schroeder in preparing the Budget Report to Faculty Senate.</a:t>
          </a:r>
        </a:p>
      </dgm:t>
    </dgm:pt>
    <dgm:pt modelId="{89C94893-2C35-409E-A4F2-2994F6FA2FE0}" type="parTrans" cxnId="{BB796EC9-DFC4-427C-A169-322EBB2E43F4}">
      <dgm:prSet/>
      <dgm:spPr/>
      <dgm:t>
        <a:bodyPr/>
        <a:lstStyle/>
        <a:p>
          <a:endParaRPr lang="en-US"/>
        </a:p>
      </dgm:t>
    </dgm:pt>
    <dgm:pt modelId="{77C6C90F-C811-4DFA-810E-725279245392}" type="sibTrans" cxnId="{BB796EC9-DFC4-427C-A169-322EBB2E43F4}">
      <dgm:prSet/>
      <dgm:spPr/>
      <dgm:t>
        <a:bodyPr/>
        <a:lstStyle/>
        <a:p>
          <a:endParaRPr lang="en-US"/>
        </a:p>
      </dgm:t>
    </dgm:pt>
    <dgm:pt modelId="{0D66294D-4397-4CFC-BBEB-449BCA8D3D16}" type="pres">
      <dgm:prSet presAssocID="{F75B362E-2679-4772-A87C-1DA4D58A154C}" presName="linear" presStyleCnt="0">
        <dgm:presLayoutVars>
          <dgm:animLvl val="lvl"/>
          <dgm:resizeHandles val="exact"/>
        </dgm:presLayoutVars>
      </dgm:prSet>
      <dgm:spPr/>
    </dgm:pt>
    <dgm:pt modelId="{026782C2-2883-422F-9472-E9037495374D}" type="pres">
      <dgm:prSet presAssocID="{5493D946-E710-4A7E-8D7C-97AD13BF038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4358D4E-19B9-47F9-8842-CF0D44FDB849}" type="pres">
      <dgm:prSet presAssocID="{5493D946-E710-4A7E-8D7C-97AD13BF0388}" presName="childText" presStyleLbl="revTx" presStyleIdx="0" presStyleCnt="2">
        <dgm:presLayoutVars>
          <dgm:bulletEnabled val="1"/>
        </dgm:presLayoutVars>
      </dgm:prSet>
      <dgm:spPr/>
    </dgm:pt>
    <dgm:pt modelId="{454807E3-192E-4FBD-AB01-9CB7CE46104B}" type="pres">
      <dgm:prSet presAssocID="{9AD20B94-99A7-47A9-93B2-98EAE22B632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8F90B46-9EF6-47F8-B249-412F269FD926}" type="pres">
      <dgm:prSet presAssocID="{9AD20B94-99A7-47A9-93B2-98EAE22B632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64282713-9110-4579-B980-041A817ECE71}" srcId="{9AD20B94-99A7-47A9-93B2-98EAE22B6325}" destId="{5BD1C8E7-5935-4394-8252-81D27DAE80FD}" srcOrd="1" destOrd="0" parTransId="{241A4EC4-DB27-45F6-A4F4-222FCEF0E899}" sibTransId="{29AF8A88-A197-443C-8B79-CB39B4AA6BF7}"/>
    <dgm:cxn modelId="{6FF59329-A60E-43A7-9FD6-90ED5A30C3C6}" type="presOf" srcId="{F2738E71-9242-4D82-B986-F3DDD5494C8A}" destId="{64358D4E-19B9-47F9-8842-CF0D44FDB849}" srcOrd="0" destOrd="1" presId="urn:microsoft.com/office/officeart/2005/8/layout/vList2"/>
    <dgm:cxn modelId="{E8731638-9CB7-46D2-B491-5A1DC8D4BE92}" srcId="{F75B362E-2679-4772-A87C-1DA4D58A154C}" destId="{5493D946-E710-4A7E-8D7C-97AD13BF0388}" srcOrd="0" destOrd="0" parTransId="{A8CBF026-04A6-478F-A796-655822BDFE6F}" sibTransId="{A422A3D2-D2EE-4617-B4A4-7BFA15FEE7B5}"/>
    <dgm:cxn modelId="{86408948-BB14-44F7-9255-91B8DB9B3777}" srcId="{9AD20B94-99A7-47A9-93B2-98EAE22B6325}" destId="{7E3064A7-77F7-490E-BD4F-FE32E3878B43}" srcOrd="0" destOrd="0" parTransId="{7AC1037A-15E4-47F9-8FAA-4B3916EE3594}" sibTransId="{634BBBEA-DF2C-4EAE-8BBE-FBC797478DAD}"/>
    <dgm:cxn modelId="{8767336C-0A68-444C-9048-D2D4DFE9432C}" type="presOf" srcId="{7E3064A7-77F7-490E-BD4F-FE32E3878B43}" destId="{18F90B46-9EF6-47F8-B249-412F269FD926}" srcOrd="0" destOrd="0" presId="urn:microsoft.com/office/officeart/2005/8/layout/vList2"/>
    <dgm:cxn modelId="{52EFB750-6D62-41F7-AFA2-63053B96E18C}" srcId="{5493D946-E710-4A7E-8D7C-97AD13BF0388}" destId="{F2738E71-9242-4D82-B986-F3DDD5494C8A}" srcOrd="1" destOrd="0" parTransId="{290E32E4-5C1C-4618-B9C7-43BF218B6F37}" sibTransId="{80695DD5-9477-4465-98AF-B92DDEC7E191}"/>
    <dgm:cxn modelId="{3D067079-05A0-4955-B81F-D59533F8C475}" type="presOf" srcId="{F75B362E-2679-4772-A87C-1DA4D58A154C}" destId="{0D66294D-4397-4CFC-BBEB-449BCA8D3D16}" srcOrd="0" destOrd="0" presId="urn:microsoft.com/office/officeart/2005/8/layout/vList2"/>
    <dgm:cxn modelId="{CCB1998C-08BE-4F0F-89A3-4FBEAAD0589F}" type="presOf" srcId="{5C588F50-7295-4339-940B-45CB49C89548}" destId="{64358D4E-19B9-47F9-8842-CF0D44FDB849}" srcOrd="0" destOrd="2" presId="urn:microsoft.com/office/officeart/2005/8/layout/vList2"/>
    <dgm:cxn modelId="{1E3B4D90-CBD4-41AB-938D-26FEAA60D2A5}" type="presOf" srcId="{532EF672-2AF7-4F91-B3AA-BBBA046387A3}" destId="{64358D4E-19B9-47F9-8842-CF0D44FDB849}" srcOrd="0" destOrd="0" presId="urn:microsoft.com/office/officeart/2005/8/layout/vList2"/>
    <dgm:cxn modelId="{8870AE9B-A66B-4FAC-83AC-330BFAE94179}" srcId="{F75B362E-2679-4772-A87C-1DA4D58A154C}" destId="{9AD20B94-99A7-47A9-93B2-98EAE22B6325}" srcOrd="1" destOrd="0" parTransId="{09534D0C-957F-4876-BD53-E830062479D7}" sibTransId="{F1309761-CC4E-4660-91E9-65123CD4A09E}"/>
    <dgm:cxn modelId="{C333459F-809F-4EF9-AE73-6406D7EABCE9}" srcId="{5493D946-E710-4A7E-8D7C-97AD13BF0388}" destId="{5C588F50-7295-4339-940B-45CB49C89548}" srcOrd="2" destOrd="0" parTransId="{89A2443B-2B39-4597-AE09-CEC8F6FF31C3}" sibTransId="{1E23ECED-994F-430C-9C32-078DFF3B55BE}"/>
    <dgm:cxn modelId="{413496B8-9F40-4195-80E4-0A01654E8EA9}" type="presOf" srcId="{EF517F84-7E24-4C25-B379-C2CEE6677A33}" destId="{18F90B46-9EF6-47F8-B249-412F269FD926}" srcOrd="0" destOrd="2" presId="urn:microsoft.com/office/officeart/2005/8/layout/vList2"/>
    <dgm:cxn modelId="{BB796EC9-DFC4-427C-A169-322EBB2E43F4}" srcId="{9AD20B94-99A7-47A9-93B2-98EAE22B6325}" destId="{EF517F84-7E24-4C25-B379-C2CEE6677A33}" srcOrd="2" destOrd="0" parTransId="{89C94893-2C35-409E-A4F2-2994F6FA2FE0}" sibTransId="{77C6C90F-C811-4DFA-810E-725279245392}"/>
    <dgm:cxn modelId="{E722F6CA-7478-4379-B453-D5EA1A66E71E}" type="presOf" srcId="{5493D946-E710-4A7E-8D7C-97AD13BF0388}" destId="{026782C2-2883-422F-9472-E9037495374D}" srcOrd="0" destOrd="0" presId="urn:microsoft.com/office/officeart/2005/8/layout/vList2"/>
    <dgm:cxn modelId="{680299DD-7911-4BB2-8000-C4678B385907}" type="presOf" srcId="{9AD20B94-99A7-47A9-93B2-98EAE22B6325}" destId="{454807E3-192E-4FBD-AB01-9CB7CE46104B}" srcOrd="0" destOrd="0" presId="urn:microsoft.com/office/officeart/2005/8/layout/vList2"/>
    <dgm:cxn modelId="{6911E3ED-E962-4FDA-992C-F8571ADF9785}" type="presOf" srcId="{5BD1C8E7-5935-4394-8252-81D27DAE80FD}" destId="{18F90B46-9EF6-47F8-B249-412F269FD926}" srcOrd="0" destOrd="1" presId="urn:microsoft.com/office/officeart/2005/8/layout/vList2"/>
    <dgm:cxn modelId="{E8CAD4FF-F2D1-4A28-95CE-1CFE78488080}" srcId="{5493D946-E710-4A7E-8D7C-97AD13BF0388}" destId="{532EF672-2AF7-4F91-B3AA-BBBA046387A3}" srcOrd="0" destOrd="0" parTransId="{A25ADA79-3F06-4A59-9666-04E3CE4EC4FE}" sibTransId="{8D5004FC-FD00-429C-922F-582DCB272C97}"/>
    <dgm:cxn modelId="{B615DFFA-F826-4E27-9883-4FF88602C8A8}" type="presParOf" srcId="{0D66294D-4397-4CFC-BBEB-449BCA8D3D16}" destId="{026782C2-2883-422F-9472-E9037495374D}" srcOrd="0" destOrd="0" presId="urn:microsoft.com/office/officeart/2005/8/layout/vList2"/>
    <dgm:cxn modelId="{098416C0-289A-4C9A-B562-FAD3293D6FCC}" type="presParOf" srcId="{0D66294D-4397-4CFC-BBEB-449BCA8D3D16}" destId="{64358D4E-19B9-47F9-8842-CF0D44FDB849}" srcOrd="1" destOrd="0" presId="urn:microsoft.com/office/officeart/2005/8/layout/vList2"/>
    <dgm:cxn modelId="{54F532B8-529A-4208-A4F3-AAD6D674B6C8}" type="presParOf" srcId="{0D66294D-4397-4CFC-BBEB-449BCA8D3D16}" destId="{454807E3-192E-4FBD-AB01-9CB7CE46104B}" srcOrd="2" destOrd="0" presId="urn:microsoft.com/office/officeart/2005/8/layout/vList2"/>
    <dgm:cxn modelId="{70101250-B18B-4F7D-9736-7A8239224879}" type="presParOf" srcId="{0D66294D-4397-4CFC-BBEB-449BCA8D3D16}" destId="{18F90B46-9EF6-47F8-B249-412F269FD92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09CB27-955E-4E1A-9F38-20B4C87B69A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ADE0734-5E3D-4B68-89AA-922D78446B6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Enrollment Initiatives</a:t>
          </a:r>
        </a:p>
      </dgm:t>
    </dgm:pt>
    <dgm:pt modelId="{9651F72E-A694-427B-98DA-9315838939E0}" type="parTrans" cxnId="{31A57EA9-65B9-46B5-BF6C-D87955344B7C}">
      <dgm:prSet/>
      <dgm:spPr/>
      <dgm:t>
        <a:bodyPr/>
        <a:lstStyle/>
        <a:p>
          <a:endParaRPr lang="en-US"/>
        </a:p>
      </dgm:t>
    </dgm:pt>
    <dgm:pt modelId="{991438F0-3A78-49ED-ACAF-89CBF01D32B0}" type="sibTrans" cxnId="{31A57EA9-65B9-46B5-BF6C-D87955344B7C}">
      <dgm:prSet/>
      <dgm:spPr/>
      <dgm:t>
        <a:bodyPr/>
        <a:lstStyle/>
        <a:p>
          <a:endParaRPr lang="en-US"/>
        </a:p>
      </dgm:t>
    </dgm:pt>
    <dgm:pt modelId="{A3549AE7-4561-4A27-93A1-692D185491E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Health and Wellness Initiatives</a:t>
          </a:r>
        </a:p>
      </dgm:t>
    </dgm:pt>
    <dgm:pt modelId="{4C192424-552A-4FEF-B660-25027F251A10}" type="parTrans" cxnId="{4A3C5D40-B76B-4840-8242-DF70AE5C165F}">
      <dgm:prSet/>
      <dgm:spPr/>
      <dgm:t>
        <a:bodyPr/>
        <a:lstStyle/>
        <a:p>
          <a:endParaRPr lang="en-US"/>
        </a:p>
      </dgm:t>
    </dgm:pt>
    <dgm:pt modelId="{B4B770C4-04EC-41E2-A706-56835013565B}" type="sibTrans" cxnId="{4A3C5D40-B76B-4840-8242-DF70AE5C165F}">
      <dgm:prSet/>
      <dgm:spPr/>
      <dgm:t>
        <a:bodyPr/>
        <a:lstStyle/>
        <a:p>
          <a:endParaRPr lang="en-US"/>
        </a:p>
      </dgm:t>
    </dgm:pt>
    <dgm:pt modelId="{1FBB0496-2669-40CF-9F58-1D3839D53F9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Recruitment and Retention</a:t>
          </a:r>
        </a:p>
      </dgm:t>
    </dgm:pt>
    <dgm:pt modelId="{4DB7850D-388E-454D-AE2D-7400BE75A8DE}" type="parTrans" cxnId="{27BEF4EE-19E3-4F40-AA6F-A5E52AFF71C9}">
      <dgm:prSet/>
      <dgm:spPr/>
      <dgm:t>
        <a:bodyPr/>
        <a:lstStyle/>
        <a:p>
          <a:endParaRPr lang="en-US"/>
        </a:p>
      </dgm:t>
    </dgm:pt>
    <dgm:pt modelId="{E7BA410D-0271-4131-B889-B47935BB2E57}" type="sibTrans" cxnId="{27BEF4EE-19E3-4F40-AA6F-A5E52AFF71C9}">
      <dgm:prSet/>
      <dgm:spPr/>
      <dgm:t>
        <a:bodyPr/>
        <a:lstStyle/>
        <a:p>
          <a:endParaRPr lang="en-US"/>
        </a:p>
      </dgm:t>
    </dgm:pt>
    <dgm:pt modelId="{6FF5B602-6A7C-435A-BD10-EE31CF0F699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Summer Courses</a:t>
          </a:r>
        </a:p>
      </dgm:t>
    </dgm:pt>
    <dgm:pt modelId="{FDADE55E-0427-4EDA-9611-BBA51F94A733}" type="parTrans" cxnId="{320873F8-B950-4928-A196-5DFA50499E5B}">
      <dgm:prSet/>
      <dgm:spPr/>
      <dgm:t>
        <a:bodyPr/>
        <a:lstStyle/>
        <a:p>
          <a:endParaRPr lang="en-US"/>
        </a:p>
      </dgm:t>
    </dgm:pt>
    <dgm:pt modelId="{D7F5F1F9-6116-4538-B5D7-02A2FAFA0E92}" type="sibTrans" cxnId="{320873F8-B950-4928-A196-5DFA50499E5B}">
      <dgm:prSet/>
      <dgm:spPr/>
      <dgm:t>
        <a:bodyPr/>
        <a:lstStyle/>
        <a:p>
          <a:endParaRPr lang="en-US"/>
        </a:p>
      </dgm:t>
    </dgm:pt>
    <dgm:pt modelId="{BA2FD397-9CEE-4CEE-98F4-F68426CCD6E7}" type="pres">
      <dgm:prSet presAssocID="{5309CB27-955E-4E1A-9F38-20B4C87B69A3}" presName="root" presStyleCnt="0">
        <dgm:presLayoutVars>
          <dgm:dir/>
          <dgm:resizeHandles val="exact"/>
        </dgm:presLayoutVars>
      </dgm:prSet>
      <dgm:spPr/>
    </dgm:pt>
    <dgm:pt modelId="{921D20ED-5152-4757-A9FA-B34C2043456A}" type="pres">
      <dgm:prSet presAssocID="{6FF5B602-6A7C-435A-BD10-EE31CF0F6997}" presName="compNode" presStyleCnt="0"/>
      <dgm:spPr/>
    </dgm:pt>
    <dgm:pt modelId="{801C6988-01B3-4AF7-8E97-C13911C0584C}" type="pres">
      <dgm:prSet presAssocID="{6FF5B602-6A7C-435A-BD10-EE31CF0F6997}" presName="bgRect" presStyleLbl="bgShp" presStyleIdx="0" presStyleCnt="4"/>
      <dgm:spPr/>
    </dgm:pt>
    <dgm:pt modelId="{E018EE31-5FB1-441C-8BDB-2D4318C66C98}" type="pres">
      <dgm:prSet presAssocID="{6FF5B602-6A7C-435A-BD10-EE31CF0F6997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671FFC2A-CBBD-41FD-B473-D23C50C26458}" type="pres">
      <dgm:prSet presAssocID="{6FF5B602-6A7C-435A-BD10-EE31CF0F6997}" presName="spaceRect" presStyleCnt="0"/>
      <dgm:spPr/>
    </dgm:pt>
    <dgm:pt modelId="{513D11D8-153C-436E-A6F2-F49508B486E3}" type="pres">
      <dgm:prSet presAssocID="{6FF5B602-6A7C-435A-BD10-EE31CF0F6997}" presName="parTx" presStyleLbl="revTx" presStyleIdx="0" presStyleCnt="4">
        <dgm:presLayoutVars>
          <dgm:chMax val="0"/>
          <dgm:chPref val="0"/>
        </dgm:presLayoutVars>
      </dgm:prSet>
      <dgm:spPr/>
    </dgm:pt>
    <dgm:pt modelId="{ED22E2CD-437F-410A-B5EB-B57D7677D2EA}" type="pres">
      <dgm:prSet presAssocID="{D7F5F1F9-6116-4538-B5D7-02A2FAFA0E92}" presName="sibTrans" presStyleCnt="0"/>
      <dgm:spPr/>
    </dgm:pt>
    <dgm:pt modelId="{CFB1C802-6B08-4CDF-A2AC-35286609D478}" type="pres">
      <dgm:prSet presAssocID="{A3549AE7-4561-4A27-93A1-692D185491E6}" presName="compNode" presStyleCnt="0"/>
      <dgm:spPr/>
    </dgm:pt>
    <dgm:pt modelId="{1584953D-9015-4B96-AAAD-BE7DE89F3BC2}" type="pres">
      <dgm:prSet presAssocID="{A3549AE7-4561-4A27-93A1-692D185491E6}" presName="bgRect" presStyleLbl="bgShp" presStyleIdx="1" presStyleCnt="4"/>
      <dgm:spPr/>
    </dgm:pt>
    <dgm:pt modelId="{EAE5118E-EA45-4F8B-9AF2-7C093ACC138A}" type="pres">
      <dgm:prSet presAssocID="{A3549AE7-4561-4A27-93A1-692D185491E6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ple"/>
        </a:ext>
      </dgm:extLst>
    </dgm:pt>
    <dgm:pt modelId="{EC6E2F61-C63E-4A67-BF78-602108370821}" type="pres">
      <dgm:prSet presAssocID="{A3549AE7-4561-4A27-93A1-692D185491E6}" presName="spaceRect" presStyleCnt="0"/>
      <dgm:spPr/>
    </dgm:pt>
    <dgm:pt modelId="{5910306B-7274-41FA-BC9C-0516764B29A2}" type="pres">
      <dgm:prSet presAssocID="{A3549AE7-4561-4A27-93A1-692D185491E6}" presName="parTx" presStyleLbl="revTx" presStyleIdx="1" presStyleCnt="4">
        <dgm:presLayoutVars>
          <dgm:chMax val="0"/>
          <dgm:chPref val="0"/>
        </dgm:presLayoutVars>
      </dgm:prSet>
      <dgm:spPr/>
    </dgm:pt>
    <dgm:pt modelId="{2CE829DE-8A33-4208-99FA-D5F4626E5AB2}" type="pres">
      <dgm:prSet presAssocID="{B4B770C4-04EC-41E2-A706-56835013565B}" presName="sibTrans" presStyleCnt="0"/>
      <dgm:spPr/>
    </dgm:pt>
    <dgm:pt modelId="{4508825A-D31D-447A-9175-A338ACC90255}" type="pres">
      <dgm:prSet presAssocID="{1FBB0496-2669-40CF-9F58-1D3839D53F9C}" presName="compNode" presStyleCnt="0"/>
      <dgm:spPr/>
    </dgm:pt>
    <dgm:pt modelId="{FE3FD04E-5088-44C5-A51F-D383803CFCC1}" type="pres">
      <dgm:prSet presAssocID="{1FBB0496-2669-40CF-9F58-1D3839D53F9C}" presName="bgRect" presStyleLbl="bgShp" presStyleIdx="2" presStyleCnt="4"/>
      <dgm:spPr/>
    </dgm:pt>
    <dgm:pt modelId="{E8720F63-9E48-4846-A67F-191BD5C10FE6}" type="pres">
      <dgm:prSet presAssocID="{1FBB0496-2669-40CF-9F58-1D3839D53F9C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5A05E15-0C0C-422B-AD09-8C4246F52EA2}" type="pres">
      <dgm:prSet presAssocID="{1FBB0496-2669-40CF-9F58-1D3839D53F9C}" presName="spaceRect" presStyleCnt="0"/>
      <dgm:spPr/>
    </dgm:pt>
    <dgm:pt modelId="{C9AAFF31-2A1A-4C05-AD38-D058D4413FEF}" type="pres">
      <dgm:prSet presAssocID="{1FBB0496-2669-40CF-9F58-1D3839D53F9C}" presName="parTx" presStyleLbl="revTx" presStyleIdx="2" presStyleCnt="4">
        <dgm:presLayoutVars>
          <dgm:chMax val="0"/>
          <dgm:chPref val="0"/>
        </dgm:presLayoutVars>
      </dgm:prSet>
      <dgm:spPr/>
    </dgm:pt>
    <dgm:pt modelId="{AAA40B9B-E046-487F-9EF4-5E748BDA2433}" type="pres">
      <dgm:prSet presAssocID="{E7BA410D-0271-4131-B889-B47935BB2E57}" presName="sibTrans" presStyleCnt="0"/>
      <dgm:spPr/>
    </dgm:pt>
    <dgm:pt modelId="{5346785B-7509-42EE-84AD-EF1768500980}" type="pres">
      <dgm:prSet presAssocID="{1ADE0734-5E3D-4B68-89AA-922D78446B69}" presName="compNode" presStyleCnt="0"/>
      <dgm:spPr/>
    </dgm:pt>
    <dgm:pt modelId="{2F3FFFC1-000C-4C09-BECE-ED0A8254529D}" type="pres">
      <dgm:prSet presAssocID="{1ADE0734-5E3D-4B68-89AA-922D78446B69}" presName="bgRect" presStyleLbl="bgShp" presStyleIdx="3" presStyleCnt="4"/>
      <dgm:spPr/>
    </dgm:pt>
    <dgm:pt modelId="{D13FAE5F-9819-4C77-868F-D28581E30711}" type="pres">
      <dgm:prSet presAssocID="{1ADE0734-5E3D-4B68-89AA-922D78446B69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4134E744-61AF-48A5-89E0-96099AC6E669}" type="pres">
      <dgm:prSet presAssocID="{1ADE0734-5E3D-4B68-89AA-922D78446B69}" presName="spaceRect" presStyleCnt="0"/>
      <dgm:spPr/>
    </dgm:pt>
    <dgm:pt modelId="{84C19041-C145-4A14-A2DE-80255FE4B965}" type="pres">
      <dgm:prSet presAssocID="{1ADE0734-5E3D-4B68-89AA-922D78446B6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A3C5D40-B76B-4840-8242-DF70AE5C165F}" srcId="{5309CB27-955E-4E1A-9F38-20B4C87B69A3}" destId="{A3549AE7-4561-4A27-93A1-692D185491E6}" srcOrd="1" destOrd="0" parTransId="{4C192424-552A-4FEF-B660-25027F251A10}" sibTransId="{B4B770C4-04EC-41E2-A706-56835013565B}"/>
    <dgm:cxn modelId="{F5FF8C5A-9325-4F9C-B7AA-DA03B2052226}" type="presOf" srcId="{A3549AE7-4561-4A27-93A1-692D185491E6}" destId="{5910306B-7274-41FA-BC9C-0516764B29A2}" srcOrd="0" destOrd="0" presId="urn:microsoft.com/office/officeart/2018/2/layout/IconVerticalSolidList"/>
    <dgm:cxn modelId="{FA54A37D-F46E-4EB2-9DF2-16897464C045}" type="presOf" srcId="{1FBB0496-2669-40CF-9F58-1D3839D53F9C}" destId="{C9AAFF31-2A1A-4C05-AD38-D058D4413FEF}" srcOrd="0" destOrd="0" presId="urn:microsoft.com/office/officeart/2018/2/layout/IconVerticalSolidList"/>
    <dgm:cxn modelId="{B5188A91-F075-41AD-BE33-2FD644EAB213}" type="presOf" srcId="{6FF5B602-6A7C-435A-BD10-EE31CF0F6997}" destId="{513D11D8-153C-436E-A6F2-F49508B486E3}" srcOrd="0" destOrd="0" presId="urn:microsoft.com/office/officeart/2018/2/layout/IconVerticalSolidList"/>
    <dgm:cxn modelId="{325580A5-66E8-486B-BEF3-6DD561A14DF8}" type="presOf" srcId="{1ADE0734-5E3D-4B68-89AA-922D78446B69}" destId="{84C19041-C145-4A14-A2DE-80255FE4B965}" srcOrd="0" destOrd="0" presId="urn:microsoft.com/office/officeart/2018/2/layout/IconVerticalSolidList"/>
    <dgm:cxn modelId="{9A4C86A6-C471-44B4-B2D3-3C74CC4BA7B4}" type="presOf" srcId="{5309CB27-955E-4E1A-9F38-20B4C87B69A3}" destId="{BA2FD397-9CEE-4CEE-98F4-F68426CCD6E7}" srcOrd="0" destOrd="0" presId="urn:microsoft.com/office/officeart/2018/2/layout/IconVerticalSolidList"/>
    <dgm:cxn modelId="{31A57EA9-65B9-46B5-BF6C-D87955344B7C}" srcId="{5309CB27-955E-4E1A-9F38-20B4C87B69A3}" destId="{1ADE0734-5E3D-4B68-89AA-922D78446B69}" srcOrd="3" destOrd="0" parTransId="{9651F72E-A694-427B-98DA-9315838939E0}" sibTransId="{991438F0-3A78-49ED-ACAF-89CBF01D32B0}"/>
    <dgm:cxn modelId="{27BEF4EE-19E3-4F40-AA6F-A5E52AFF71C9}" srcId="{5309CB27-955E-4E1A-9F38-20B4C87B69A3}" destId="{1FBB0496-2669-40CF-9F58-1D3839D53F9C}" srcOrd="2" destOrd="0" parTransId="{4DB7850D-388E-454D-AE2D-7400BE75A8DE}" sibTransId="{E7BA410D-0271-4131-B889-B47935BB2E57}"/>
    <dgm:cxn modelId="{320873F8-B950-4928-A196-5DFA50499E5B}" srcId="{5309CB27-955E-4E1A-9F38-20B4C87B69A3}" destId="{6FF5B602-6A7C-435A-BD10-EE31CF0F6997}" srcOrd="0" destOrd="0" parTransId="{FDADE55E-0427-4EDA-9611-BBA51F94A733}" sibTransId="{D7F5F1F9-6116-4538-B5D7-02A2FAFA0E92}"/>
    <dgm:cxn modelId="{F253B764-03DC-4EEE-8C79-4109B307C531}" type="presParOf" srcId="{BA2FD397-9CEE-4CEE-98F4-F68426CCD6E7}" destId="{921D20ED-5152-4757-A9FA-B34C2043456A}" srcOrd="0" destOrd="0" presId="urn:microsoft.com/office/officeart/2018/2/layout/IconVerticalSolidList"/>
    <dgm:cxn modelId="{98DD42B4-7FD7-4F65-B1D2-E4E83E2813AE}" type="presParOf" srcId="{921D20ED-5152-4757-A9FA-B34C2043456A}" destId="{801C6988-01B3-4AF7-8E97-C13911C0584C}" srcOrd="0" destOrd="0" presId="urn:microsoft.com/office/officeart/2018/2/layout/IconVerticalSolidList"/>
    <dgm:cxn modelId="{69855056-4428-416C-B867-23C2B745A1D0}" type="presParOf" srcId="{921D20ED-5152-4757-A9FA-B34C2043456A}" destId="{E018EE31-5FB1-441C-8BDB-2D4318C66C98}" srcOrd="1" destOrd="0" presId="urn:microsoft.com/office/officeart/2018/2/layout/IconVerticalSolidList"/>
    <dgm:cxn modelId="{465D05EE-0A05-4F19-9EB6-B829375DF04B}" type="presParOf" srcId="{921D20ED-5152-4757-A9FA-B34C2043456A}" destId="{671FFC2A-CBBD-41FD-B473-D23C50C26458}" srcOrd="2" destOrd="0" presId="urn:microsoft.com/office/officeart/2018/2/layout/IconVerticalSolidList"/>
    <dgm:cxn modelId="{3845085F-429A-4DF9-B6FF-2ED9E0AAAB80}" type="presParOf" srcId="{921D20ED-5152-4757-A9FA-B34C2043456A}" destId="{513D11D8-153C-436E-A6F2-F49508B486E3}" srcOrd="3" destOrd="0" presId="urn:microsoft.com/office/officeart/2018/2/layout/IconVerticalSolidList"/>
    <dgm:cxn modelId="{58587528-A7C3-48B6-B570-E1479423E05F}" type="presParOf" srcId="{BA2FD397-9CEE-4CEE-98F4-F68426CCD6E7}" destId="{ED22E2CD-437F-410A-B5EB-B57D7677D2EA}" srcOrd="1" destOrd="0" presId="urn:microsoft.com/office/officeart/2018/2/layout/IconVerticalSolidList"/>
    <dgm:cxn modelId="{9D1DCE17-84E8-4A57-9824-2B2446B8D1CB}" type="presParOf" srcId="{BA2FD397-9CEE-4CEE-98F4-F68426CCD6E7}" destId="{CFB1C802-6B08-4CDF-A2AC-35286609D478}" srcOrd="2" destOrd="0" presId="urn:microsoft.com/office/officeart/2018/2/layout/IconVerticalSolidList"/>
    <dgm:cxn modelId="{52F7376A-B6B5-4B5F-B9BB-F470C3E96651}" type="presParOf" srcId="{CFB1C802-6B08-4CDF-A2AC-35286609D478}" destId="{1584953D-9015-4B96-AAAD-BE7DE89F3BC2}" srcOrd="0" destOrd="0" presId="urn:microsoft.com/office/officeart/2018/2/layout/IconVerticalSolidList"/>
    <dgm:cxn modelId="{49E4DA09-060A-4E4B-ACD0-922618370145}" type="presParOf" srcId="{CFB1C802-6B08-4CDF-A2AC-35286609D478}" destId="{EAE5118E-EA45-4F8B-9AF2-7C093ACC138A}" srcOrd="1" destOrd="0" presId="urn:microsoft.com/office/officeart/2018/2/layout/IconVerticalSolidList"/>
    <dgm:cxn modelId="{E3A7258F-49AD-44D9-9FE8-A92D3F27E18C}" type="presParOf" srcId="{CFB1C802-6B08-4CDF-A2AC-35286609D478}" destId="{EC6E2F61-C63E-4A67-BF78-602108370821}" srcOrd="2" destOrd="0" presId="urn:microsoft.com/office/officeart/2018/2/layout/IconVerticalSolidList"/>
    <dgm:cxn modelId="{10E458B8-8E4B-4DD9-9069-260D9B989507}" type="presParOf" srcId="{CFB1C802-6B08-4CDF-A2AC-35286609D478}" destId="{5910306B-7274-41FA-BC9C-0516764B29A2}" srcOrd="3" destOrd="0" presId="urn:microsoft.com/office/officeart/2018/2/layout/IconVerticalSolidList"/>
    <dgm:cxn modelId="{3484321F-94E8-434F-A9C2-BB63EB185129}" type="presParOf" srcId="{BA2FD397-9CEE-4CEE-98F4-F68426CCD6E7}" destId="{2CE829DE-8A33-4208-99FA-D5F4626E5AB2}" srcOrd="3" destOrd="0" presId="urn:microsoft.com/office/officeart/2018/2/layout/IconVerticalSolidList"/>
    <dgm:cxn modelId="{44BF22D1-9BD8-434D-9828-AF84D89D8054}" type="presParOf" srcId="{BA2FD397-9CEE-4CEE-98F4-F68426CCD6E7}" destId="{4508825A-D31D-447A-9175-A338ACC90255}" srcOrd="4" destOrd="0" presId="urn:microsoft.com/office/officeart/2018/2/layout/IconVerticalSolidList"/>
    <dgm:cxn modelId="{606E7949-C6B6-47A7-9B8E-D7C6C801DD0B}" type="presParOf" srcId="{4508825A-D31D-447A-9175-A338ACC90255}" destId="{FE3FD04E-5088-44C5-A51F-D383803CFCC1}" srcOrd="0" destOrd="0" presId="urn:microsoft.com/office/officeart/2018/2/layout/IconVerticalSolidList"/>
    <dgm:cxn modelId="{77ADA2E2-6C6E-4941-B544-9933DDD3C640}" type="presParOf" srcId="{4508825A-D31D-447A-9175-A338ACC90255}" destId="{E8720F63-9E48-4846-A67F-191BD5C10FE6}" srcOrd="1" destOrd="0" presId="urn:microsoft.com/office/officeart/2018/2/layout/IconVerticalSolidList"/>
    <dgm:cxn modelId="{418FBB57-2D9A-46C0-9059-F2196B6AC3F6}" type="presParOf" srcId="{4508825A-D31D-447A-9175-A338ACC90255}" destId="{85A05E15-0C0C-422B-AD09-8C4246F52EA2}" srcOrd="2" destOrd="0" presId="urn:microsoft.com/office/officeart/2018/2/layout/IconVerticalSolidList"/>
    <dgm:cxn modelId="{26D0903D-5CFC-4FF0-AFA2-4ADCF7520E4D}" type="presParOf" srcId="{4508825A-D31D-447A-9175-A338ACC90255}" destId="{C9AAFF31-2A1A-4C05-AD38-D058D4413FEF}" srcOrd="3" destOrd="0" presId="urn:microsoft.com/office/officeart/2018/2/layout/IconVerticalSolidList"/>
    <dgm:cxn modelId="{7DEE3C30-77F5-4B1B-BF8A-A787EFEE25E5}" type="presParOf" srcId="{BA2FD397-9CEE-4CEE-98F4-F68426CCD6E7}" destId="{AAA40B9B-E046-487F-9EF4-5E748BDA2433}" srcOrd="5" destOrd="0" presId="urn:microsoft.com/office/officeart/2018/2/layout/IconVerticalSolidList"/>
    <dgm:cxn modelId="{F15A103A-D9C2-4E61-9D22-6006FF6FF80A}" type="presParOf" srcId="{BA2FD397-9CEE-4CEE-98F4-F68426CCD6E7}" destId="{5346785B-7509-42EE-84AD-EF1768500980}" srcOrd="6" destOrd="0" presId="urn:microsoft.com/office/officeart/2018/2/layout/IconVerticalSolidList"/>
    <dgm:cxn modelId="{0F2433C0-A6A1-4FCE-9A59-7A9A92FF20F4}" type="presParOf" srcId="{5346785B-7509-42EE-84AD-EF1768500980}" destId="{2F3FFFC1-000C-4C09-BECE-ED0A8254529D}" srcOrd="0" destOrd="0" presId="urn:microsoft.com/office/officeart/2018/2/layout/IconVerticalSolidList"/>
    <dgm:cxn modelId="{4DB2E13E-6B60-4AAB-9081-F08B05390CA2}" type="presParOf" srcId="{5346785B-7509-42EE-84AD-EF1768500980}" destId="{D13FAE5F-9819-4C77-868F-D28581E30711}" srcOrd="1" destOrd="0" presId="urn:microsoft.com/office/officeart/2018/2/layout/IconVerticalSolidList"/>
    <dgm:cxn modelId="{2220147C-163B-4EE9-B0A0-343DAED9A73B}" type="presParOf" srcId="{5346785B-7509-42EE-84AD-EF1768500980}" destId="{4134E744-61AF-48A5-89E0-96099AC6E669}" srcOrd="2" destOrd="0" presId="urn:microsoft.com/office/officeart/2018/2/layout/IconVerticalSolidList"/>
    <dgm:cxn modelId="{E21EB0E7-5BC3-4DB1-9118-59CCDBD11908}" type="presParOf" srcId="{5346785B-7509-42EE-84AD-EF1768500980}" destId="{84C19041-C145-4A14-A2DE-80255FE4B96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C382D5-6F69-45CF-BEF0-4A5C76EF0CB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B553B7B-B1A1-48D1-8987-1D601EB8320E}">
      <dgm:prSet custT="1"/>
      <dgm:spPr/>
      <dgm:t>
        <a:bodyPr/>
        <a:lstStyle/>
        <a:p>
          <a:r>
            <a:rPr lang="en-US" sz="3000" dirty="0">
              <a:latin typeface="Arial" panose="020B0604020202020204" pitchFamily="34" charset="0"/>
              <a:cs typeface="Arial" panose="020B0604020202020204" pitchFamily="34" charset="0"/>
            </a:rPr>
            <a:t>Lucinda </a:t>
          </a:r>
          <a:r>
            <a:rPr lang="en-US" sz="3000" dirty="0" err="1">
              <a:latin typeface="Arial" panose="020B0604020202020204" pitchFamily="34" charset="0"/>
              <a:cs typeface="Arial" panose="020B0604020202020204" pitchFamily="34" charset="0"/>
            </a:rPr>
            <a:t>Buillion</a:t>
          </a:r>
          <a:endParaRPr lang="en-US" sz="3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D903AB-FB56-43B2-B444-9C1BE2A174C7}" type="parTrans" cxnId="{9E894FAF-34DD-4F7B-878C-A006A7940987}">
      <dgm:prSet/>
      <dgm:spPr/>
      <dgm:t>
        <a:bodyPr/>
        <a:lstStyle/>
        <a:p>
          <a:endParaRPr lang="en-US"/>
        </a:p>
      </dgm:t>
    </dgm:pt>
    <dgm:pt modelId="{C48467D1-E5AB-46D9-97DB-3DDD89CEDDC6}" type="sibTrans" cxnId="{9E894FAF-34DD-4F7B-878C-A006A7940987}">
      <dgm:prSet/>
      <dgm:spPr/>
      <dgm:t>
        <a:bodyPr/>
        <a:lstStyle/>
        <a:p>
          <a:endParaRPr lang="en-US"/>
        </a:p>
      </dgm:t>
    </dgm:pt>
    <dgm:pt modelId="{69554AD7-FB6C-4BD3-957B-D5CEE65428E7}">
      <dgm:prSet custT="1"/>
      <dgm:spPr/>
      <dgm:t>
        <a:bodyPr/>
        <a:lstStyle/>
        <a:p>
          <a:r>
            <a:rPr lang="en-US" sz="3000" dirty="0">
              <a:latin typeface="Arial" panose="020B0604020202020204" pitchFamily="34" charset="0"/>
              <a:cs typeface="Arial" panose="020B0604020202020204" pitchFamily="34" charset="0"/>
            </a:rPr>
            <a:t>Meng Huang </a:t>
          </a:r>
        </a:p>
      </dgm:t>
    </dgm:pt>
    <dgm:pt modelId="{05E6B8A7-1455-4B70-A042-B6A85874C767}" type="parTrans" cxnId="{B532FB13-3767-47C7-BB1A-F033537C7039}">
      <dgm:prSet/>
      <dgm:spPr/>
      <dgm:t>
        <a:bodyPr/>
        <a:lstStyle/>
        <a:p>
          <a:endParaRPr lang="en-US"/>
        </a:p>
      </dgm:t>
    </dgm:pt>
    <dgm:pt modelId="{74E5C32C-DCED-487E-8F43-DD725D8DDEE9}" type="sibTrans" cxnId="{B532FB13-3767-47C7-BB1A-F033537C7039}">
      <dgm:prSet/>
      <dgm:spPr/>
      <dgm:t>
        <a:bodyPr/>
        <a:lstStyle/>
        <a:p>
          <a:endParaRPr lang="en-US"/>
        </a:p>
      </dgm:t>
    </dgm:pt>
    <dgm:pt modelId="{D8C08E27-39BE-48AC-BEA4-AC37B9F2B851}">
      <dgm:prSet custT="1"/>
      <dgm:spPr/>
      <dgm:t>
        <a:bodyPr/>
        <a:lstStyle/>
        <a:p>
          <a:r>
            <a:rPr lang="en-US" sz="3000" dirty="0">
              <a:latin typeface="Arial" panose="020B0604020202020204" pitchFamily="34" charset="0"/>
              <a:cs typeface="Arial" panose="020B0604020202020204" pitchFamily="34" charset="0"/>
            </a:rPr>
            <a:t>Heidi Shank</a:t>
          </a:r>
        </a:p>
      </dgm:t>
    </dgm:pt>
    <dgm:pt modelId="{642FDB57-3FE1-4379-8334-17C3FA1D654D}" type="parTrans" cxnId="{3F2C846A-C86F-4E26-99DF-5E97B3DA27D2}">
      <dgm:prSet/>
      <dgm:spPr/>
      <dgm:t>
        <a:bodyPr/>
        <a:lstStyle/>
        <a:p>
          <a:endParaRPr lang="en-US"/>
        </a:p>
      </dgm:t>
    </dgm:pt>
    <dgm:pt modelId="{BDC56F2F-3BC6-40CC-BA13-4B276FA84011}" type="sibTrans" cxnId="{3F2C846A-C86F-4E26-99DF-5E97B3DA27D2}">
      <dgm:prSet/>
      <dgm:spPr/>
      <dgm:t>
        <a:bodyPr/>
        <a:lstStyle/>
        <a:p>
          <a:endParaRPr lang="en-US"/>
        </a:p>
      </dgm:t>
    </dgm:pt>
    <dgm:pt modelId="{AD7D5846-CCE3-4CC5-97FB-AC9CC65BD4F7}">
      <dgm:prSet custT="1"/>
      <dgm:spPr/>
      <dgm:t>
        <a:bodyPr/>
        <a:lstStyle/>
        <a:p>
          <a:r>
            <a:rPr lang="en-US" sz="3000" dirty="0">
              <a:latin typeface="Arial" panose="020B0604020202020204" pitchFamily="34" charset="0"/>
              <a:cs typeface="Arial" panose="020B0604020202020204" pitchFamily="34" charset="0"/>
            </a:rPr>
            <a:t>Margaret Hoogland, Chair</a:t>
          </a:r>
        </a:p>
      </dgm:t>
    </dgm:pt>
    <dgm:pt modelId="{AF7CF62B-E04D-44B8-BC3D-C45ECB0E3815}" type="parTrans" cxnId="{255EF796-A22E-45D2-AD52-DBFB22CE66BB}">
      <dgm:prSet/>
      <dgm:spPr/>
      <dgm:t>
        <a:bodyPr/>
        <a:lstStyle/>
        <a:p>
          <a:endParaRPr lang="en-US"/>
        </a:p>
      </dgm:t>
    </dgm:pt>
    <dgm:pt modelId="{D87D9E7C-4512-4E9D-8948-30CEA0069A4E}" type="sibTrans" cxnId="{255EF796-A22E-45D2-AD52-DBFB22CE66BB}">
      <dgm:prSet/>
      <dgm:spPr/>
      <dgm:t>
        <a:bodyPr/>
        <a:lstStyle/>
        <a:p>
          <a:endParaRPr lang="en-US"/>
        </a:p>
      </dgm:t>
    </dgm:pt>
    <dgm:pt modelId="{351AB844-4B31-4150-AFD0-8936EEC5AEA4}">
      <dgm:prSet custT="1"/>
      <dgm:spPr/>
      <dgm:t>
        <a:bodyPr/>
        <a:lstStyle/>
        <a:p>
          <a:r>
            <a:rPr lang="en-US" sz="3000">
              <a:latin typeface="Arial" panose="020B0604020202020204" pitchFamily="34" charset="0"/>
              <a:cs typeface="Arial" panose="020B0604020202020204" pitchFamily="34" charset="0"/>
            </a:rPr>
            <a:t>Randy Vesely</a:t>
          </a:r>
          <a:endParaRPr lang="en-US" sz="3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CAB29C-9A7A-43C4-B406-C0C8F8F2C180}" type="parTrans" cxnId="{70C89F49-A208-4439-9B7B-764F40372A29}">
      <dgm:prSet/>
      <dgm:spPr/>
      <dgm:t>
        <a:bodyPr/>
        <a:lstStyle/>
        <a:p>
          <a:endParaRPr lang="en-US"/>
        </a:p>
      </dgm:t>
    </dgm:pt>
    <dgm:pt modelId="{472E97D4-9667-45AC-834A-2B1BCC144F2E}" type="sibTrans" cxnId="{70C89F49-A208-4439-9B7B-764F40372A29}">
      <dgm:prSet/>
      <dgm:spPr/>
      <dgm:t>
        <a:bodyPr/>
        <a:lstStyle/>
        <a:p>
          <a:endParaRPr lang="en-US"/>
        </a:p>
      </dgm:t>
    </dgm:pt>
    <dgm:pt modelId="{8F868C64-F99B-44B8-9713-C7AC240D067C}" type="pres">
      <dgm:prSet presAssocID="{82C382D5-6F69-45CF-BEF0-4A5C76EF0CBE}" presName="vert0" presStyleCnt="0">
        <dgm:presLayoutVars>
          <dgm:dir/>
          <dgm:animOne val="branch"/>
          <dgm:animLvl val="lvl"/>
        </dgm:presLayoutVars>
      </dgm:prSet>
      <dgm:spPr/>
    </dgm:pt>
    <dgm:pt modelId="{2FBCBD81-EEB7-4257-AA6E-4A903939490F}" type="pres">
      <dgm:prSet presAssocID="{FB553B7B-B1A1-48D1-8987-1D601EB8320E}" presName="thickLine" presStyleLbl="alignNode1" presStyleIdx="0" presStyleCnt="5"/>
      <dgm:spPr/>
    </dgm:pt>
    <dgm:pt modelId="{B314C64B-EA0E-462D-B49C-0FD188CBB985}" type="pres">
      <dgm:prSet presAssocID="{FB553B7B-B1A1-48D1-8987-1D601EB8320E}" presName="horz1" presStyleCnt="0"/>
      <dgm:spPr/>
    </dgm:pt>
    <dgm:pt modelId="{EE3C25AF-5532-4623-842A-AF4A130897EE}" type="pres">
      <dgm:prSet presAssocID="{FB553B7B-B1A1-48D1-8987-1D601EB8320E}" presName="tx1" presStyleLbl="revTx" presStyleIdx="0" presStyleCnt="5"/>
      <dgm:spPr/>
    </dgm:pt>
    <dgm:pt modelId="{45F9EC36-CDB4-49E1-851F-31803AA704DC}" type="pres">
      <dgm:prSet presAssocID="{FB553B7B-B1A1-48D1-8987-1D601EB8320E}" presName="vert1" presStyleCnt="0"/>
      <dgm:spPr/>
    </dgm:pt>
    <dgm:pt modelId="{3E7D6890-535E-441E-A098-849FFBBDD925}" type="pres">
      <dgm:prSet presAssocID="{69554AD7-FB6C-4BD3-957B-D5CEE65428E7}" presName="thickLine" presStyleLbl="alignNode1" presStyleIdx="1" presStyleCnt="5"/>
      <dgm:spPr/>
    </dgm:pt>
    <dgm:pt modelId="{61E1D315-009D-4635-9340-95B4911EE738}" type="pres">
      <dgm:prSet presAssocID="{69554AD7-FB6C-4BD3-957B-D5CEE65428E7}" presName="horz1" presStyleCnt="0"/>
      <dgm:spPr/>
    </dgm:pt>
    <dgm:pt modelId="{B87727F0-01DC-4B33-85C3-1967A33E3795}" type="pres">
      <dgm:prSet presAssocID="{69554AD7-FB6C-4BD3-957B-D5CEE65428E7}" presName="tx1" presStyleLbl="revTx" presStyleIdx="1" presStyleCnt="5"/>
      <dgm:spPr/>
    </dgm:pt>
    <dgm:pt modelId="{FC73501C-E045-430C-B6EB-9A2A361751FB}" type="pres">
      <dgm:prSet presAssocID="{69554AD7-FB6C-4BD3-957B-D5CEE65428E7}" presName="vert1" presStyleCnt="0"/>
      <dgm:spPr/>
    </dgm:pt>
    <dgm:pt modelId="{84F554B3-0936-4981-85D8-2EBEB2922CB2}" type="pres">
      <dgm:prSet presAssocID="{D8C08E27-39BE-48AC-BEA4-AC37B9F2B851}" presName="thickLine" presStyleLbl="alignNode1" presStyleIdx="2" presStyleCnt="5"/>
      <dgm:spPr/>
    </dgm:pt>
    <dgm:pt modelId="{AE6FA1CA-876F-40CB-8C91-28E209408563}" type="pres">
      <dgm:prSet presAssocID="{D8C08E27-39BE-48AC-BEA4-AC37B9F2B851}" presName="horz1" presStyleCnt="0"/>
      <dgm:spPr/>
    </dgm:pt>
    <dgm:pt modelId="{213E09B6-83F3-4D91-BF8B-4A4F5CB7CB4E}" type="pres">
      <dgm:prSet presAssocID="{D8C08E27-39BE-48AC-BEA4-AC37B9F2B851}" presName="tx1" presStyleLbl="revTx" presStyleIdx="2" presStyleCnt="5"/>
      <dgm:spPr/>
    </dgm:pt>
    <dgm:pt modelId="{BA4A8193-950F-4393-8316-3ED8E9739C3C}" type="pres">
      <dgm:prSet presAssocID="{D8C08E27-39BE-48AC-BEA4-AC37B9F2B851}" presName="vert1" presStyleCnt="0"/>
      <dgm:spPr/>
    </dgm:pt>
    <dgm:pt modelId="{6DE32BE4-BAA3-4FB0-8D93-3F2372EAB9E3}" type="pres">
      <dgm:prSet presAssocID="{351AB844-4B31-4150-AFD0-8936EEC5AEA4}" presName="thickLine" presStyleLbl="alignNode1" presStyleIdx="3" presStyleCnt="5"/>
      <dgm:spPr/>
    </dgm:pt>
    <dgm:pt modelId="{C83816EA-699F-4892-9392-89325318D1EF}" type="pres">
      <dgm:prSet presAssocID="{351AB844-4B31-4150-AFD0-8936EEC5AEA4}" presName="horz1" presStyleCnt="0"/>
      <dgm:spPr/>
    </dgm:pt>
    <dgm:pt modelId="{7321FB83-B01F-4C59-9C5C-A34F14662246}" type="pres">
      <dgm:prSet presAssocID="{351AB844-4B31-4150-AFD0-8936EEC5AEA4}" presName="tx1" presStyleLbl="revTx" presStyleIdx="3" presStyleCnt="5"/>
      <dgm:spPr/>
    </dgm:pt>
    <dgm:pt modelId="{23DF4CBA-4CED-4C4B-A33A-2939ED7BC55B}" type="pres">
      <dgm:prSet presAssocID="{351AB844-4B31-4150-AFD0-8936EEC5AEA4}" presName="vert1" presStyleCnt="0"/>
      <dgm:spPr/>
    </dgm:pt>
    <dgm:pt modelId="{C579A60D-A30E-46B4-8333-FC8EFA2125D3}" type="pres">
      <dgm:prSet presAssocID="{AD7D5846-CCE3-4CC5-97FB-AC9CC65BD4F7}" presName="thickLine" presStyleLbl="alignNode1" presStyleIdx="4" presStyleCnt="5"/>
      <dgm:spPr/>
    </dgm:pt>
    <dgm:pt modelId="{D3B99B5D-B540-4478-A892-CA1215442784}" type="pres">
      <dgm:prSet presAssocID="{AD7D5846-CCE3-4CC5-97FB-AC9CC65BD4F7}" presName="horz1" presStyleCnt="0"/>
      <dgm:spPr/>
    </dgm:pt>
    <dgm:pt modelId="{FCC1CFD1-6875-4355-91B9-3BF484E678EE}" type="pres">
      <dgm:prSet presAssocID="{AD7D5846-CCE3-4CC5-97FB-AC9CC65BD4F7}" presName="tx1" presStyleLbl="revTx" presStyleIdx="4" presStyleCnt="5"/>
      <dgm:spPr/>
    </dgm:pt>
    <dgm:pt modelId="{2D25211D-D763-4165-91FD-8EF6798F815B}" type="pres">
      <dgm:prSet presAssocID="{AD7D5846-CCE3-4CC5-97FB-AC9CC65BD4F7}" presName="vert1" presStyleCnt="0"/>
      <dgm:spPr/>
    </dgm:pt>
  </dgm:ptLst>
  <dgm:cxnLst>
    <dgm:cxn modelId="{B532FB13-3767-47C7-BB1A-F033537C7039}" srcId="{82C382D5-6F69-45CF-BEF0-4A5C76EF0CBE}" destId="{69554AD7-FB6C-4BD3-957B-D5CEE65428E7}" srcOrd="1" destOrd="0" parTransId="{05E6B8A7-1455-4B70-A042-B6A85874C767}" sibTransId="{74E5C32C-DCED-487E-8F43-DD725D8DDEE9}"/>
    <dgm:cxn modelId="{6DA4D42D-061F-4DBC-AAC5-0C01954866E7}" type="presOf" srcId="{82C382D5-6F69-45CF-BEF0-4A5C76EF0CBE}" destId="{8F868C64-F99B-44B8-9713-C7AC240D067C}" srcOrd="0" destOrd="0" presId="urn:microsoft.com/office/officeart/2008/layout/LinedList"/>
    <dgm:cxn modelId="{50384C60-294C-42DA-A828-040C82A2B730}" type="presOf" srcId="{D8C08E27-39BE-48AC-BEA4-AC37B9F2B851}" destId="{213E09B6-83F3-4D91-BF8B-4A4F5CB7CB4E}" srcOrd="0" destOrd="0" presId="urn:microsoft.com/office/officeart/2008/layout/LinedList"/>
    <dgm:cxn modelId="{70C89F49-A208-4439-9B7B-764F40372A29}" srcId="{82C382D5-6F69-45CF-BEF0-4A5C76EF0CBE}" destId="{351AB844-4B31-4150-AFD0-8936EEC5AEA4}" srcOrd="3" destOrd="0" parTransId="{D6CAB29C-9A7A-43C4-B406-C0C8F8F2C180}" sibTransId="{472E97D4-9667-45AC-834A-2B1BCC144F2E}"/>
    <dgm:cxn modelId="{3F2C846A-C86F-4E26-99DF-5E97B3DA27D2}" srcId="{82C382D5-6F69-45CF-BEF0-4A5C76EF0CBE}" destId="{D8C08E27-39BE-48AC-BEA4-AC37B9F2B851}" srcOrd="2" destOrd="0" parTransId="{642FDB57-3FE1-4379-8334-17C3FA1D654D}" sibTransId="{BDC56F2F-3BC6-40CC-BA13-4B276FA84011}"/>
    <dgm:cxn modelId="{D72EDF76-42D7-4DB1-95AD-CBB04501C3D7}" type="presOf" srcId="{351AB844-4B31-4150-AFD0-8936EEC5AEA4}" destId="{7321FB83-B01F-4C59-9C5C-A34F14662246}" srcOrd="0" destOrd="0" presId="urn:microsoft.com/office/officeart/2008/layout/LinedList"/>
    <dgm:cxn modelId="{0C41E876-1F6B-43E0-8D75-3FB5D98F6035}" type="presOf" srcId="{AD7D5846-CCE3-4CC5-97FB-AC9CC65BD4F7}" destId="{FCC1CFD1-6875-4355-91B9-3BF484E678EE}" srcOrd="0" destOrd="0" presId="urn:microsoft.com/office/officeart/2008/layout/LinedList"/>
    <dgm:cxn modelId="{945BF185-8F48-494F-B1FA-21F445A7B529}" type="presOf" srcId="{69554AD7-FB6C-4BD3-957B-D5CEE65428E7}" destId="{B87727F0-01DC-4B33-85C3-1967A33E3795}" srcOrd="0" destOrd="0" presId="urn:microsoft.com/office/officeart/2008/layout/LinedList"/>
    <dgm:cxn modelId="{255EF796-A22E-45D2-AD52-DBFB22CE66BB}" srcId="{82C382D5-6F69-45CF-BEF0-4A5C76EF0CBE}" destId="{AD7D5846-CCE3-4CC5-97FB-AC9CC65BD4F7}" srcOrd="4" destOrd="0" parTransId="{AF7CF62B-E04D-44B8-BC3D-C45ECB0E3815}" sibTransId="{D87D9E7C-4512-4E9D-8948-30CEA0069A4E}"/>
    <dgm:cxn modelId="{9E894FAF-34DD-4F7B-878C-A006A7940987}" srcId="{82C382D5-6F69-45CF-BEF0-4A5C76EF0CBE}" destId="{FB553B7B-B1A1-48D1-8987-1D601EB8320E}" srcOrd="0" destOrd="0" parTransId="{E5D903AB-FB56-43B2-B444-9C1BE2A174C7}" sibTransId="{C48467D1-E5AB-46D9-97DB-3DDD89CEDDC6}"/>
    <dgm:cxn modelId="{30A9BFBB-3AB4-41BC-8E0F-2F556DB04D12}" type="presOf" srcId="{FB553B7B-B1A1-48D1-8987-1D601EB8320E}" destId="{EE3C25AF-5532-4623-842A-AF4A130897EE}" srcOrd="0" destOrd="0" presId="urn:microsoft.com/office/officeart/2008/layout/LinedList"/>
    <dgm:cxn modelId="{78CDE7E4-703B-40F1-86B3-CFD343CDD29B}" type="presParOf" srcId="{8F868C64-F99B-44B8-9713-C7AC240D067C}" destId="{2FBCBD81-EEB7-4257-AA6E-4A903939490F}" srcOrd="0" destOrd="0" presId="urn:microsoft.com/office/officeart/2008/layout/LinedList"/>
    <dgm:cxn modelId="{218C822C-CAA2-4608-BCBB-0124547F5881}" type="presParOf" srcId="{8F868C64-F99B-44B8-9713-C7AC240D067C}" destId="{B314C64B-EA0E-462D-B49C-0FD188CBB985}" srcOrd="1" destOrd="0" presId="urn:microsoft.com/office/officeart/2008/layout/LinedList"/>
    <dgm:cxn modelId="{9AF9A769-5F35-422B-8EFD-F61903F9A959}" type="presParOf" srcId="{B314C64B-EA0E-462D-B49C-0FD188CBB985}" destId="{EE3C25AF-5532-4623-842A-AF4A130897EE}" srcOrd="0" destOrd="0" presId="urn:microsoft.com/office/officeart/2008/layout/LinedList"/>
    <dgm:cxn modelId="{BACA212C-E839-4DB2-87F9-119696A2AFA4}" type="presParOf" srcId="{B314C64B-EA0E-462D-B49C-0FD188CBB985}" destId="{45F9EC36-CDB4-49E1-851F-31803AA704DC}" srcOrd="1" destOrd="0" presId="urn:microsoft.com/office/officeart/2008/layout/LinedList"/>
    <dgm:cxn modelId="{0FACB016-168C-4EF9-BE54-F4308842EA6E}" type="presParOf" srcId="{8F868C64-F99B-44B8-9713-C7AC240D067C}" destId="{3E7D6890-535E-441E-A098-849FFBBDD925}" srcOrd="2" destOrd="0" presId="urn:microsoft.com/office/officeart/2008/layout/LinedList"/>
    <dgm:cxn modelId="{8A44635F-93E8-43E3-AB1E-D35053C56806}" type="presParOf" srcId="{8F868C64-F99B-44B8-9713-C7AC240D067C}" destId="{61E1D315-009D-4635-9340-95B4911EE738}" srcOrd="3" destOrd="0" presId="urn:microsoft.com/office/officeart/2008/layout/LinedList"/>
    <dgm:cxn modelId="{0DEFD766-1BC2-409C-B2FC-B5077627D8F9}" type="presParOf" srcId="{61E1D315-009D-4635-9340-95B4911EE738}" destId="{B87727F0-01DC-4B33-85C3-1967A33E3795}" srcOrd="0" destOrd="0" presId="urn:microsoft.com/office/officeart/2008/layout/LinedList"/>
    <dgm:cxn modelId="{40EFF847-72DB-4257-9DE6-A2DE5A816D0C}" type="presParOf" srcId="{61E1D315-009D-4635-9340-95B4911EE738}" destId="{FC73501C-E045-430C-B6EB-9A2A361751FB}" srcOrd="1" destOrd="0" presId="urn:microsoft.com/office/officeart/2008/layout/LinedList"/>
    <dgm:cxn modelId="{A73EDFFC-7841-428F-B626-04FF8C9B8749}" type="presParOf" srcId="{8F868C64-F99B-44B8-9713-C7AC240D067C}" destId="{84F554B3-0936-4981-85D8-2EBEB2922CB2}" srcOrd="4" destOrd="0" presId="urn:microsoft.com/office/officeart/2008/layout/LinedList"/>
    <dgm:cxn modelId="{FD0C76B2-D008-4F30-9609-76983976B14D}" type="presParOf" srcId="{8F868C64-F99B-44B8-9713-C7AC240D067C}" destId="{AE6FA1CA-876F-40CB-8C91-28E209408563}" srcOrd="5" destOrd="0" presId="urn:microsoft.com/office/officeart/2008/layout/LinedList"/>
    <dgm:cxn modelId="{9D79BFC6-1B2E-41EE-98DE-F79DCB0877A7}" type="presParOf" srcId="{AE6FA1CA-876F-40CB-8C91-28E209408563}" destId="{213E09B6-83F3-4D91-BF8B-4A4F5CB7CB4E}" srcOrd="0" destOrd="0" presId="urn:microsoft.com/office/officeart/2008/layout/LinedList"/>
    <dgm:cxn modelId="{ABBC9841-9F91-4D28-963F-95F82FB43814}" type="presParOf" srcId="{AE6FA1CA-876F-40CB-8C91-28E209408563}" destId="{BA4A8193-950F-4393-8316-3ED8E9739C3C}" srcOrd="1" destOrd="0" presId="urn:microsoft.com/office/officeart/2008/layout/LinedList"/>
    <dgm:cxn modelId="{0AC126EA-48B2-483F-8065-B5C87211780E}" type="presParOf" srcId="{8F868C64-F99B-44B8-9713-C7AC240D067C}" destId="{6DE32BE4-BAA3-4FB0-8D93-3F2372EAB9E3}" srcOrd="6" destOrd="0" presId="urn:microsoft.com/office/officeart/2008/layout/LinedList"/>
    <dgm:cxn modelId="{5FB7E118-247F-4F75-A22E-BDE18B42C188}" type="presParOf" srcId="{8F868C64-F99B-44B8-9713-C7AC240D067C}" destId="{C83816EA-699F-4892-9392-89325318D1EF}" srcOrd="7" destOrd="0" presId="urn:microsoft.com/office/officeart/2008/layout/LinedList"/>
    <dgm:cxn modelId="{4AC7F80C-6672-4315-AC13-518F028C3E61}" type="presParOf" srcId="{C83816EA-699F-4892-9392-89325318D1EF}" destId="{7321FB83-B01F-4C59-9C5C-A34F14662246}" srcOrd="0" destOrd="0" presId="urn:microsoft.com/office/officeart/2008/layout/LinedList"/>
    <dgm:cxn modelId="{C9508F50-D05B-4630-9379-5B6FCD99FF38}" type="presParOf" srcId="{C83816EA-699F-4892-9392-89325318D1EF}" destId="{23DF4CBA-4CED-4C4B-A33A-2939ED7BC55B}" srcOrd="1" destOrd="0" presId="urn:microsoft.com/office/officeart/2008/layout/LinedList"/>
    <dgm:cxn modelId="{EBF4CB90-41BB-4328-87CA-8DC04FAAB6DD}" type="presParOf" srcId="{8F868C64-F99B-44B8-9713-C7AC240D067C}" destId="{C579A60D-A30E-46B4-8333-FC8EFA2125D3}" srcOrd="8" destOrd="0" presId="urn:microsoft.com/office/officeart/2008/layout/LinedList"/>
    <dgm:cxn modelId="{55CFF62D-5CFE-460D-9CB1-FD6A5AD7FA9F}" type="presParOf" srcId="{8F868C64-F99B-44B8-9713-C7AC240D067C}" destId="{D3B99B5D-B540-4478-A892-CA1215442784}" srcOrd="9" destOrd="0" presId="urn:microsoft.com/office/officeart/2008/layout/LinedList"/>
    <dgm:cxn modelId="{C54A5241-44EA-4B2B-82CC-466FC9577CB8}" type="presParOf" srcId="{D3B99B5D-B540-4478-A892-CA1215442784}" destId="{FCC1CFD1-6875-4355-91B9-3BF484E678EE}" srcOrd="0" destOrd="0" presId="urn:microsoft.com/office/officeart/2008/layout/LinedList"/>
    <dgm:cxn modelId="{932887FB-01B8-4E94-9029-FDF685D674D1}" type="presParOf" srcId="{D3B99B5D-B540-4478-A892-CA1215442784}" destId="{2D25211D-D763-4165-91FD-8EF6798F815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6782C2-2883-422F-9472-E9037495374D}">
      <dsp:nvSpPr>
        <dsp:cNvPr id="0" name=""/>
        <dsp:cNvSpPr/>
      </dsp:nvSpPr>
      <dsp:spPr>
        <a:xfrm>
          <a:off x="0" y="106264"/>
          <a:ext cx="105156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2025</a:t>
          </a:r>
        </a:p>
      </dsp:txBody>
      <dsp:txXfrm>
        <a:off x="30842" y="137106"/>
        <a:ext cx="10453916" cy="570116"/>
      </dsp:txXfrm>
    </dsp:sp>
    <dsp:sp modelId="{64358D4E-19B9-47F9-8842-CF0D44FDB849}">
      <dsp:nvSpPr>
        <dsp:cNvPr id="0" name=""/>
        <dsp:cNvSpPr/>
      </dsp:nvSpPr>
      <dsp:spPr>
        <a:xfrm>
          <a:off x="0" y="738064"/>
          <a:ext cx="10515600" cy="1033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latin typeface="Arial" panose="020B0604020202020204" pitchFamily="34" charset="0"/>
              <a:cs typeface="Arial" panose="020B0604020202020204" pitchFamily="34" charset="0"/>
            </a:rPr>
            <a:t>June-September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: Created and launched the Budget Tool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latin typeface="Arial" panose="020B0604020202020204" pitchFamily="34" charset="0"/>
              <a:cs typeface="Arial" panose="020B0604020202020204" pitchFamily="34" charset="0"/>
            </a:rPr>
            <a:t>October-November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: Analyzed results and reported to Faculty Senate.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>
              <a:latin typeface="Arial" panose="020B0604020202020204" pitchFamily="34" charset="0"/>
              <a:cs typeface="Arial" panose="020B0604020202020204" pitchFamily="34" charset="0"/>
            </a:rPr>
            <a:t>November-December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: Scheduled meeting with Vice President Matt Schroeder.</a:t>
          </a:r>
        </a:p>
      </dsp:txBody>
      <dsp:txXfrm>
        <a:off x="0" y="738064"/>
        <a:ext cx="10515600" cy="1033964"/>
      </dsp:txXfrm>
    </dsp:sp>
    <dsp:sp modelId="{454807E3-192E-4FBD-AB01-9CB7CE46104B}">
      <dsp:nvSpPr>
        <dsp:cNvPr id="0" name=""/>
        <dsp:cNvSpPr/>
      </dsp:nvSpPr>
      <dsp:spPr>
        <a:xfrm>
          <a:off x="0" y="1772029"/>
          <a:ext cx="10515600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2026</a:t>
          </a:r>
        </a:p>
      </dsp:txBody>
      <dsp:txXfrm>
        <a:off x="30842" y="1802871"/>
        <a:ext cx="10453916" cy="570116"/>
      </dsp:txXfrm>
    </dsp:sp>
    <dsp:sp modelId="{18F90B46-9EF6-47F8-B249-412F269FD926}">
      <dsp:nvSpPr>
        <dsp:cNvPr id="0" name=""/>
        <dsp:cNvSpPr/>
      </dsp:nvSpPr>
      <dsp:spPr>
        <a:xfrm>
          <a:off x="0" y="2403828"/>
          <a:ext cx="10515600" cy="21238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100" b="1" kern="1200" dirty="0">
              <a:latin typeface="Arial" panose="020B0604020202020204" pitchFamily="34" charset="0"/>
              <a:cs typeface="Arial" panose="020B0604020202020204" pitchFamily="34" charset="0"/>
            </a:rPr>
            <a:t>January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: Transcribed and shared recording of 09 January meeting with Vice President Schroeder.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100" b="1" kern="1200" dirty="0">
              <a:latin typeface="Arial" panose="020B0604020202020204" pitchFamily="34" charset="0"/>
              <a:cs typeface="Arial" panose="020B0604020202020204" pitchFamily="34" charset="0"/>
            </a:rPr>
            <a:t>February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: Coordinated with Mid American Conference Academic Leadership Development (MAC ALDP) Fellows in preparation for the Fellows February meeting.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100" b="1" kern="1200" dirty="0">
              <a:latin typeface="Arial" panose="020B0604020202020204" pitchFamily="34" charset="0"/>
              <a:cs typeface="Arial" panose="020B0604020202020204" pitchFamily="34" charset="0"/>
            </a:rPr>
            <a:t>March</a:t>
          </a:r>
          <a:r>
            <a:rPr lang="en-US" sz="2100" kern="1200" dirty="0">
              <a:latin typeface="Arial" panose="020B0604020202020204" pitchFamily="34" charset="0"/>
              <a:cs typeface="Arial" panose="020B0604020202020204" pitchFamily="34" charset="0"/>
            </a:rPr>
            <a:t>: Assisted Vice President Schroeder in preparing the Budget Report to Faculty Senate.</a:t>
          </a:r>
        </a:p>
      </dsp:txBody>
      <dsp:txXfrm>
        <a:off x="0" y="2403828"/>
        <a:ext cx="10515600" cy="21238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C6988-01B3-4AF7-8E97-C13911C0584C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18EE31-5FB1-441C-8BDB-2D4318C66C98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3D11D8-153C-436E-A6F2-F49508B486E3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rial" panose="020B0604020202020204" pitchFamily="34" charset="0"/>
              <a:cs typeface="Arial" panose="020B0604020202020204" pitchFamily="34" charset="0"/>
            </a:rPr>
            <a:t>Summer Courses</a:t>
          </a:r>
        </a:p>
      </dsp:txBody>
      <dsp:txXfrm>
        <a:off x="1357965" y="2319"/>
        <a:ext cx="4887299" cy="1175727"/>
      </dsp:txXfrm>
    </dsp:sp>
    <dsp:sp modelId="{1584953D-9015-4B96-AAAD-BE7DE89F3BC2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E5118E-EA45-4F8B-9AF2-7C093ACC138A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10306B-7274-41FA-BC9C-0516764B29A2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rial" panose="020B0604020202020204" pitchFamily="34" charset="0"/>
              <a:cs typeface="Arial" panose="020B0604020202020204" pitchFamily="34" charset="0"/>
            </a:rPr>
            <a:t>Health and Wellness Initiatives</a:t>
          </a:r>
        </a:p>
      </dsp:txBody>
      <dsp:txXfrm>
        <a:off x="1357965" y="1471979"/>
        <a:ext cx="4887299" cy="1175727"/>
      </dsp:txXfrm>
    </dsp:sp>
    <dsp:sp modelId="{FE3FD04E-5088-44C5-A51F-D383803CFCC1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720F63-9E48-4846-A67F-191BD5C10FE6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AAFF31-2A1A-4C05-AD38-D058D4413FEF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rial" panose="020B0604020202020204" pitchFamily="34" charset="0"/>
              <a:cs typeface="Arial" panose="020B0604020202020204" pitchFamily="34" charset="0"/>
            </a:rPr>
            <a:t>Recruitment and Retention</a:t>
          </a:r>
        </a:p>
      </dsp:txBody>
      <dsp:txXfrm>
        <a:off x="1357965" y="2941639"/>
        <a:ext cx="4887299" cy="1175727"/>
      </dsp:txXfrm>
    </dsp:sp>
    <dsp:sp modelId="{2F3FFFC1-000C-4C09-BECE-ED0A8254529D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3FAE5F-9819-4C77-868F-D28581E30711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C19041-C145-4A14-A2DE-80255FE4B965}">
      <dsp:nvSpPr>
        <dsp:cNvPr id="0" name=""/>
        <dsp:cNvSpPr/>
      </dsp:nvSpPr>
      <dsp:spPr>
        <a:xfrm>
          <a:off x="1357965" y="441129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rial" panose="020B0604020202020204" pitchFamily="34" charset="0"/>
              <a:cs typeface="Arial" panose="020B0604020202020204" pitchFamily="34" charset="0"/>
            </a:rPr>
            <a:t>Enrollment Initiatives</a:t>
          </a:r>
        </a:p>
      </dsp:txBody>
      <dsp:txXfrm>
        <a:off x="1357965" y="4411299"/>
        <a:ext cx="4887299" cy="11757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CBD81-EEB7-4257-AA6E-4A903939490F}">
      <dsp:nvSpPr>
        <dsp:cNvPr id="0" name=""/>
        <dsp:cNvSpPr/>
      </dsp:nvSpPr>
      <dsp:spPr>
        <a:xfrm>
          <a:off x="0" y="675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3C25AF-5532-4623-842A-AF4A130897EE}">
      <dsp:nvSpPr>
        <dsp:cNvPr id="0" name=""/>
        <dsp:cNvSpPr/>
      </dsp:nvSpPr>
      <dsp:spPr>
        <a:xfrm>
          <a:off x="0" y="675"/>
          <a:ext cx="6291714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Arial" panose="020B0604020202020204" pitchFamily="34" charset="0"/>
              <a:cs typeface="Arial" panose="020B0604020202020204" pitchFamily="34" charset="0"/>
            </a:rPr>
            <a:t>Lucinda </a:t>
          </a:r>
          <a:r>
            <a:rPr lang="en-US" sz="3000" kern="1200" dirty="0" err="1">
              <a:latin typeface="Arial" panose="020B0604020202020204" pitchFamily="34" charset="0"/>
              <a:cs typeface="Arial" panose="020B0604020202020204" pitchFamily="34" charset="0"/>
            </a:rPr>
            <a:t>Buillion</a:t>
          </a:r>
          <a:endParaRPr lang="en-U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675"/>
        <a:ext cx="6291714" cy="1105876"/>
      </dsp:txXfrm>
    </dsp:sp>
    <dsp:sp modelId="{3E7D6890-535E-441E-A098-849FFBBDD925}">
      <dsp:nvSpPr>
        <dsp:cNvPr id="0" name=""/>
        <dsp:cNvSpPr/>
      </dsp:nvSpPr>
      <dsp:spPr>
        <a:xfrm>
          <a:off x="0" y="1106552"/>
          <a:ext cx="6291714" cy="0"/>
        </a:xfrm>
        <a:prstGeom prst="line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7727F0-01DC-4B33-85C3-1967A33E3795}">
      <dsp:nvSpPr>
        <dsp:cNvPr id="0" name=""/>
        <dsp:cNvSpPr/>
      </dsp:nvSpPr>
      <dsp:spPr>
        <a:xfrm>
          <a:off x="0" y="1106552"/>
          <a:ext cx="6291714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Arial" panose="020B0604020202020204" pitchFamily="34" charset="0"/>
              <a:cs typeface="Arial" panose="020B0604020202020204" pitchFamily="34" charset="0"/>
            </a:rPr>
            <a:t>Meng Huang </a:t>
          </a:r>
        </a:p>
      </dsp:txBody>
      <dsp:txXfrm>
        <a:off x="0" y="1106552"/>
        <a:ext cx="6291714" cy="1105876"/>
      </dsp:txXfrm>
    </dsp:sp>
    <dsp:sp modelId="{84F554B3-0936-4981-85D8-2EBEB2922CB2}">
      <dsp:nvSpPr>
        <dsp:cNvPr id="0" name=""/>
        <dsp:cNvSpPr/>
      </dsp:nvSpPr>
      <dsp:spPr>
        <a:xfrm>
          <a:off x="0" y="2212429"/>
          <a:ext cx="6291714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E09B6-83F3-4D91-BF8B-4A4F5CB7CB4E}">
      <dsp:nvSpPr>
        <dsp:cNvPr id="0" name=""/>
        <dsp:cNvSpPr/>
      </dsp:nvSpPr>
      <dsp:spPr>
        <a:xfrm>
          <a:off x="0" y="2212429"/>
          <a:ext cx="6291714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Arial" panose="020B0604020202020204" pitchFamily="34" charset="0"/>
              <a:cs typeface="Arial" panose="020B0604020202020204" pitchFamily="34" charset="0"/>
            </a:rPr>
            <a:t>Heidi Shank</a:t>
          </a:r>
        </a:p>
      </dsp:txBody>
      <dsp:txXfrm>
        <a:off x="0" y="2212429"/>
        <a:ext cx="6291714" cy="1105876"/>
      </dsp:txXfrm>
    </dsp:sp>
    <dsp:sp modelId="{6DE32BE4-BAA3-4FB0-8D93-3F2372EAB9E3}">
      <dsp:nvSpPr>
        <dsp:cNvPr id="0" name=""/>
        <dsp:cNvSpPr/>
      </dsp:nvSpPr>
      <dsp:spPr>
        <a:xfrm>
          <a:off x="0" y="3318305"/>
          <a:ext cx="6291714" cy="0"/>
        </a:xfrm>
        <a:prstGeom prst="line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21FB83-B01F-4C59-9C5C-A34F14662246}">
      <dsp:nvSpPr>
        <dsp:cNvPr id="0" name=""/>
        <dsp:cNvSpPr/>
      </dsp:nvSpPr>
      <dsp:spPr>
        <a:xfrm>
          <a:off x="0" y="3318305"/>
          <a:ext cx="6291714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latin typeface="Arial" panose="020B0604020202020204" pitchFamily="34" charset="0"/>
              <a:cs typeface="Arial" panose="020B0604020202020204" pitchFamily="34" charset="0"/>
            </a:rPr>
            <a:t>Randy Vesely</a:t>
          </a:r>
          <a:endParaRPr lang="en-U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318305"/>
        <a:ext cx="6291714" cy="1105876"/>
      </dsp:txXfrm>
    </dsp:sp>
    <dsp:sp modelId="{C579A60D-A30E-46B4-8333-FC8EFA2125D3}">
      <dsp:nvSpPr>
        <dsp:cNvPr id="0" name=""/>
        <dsp:cNvSpPr/>
      </dsp:nvSpPr>
      <dsp:spPr>
        <a:xfrm>
          <a:off x="0" y="4424182"/>
          <a:ext cx="629171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C1CFD1-6875-4355-91B9-3BF484E678EE}">
      <dsp:nvSpPr>
        <dsp:cNvPr id="0" name=""/>
        <dsp:cNvSpPr/>
      </dsp:nvSpPr>
      <dsp:spPr>
        <a:xfrm>
          <a:off x="0" y="4424182"/>
          <a:ext cx="6291714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Arial" panose="020B0604020202020204" pitchFamily="34" charset="0"/>
              <a:cs typeface="Arial" panose="020B0604020202020204" pitchFamily="34" charset="0"/>
            </a:rPr>
            <a:t>Margaret Hoogland, Chair</a:t>
          </a:r>
        </a:p>
      </dsp:txBody>
      <dsp:txXfrm>
        <a:off x="0" y="4424182"/>
        <a:ext cx="6291714" cy="1105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BE3E1-9CD8-CFE0-9AB2-80D6BB31E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FE3E1F-FBE1-1B54-9B99-CE5E157AF6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7806B-312E-2BC2-28CD-4960F0A4D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4441C-0628-557B-9735-D4A292953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C828F-81EF-E78F-70F1-11AD5BA9D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514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B1FB2-DB4A-481D-29B4-0D9358E4E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7A02CC-2E4C-25DC-6C79-CDE671CD0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7F7AE-D14C-046A-3AD4-527C8C6D6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A0671-EF42-DC40-0803-FDFBF4CB5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577AB-7AD7-00BC-2DCF-2D13FF4D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7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9B0D28-884D-3FC0-F37B-EC8FC683A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28FA0-68AC-7409-1236-179E68AD3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192AE-2024-EC7B-E89B-493673E2A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75AE3-CDE9-7BD4-1FC5-C3D8DB491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E4C9A-1EF9-0F0A-01DA-F4AD7861F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A02AE-9A2F-BE72-4C6B-396CD3F5E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F2448-2C27-B434-9E8B-EC8246F58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1127C-D34A-F5DD-4BD8-628120CB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46A2E-8F47-1BE1-0CBB-C407ED096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9C804-36A1-F53D-8D78-B862A38B5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98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1820F-32F1-FED8-78EB-A6FE74A1A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99E904-3D9D-04D8-DD3E-21210D7D0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D796E-475A-3BF4-5190-3D79993BA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A4630-2D01-9F94-C017-13E56127C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89C2B-2315-639A-AB88-B92ED2662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69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19E08-D5CB-BD60-BB9A-3C425AA38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D7EE2-0E8C-99D2-6E81-579447841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BE31D7-4BBA-CEF1-BDFC-D23A80FF1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7563D-358E-ADE3-295D-AED7A87E4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B7641F-C4A3-ACC3-4FAB-9E4480FE5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5CA4B-31B8-420A-1286-2DC3C5D2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1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B0A1-078C-1653-5905-49EB5BDC2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D2BC9-BFE1-DCE1-9026-05A54F13D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735E9-6526-4AD2-5E19-15B80365B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A87852-7A95-30E2-8C8A-FBD2B3D0B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6903C3-C258-5E91-755E-158C0008E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095C7E-9ED1-7AC8-8C7D-CDABED0A5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09D7DB-8226-9CEA-72B7-C41884064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405BB2-9F34-1B3C-1060-0C0C98AE9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3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04AEF-1D16-5E97-F380-37616349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8F7FA5-7E8F-C2FA-B4E4-E71FF5F07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5FCC0D-D1D1-1577-9EA7-44DF0A9F0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FACD50-7039-57A9-1B77-C0FA605E8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6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49986E-30C2-4EC8-801D-AF490E0C3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8B29E4-1A1D-D178-DAB4-EA151A855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FB0B95-2337-50A9-9E5E-E271296B7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9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5E895-B7F9-FCCD-CD16-65BA9F3E3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3BFAC-669F-69EE-0CF3-9E5CD0195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915E4-27E8-10D1-47C3-C29C4042A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8D2A2A-D3A5-FB25-291C-E37C093A2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519C0-FE59-1125-2AD4-A5B1BEB97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2F5C7-F43A-56C2-E7AF-4EB0420D5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59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A366D-5E38-AC2B-8B80-55B82F41F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485752-F599-EDEF-BB7C-A6271DBD21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0D1D57-775E-49D2-070A-8DDC91E83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E4B34B-225A-34D2-067E-6914B8C1D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379BC-CF4E-57A6-ED8A-3AA37C64B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C4C2D1-BA54-9B19-AF17-E3890372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5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5C1B55-E794-1F1B-FA0D-A996D4DD8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81E2E-305B-9A7C-5D8D-802515AA4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A4697-3A3F-1338-C0E0-FF6C0C0872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6AAC0B-012D-46E7-954D-E9DB866F054D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07B2A-791F-97F8-FA58-AB2703A46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046AC-3BF6-F839-A6A1-D566B2747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51C39F-3775-484C-85EA-DB3B1A9D5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3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583076-7FD6-C29D-44A4-B846EBBB78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Senate Budget Committee: Final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8454F1-38A9-59F5-A7CA-7C86CAC4E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Margaret Hoogland, Committee Chair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24 March 2026</a:t>
            </a:r>
          </a:p>
          <a:p>
            <a:pPr algn="l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99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85DA9-749C-774E-17E5-B1C50C4DA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3125"/>
          </a:xfrm>
        </p:spPr>
        <p:txBody>
          <a:bodyPr>
            <a:noAutofit/>
          </a:bodyPr>
          <a:lstStyle/>
          <a:p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Committee Activities in Academic Year 2025-2026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EB2A6EE-4039-B9F3-3977-48F4DA2B6E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103439"/>
              </p:ext>
            </p:extLst>
          </p:nvPr>
        </p:nvGraphicFramePr>
        <p:xfrm>
          <a:off x="838200" y="1543050"/>
          <a:ext cx="10515600" cy="4633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67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E0DF6F-42C9-39F1-C846-8F7DD9207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Committee Plans for </a:t>
            </a: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2026-2027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F6B86F-1731-4BB2-1164-040A91B233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326553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301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63CBE3-F356-5BA2-5B92-B610B74E0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" y="643467"/>
            <a:ext cx="4048125" cy="5571066"/>
          </a:xfrm>
        </p:spPr>
        <p:txBody>
          <a:bodyPr>
            <a:normAutofit/>
          </a:bodyPr>
          <a:lstStyle/>
          <a:p>
            <a:r>
              <a:rPr lang="en-US" sz="4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Committee Roster</a:t>
            </a:r>
            <a:br>
              <a:rPr lang="en-US" sz="4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1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3D8571-E8D5-9CFD-C07E-D53D53C781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264414"/>
              </p:ext>
            </p:extLst>
          </p:nvPr>
        </p:nvGraphicFramePr>
        <p:xfrm>
          <a:off x="5204852" y="708140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9180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135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Faculty Senate Budget Committee: Final Report</vt:lpstr>
      <vt:lpstr>Committee Activities in Academic Year 2025-2026</vt:lpstr>
      <vt:lpstr>Committee Plans for  2026-2027</vt:lpstr>
      <vt:lpstr>Committee Roster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Hoogland, Margaret A</dc:creator>
  <cp:lastModifiedBy>Hubbard, Quinetta L.</cp:lastModifiedBy>
  <cp:revision>2</cp:revision>
  <dcterms:created xsi:type="dcterms:W3CDTF">2026-02-24T17:24:54Z</dcterms:created>
  <dcterms:modified xsi:type="dcterms:W3CDTF">2026-05-21T17:39:45Z</dcterms:modified>
</cp:coreProperties>
</file>