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56" r:id="rId5"/>
    <p:sldId id="686" r:id="rId6"/>
    <p:sldId id="257" r:id="rId7"/>
    <p:sldId id="258" r:id="rId8"/>
    <p:sldId id="694" r:id="rId9"/>
    <p:sldId id="692" r:id="rId10"/>
    <p:sldId id="695" r:id="rId11"/>
    <p:sldId id="696" r:id="rId12"/>
    <p:sldId id="697" r:id="rId13"/>
    <p:sldId id="698" r:id="rId14"/>
    <p:sldId id="261" r:id="rId15"/>
    <p:sldId id="278" r:id="rId16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E7E"/>
    <a:srgbClr val="FFE471"/>
    <a:srgbClr val="A2047D"/>
    <a:srgbClr val="000F3E"/>
    <a:srgbClr val="3BB2F1"/>
    <a:srgbClr val="AFD5E9"/>
    <a:srgbClr val="FFD200"/>
    <a:srgbClr val="F0C8BF"/>
    <a:srgbClr val="D3C1AE"/>
    <a:srgbClr val="102B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124F32-CD6B-4A5F-82D8-DF1D5805EC4F}" v="647" dt="2026-09-11T14:23:52.040"/>
    <p1510:client id="{D4C68171-2BEC-EB6C-99BE-12D449A84439}" v="87" dt="2026-09-11T14:52:46.513"/>
    <p1510:client id="{D8AFC892-CC0F-F714-4B00-FF49A56106A5}" v="36" dt="2026-09-10T21:43:14.8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es, Aleiah C" userId="S::ajones74@rockets.utoledo.edu::9b1b2c65-4be9-46f0-81cd-98400855eb79" providerId="AD" clId="Web-{D8AFC892-CC0F-F714-4B00-FF49A56106A5}"/>
    <pc:docChg chg="modSld">
      <pc:chgData name="Jones, Aleiah C" userId="S::ajones74@rockets.utoledo.edu::9b1b2c65-4be9-46f0-81cd-98400855eb79" providerId="AD" clId="Web-{D8AFC892-CC0F-F714-4B00-FF49A56106A5}" dt="2026-09-10T21:43:14.861" v="35" actId="20577"/>
      <pc:docMkLst>
        <pc:docMk/>
      </pc:docMkLst>
      <pc:sldChg chg="modSp">
        <pc:chgData name="Jones, Aleiah C" userId="S::ajones74@rockets.utoledo.edu::9b1b2c65-4be9-46f0-81cd-98400855eb79" providerId="AD" clId="Web-{D8AFC892-CC0F-F714-4B00-FF49A56106A5}" dt="2026-09-10T21:43:14.861" v="35" actId="20577"/>
        <pc:sldMkLst>
          <pc:docMk/>
          <pc:sldMk cId="4100694810" sldId="698"/>
        </pc:sldMkLst>
        <pc:spChg chg="mod">
          <ac:chgData name="Jones, Aleiah C" userId="S::ajones74@rockets.utoledo.edu::9b1b2c65-4be9-46f0-81cd-98400855eb79" providerId="AD" clId="Web-{D8AFC892-CC0F-F714-4B00-FF49A56106A5}" dt="2026-09-10T21:43:14.861" v="35" actId="20577"/>
          <ac:spMkLst>
            <pc:docMk/>
            <pc:sldMk cId="4100694810" sldId="698"/>
            <ac:spMk id="4" creationId="{AEE7A327-A0DE-8D9D-8BC5-3AE1B2944813}"/>
          </ac:spMkLst>
        </pc:spChg>
      </pc:sldChg>
    </pc:docChg>
  </pc:docChgLst>
  <pc:docChgLst>
    <pc:chgData name="Jones, Aleiah C" userId="S::ajones74@rockets.utoledo.edu::9b1b2c65-4be9-46f0-81cd-98400855eb79" providerId="AD" clId="Web-{D4C68171-2BEC-EB6C-99BE-12D449A84439}"/>
    <pc:docChg chg="modSld">
      <pc:chgData name="Jones, Aleiah C" userId="S::ajones74@rockets.utoledo.edu::9b1b2c65-4be9-46f0-81cd-98400855eb79" providerId="AD" clId="Web-{D4C68171-2BEC-EB6C-99BE-12D449A84439}" dt="2026-09-11T14:52:46.217" v="64" actId="20577"/>
      <pc:docMkLst>
        <pc:docMk/>
      </pc:docMkLst>
      <pc:sldChg chg="modSp">
        <pc:chgData name="Jones, Aleiah C" userId="S::ajones74@rockets.utoledo.edu::9b1b2c65-4be9-46f0-81cd-98400855eb79" providerId="AD" clId="Web-{D4C68171-2BEC-EB6C-99BE-12D449A84439}" dt="2026-09-11T14:52:46.217" v="64" actId="20577"/>
        <pc:sldMkLst>
          <pc:docMk/>
          <pc:sldMk cId="93395528" sldId="261"/>
        </pc:sldMkLst>
        <pc:spChg chg="mod">
          <ac:chgData name="Jones, Aleiah C" userId="S::ajones74@rockets.utoledo.edu::9b1b2c65-4be9-46f0-81cd-98400855eb79" providerId="AD" clId="Web-{D4C68171-2BEC-EB6C-99BE-12D449A84439}" dt="2026-09-11T14:52:46.217" v="64" actId="20577"/>
          <ac:spMkLst>
            <pc:docMk/>
            <pc:sldMk cId="93395528" sldId="261"/>
            <ac:spMk id="6" creationId="{E49A07F2-B3A5-1D76-08BD-90BFF9D980AE}"/>
          </ac:spMkLst>
        </pc:spChg>
      </pc:sldChg>
      <pc:sldChg chg="modSp">
        <pc:chgData name="Jones, Aleiah C" userId="S::ajones74@rockets.utoledo.edu::9b1b2c65-4be9-46f0-81cd-98400855eb79" providerId="AD" clId="Web-{D4C68171-2BEC-EB6C-99BE-12D449A84439}" dt="2026-09-11T14:47:09.266" v="7" actId="20577"/>
        <pc:sldMkLst>
          <pc:docMk/>
          <pc:sldMk cId="2529946215" sldId="692"/>
        </pc:sldMkLst>
        <pc:spChg chg="mod">
          <ac:chgData name="Jones, Aleiah C" userId="S::ajones74@rockets.utoledo.edu::9b1b2c65-4be9-46f0-81cd-98400855eb79" providerId="AD" clId="Web-{D4C68171-2BEC-EB6C-99BE-12D449A84439}" dt="2026-09-11T14:47:09.266" v="7" actId="20577"/>
          <ac:spMkLst>
            <pc:docMk/>
            <pc:sldMk cId="2529946215" sldId="692"/>
            <ac:spMk id="19" creationId="{00000000-0000-0000-0000-000000000000}"/>
          </ac:spMkLst>
        </pc:spChg>
      </pc:sldChg>
      <pc:sldChg chg="modSp">
        <pc:chgData name="Jones, Aleiah C" userId="S::ajones74@rockets.utoledo.edu::9b1b2c65-4be9-46f0-81cd-98400855eb79" providerId="AD" clId="Web-{D4C68171-2BEC-EB6C-99BE-12D449A84439}" dt="2026-09-11T14:48:09.612" v="11" actId="20577"/>
        <pc:sldMkLst>
          <pc:docMk/>
          <pc:sldMk cId="1270486922" sldId="695"/>
        </pc:sldMkLst>
        <pc:spChg chg="mod">
          <ac:chgData name="Jones, Aleiah C" userId="S::ajones74@rockets.utoledo.edu::9b1b2c65-4be9-46f0-81cd-98400855eb79" providerId="AD" clId="Web-{D4C68171-2BEC-EB6C-99BE-12D449A84439}" dt="2026-09-11T14:48:09.612" v="11" actId="20577"/>
          <ac:spMkLst>
            <pc:docMk/>
            <pc:sldMk cId="1270486922" sldId="695"/>
            <ac:spMk id="5" creationId="{BE90B6DA-E447-CE9E-FBDD-E65AFC12B132}"/>
          </ac:spMkLst>
        </pc:spChg>
      </pc:sldChg>
      <pc:sldChg chg="modSp">
        <pc:chgData name="Jones, Aleiah C" userId="S::ajones74@rockets.utoledo.edu::9b1b2c65-4be9-46f0-81cd-98400855eb79" providerId="AD" clId="Web-{D4C68171-2BEC-EB6C-99BE-12D449A84439}" dt="2026-09-11T14:50:15.226" v="23" actId="14100"/>
        <pc:sldMkLst>
          <pc:docMk/>
          <pc:sldMk cId="359362583" sldId="696"/>
        </pc:sldMkLst>
        <pc:spChg chg="mod">
          <ac:chgData name="Jones, Aleiah C" userId="S::ajones74@rockets.utoledo.edu::9b1b2c65-4be9-46f0-81cd-98400855eb79" providerId="AD" clId="Web-{D4C68171-2BEC-EB6C-99BE-12D449A84439}" dt="2026-09-11T14:50:15.226" v="23" actId="14100"/>
          <ac:spMkLst>
            <pc:docMk/>
            <pc:sldMk cId="359362583" sldId="696"/>
            <ac:spMk id="5" creationId="{F1A418BF-1F42-5B45-346D-8160832F8F20}"/>
          </ac:spMkLst>
        </pc:spChg>
      </pc:sldChg>
      <pc:sldChg chg="modSp">
        <pc:chgData name="Jones, Aleiah C" userId="S::ajones74@rockets.utoledo.edu::9b1b2c65-4be9-46f0-81cd-98400855eb79" providerId="AD" clId="Web-{D4C68171-2BEC-EB6C-99BE-12D449A84439}" dt="2026-09-11T14:51:05.447" v="32" actId="20577"/>
        <pc:sldMkLst>
          <pc:docMk/>
          <pc:sldMk cId="255431627" sldId="697"/>
        </pc:sldMkLst>
        <pc:spChg chg="mod">
          <ac:chgData name="Jones, Aleiah C" userId="S::ajones74@rockets.utoledo.edu::9b1b2c65-4be9-46f0-81cd-98400855eb79" providerId="AD" clId="Web-{D4C68171-2BEC-EB6C-99BE-12D449A84439}" dt="2026-09-11T14:51:05.447" v="32" actId="20577"/>
          <ac:spMkLst>
            <pc:docMk/>
            <pc:sldMk cId="255431627" sldId="697"/>
            <ac:spMk id="5" creationId="{BF77428D-7E03-BDF5-910C-45F1AD0B6F49}"/>
          </ac:spMkLst>
        </pc:spChg>
      </pc:sldChg>
      <pc:sldChg chg="modSp">
        <pc:chgData name="Jones, Aleiah C" userId="S::ajones74@rockets.utoledo.edu::9b1b2c65-4be9-46f0-81cd-98400855eb79" providerId="AD" clId="Web-{D4C68171-2BEC-EB6C-99BE-12D449A84439}" dt="2026-09-11T14:51:47.152" v="34" actId="20577"/>
        <pc:sldMkLst>
          <pc:docMk/>
          <pc:sldMk cId="4100694810" sldId="698"/>
        </pc:sldMkLst>
        <pc:spChg chg="mod">
          <ac:chgData name="Jones, Aleiah C" userId="S::ajones74@rockets.utoledo.edu::9b1b2c65-4be9-46f0-81cd-98400855eb79" providerId="AD" clId="Web-{D4C68171-2BEC-EB6C-99BE-12D449A84439}" dt="2026-09-11T14:51:47.152" v="34" actId="20577"/>
          <ac:spMkLst>
            <pc:docMk/>
            <pc:sldMk cId="4100694810" sldId="698"/>
            <ac:spMk id="4" creationId="{AEE7A327-A0DE-8D9D-8BC5-3AE1B2944813}"/>
          </ac:spMkLst>
        </pc:spChg>
      </pc:sldChg>
    </pc:docChg>
  </pc:docChgLst>
  <pc:docChgLst>
    <pc:chgData name="Mundoe, Jewel" userId="ccd76394-2642-43d5-b936-f4d1e1b1abc2" providerId="ADAL" clId="{BFBA3D87-F2C2-4035-9E58-D7D364DE2BA8}"/>
    <pc:docChg chg="undo custSel addSld delSld modSld sldOrd">
      <pc:chgData name="Mundoe, Jewel" userId="ccd76394-2642-43d5-b936-f4d1e1b1abc2" providerId="ADAL" clId="{BFBA3D87-F2C2-4035-9E58-D7D364DE2BA8}" dt="2026-09-11T14:23:52.040" v="2669" actId="14100"/>
      <pc:docMkLst>
        <pc:docMk/>
      </pc:docMkLst>
      <pc:sldChg chg="addSp delSp modSp mod">
        <pc:chgData name="Mundoe, Jewel" userId="ccd76394-2642-43d5-b936-f4d1e1b1abc2" providerId="ADAL" clId="{BFBA3D87-F2C2-4035-9E58-D7D364DE2BA8}" dt="2026-09-11T14:10:15.497" v="2636" actId="1076"/>
        <pc:sldMkLst>
          <pc:docMk/>
          <pc:sldMk cId="3822843893" sldId="258"/>
        </pc:sldMkLst>
        <pc:spChg chg="mod">
          <ac:chgData name="Mundoe, Jewel" userId="ccd76394-2642-43d5-b936-f4d1e1b1abc2" providerId="ADAL" clId="{BFBA3D87-F2C2-4035-9E58-D7D364DE2BA8}" dt="2026-09-11T14:09:09.360" v="2520" actId="14100"/>
          <ac:spMkLst>
            <pc:docMk/>
            <pc:sldMk cId="3822843893" sldId="258"/>
            <ac:spMk id="4" creationId="{4B752D62-DBE0-0FD5-922E-8555C2AE277E}"/>
          </ac:spMkLst>
        </pc:spChg>
        <pc:spChg chg="add mod">
          <ac:chgData name="Mundoe, Jewel" userId="ccd76394-2642-43d5-b936-f4d1e1b1abc2" providerId="ADAL" clId="{BFBA3D87-F2C2-4035-9E58-D7D364DE2BA8}" dt="2026-09-11T14:10:15.497" v="2636" actId="1076"/>
          <ac:spMkLst>
            <pc:docMk/>
            <pc:sldMk cId="3822843893" sldId="258"/>
            <ac:spMk id="5" creationId="{D8069D5C-263F-7C61-E57F-CD7862AA15AB}"/>
          </ac:spMkLst>
        </pc:spChg>
        <pc:spChg chg="mod">
          <ac:chgData name="Mundoe, Jewel" userId="ccd76394-2642-43d5-b936-f4d1e1b1abc2" providerId="ADAL" clId="{BFBA3D87-F2C2-4035-9E58-D7D364DE2BA8}" dt="2026-09-11T14:10:13.059" v="2635" actId="1076"/>
          <ac:spMkLst>
            <pc:docMk/>
            <pc:sldMk cId="3822843893" sldId="258"/>
            <ac:spMk id="6" creationId="{C2674380-F317-8445-A621-1E0DF0FF02A7}"/>
          </ac:spMkLst>
        </pc:spChg>
        <pc:picChg chg="del mod">
          <ac:chgData name="Mundoe, Jewel" userId="ccd76394-2642-43d5-b936-f4d1e1b1abc2" providerId="ADAL" clId="{BFBA3D87-F2C2-4035-9E58-D7D364DE2BA8}" dt="2026-09-10T19:28:09.031" v="575" actId="478"/>
          <ac:picMkLst>
            <pc:docMk/>
            <pc:sldMk cId="3822843893" sldId="258"/>
            <ac:picMk id="3" creationId="{25792D9E-26E5-ABAD-1BF6-FE9C637C9176}"/>
          </ac:picMkLst>
        </pc:picChg>
      </pc:sldChg>
      <pc:sldChg chg="del">
        <pc:chgData name="Mundoe, Jewel" userId="ccd76394-2642-43d5-b936-f4d1e1b1abc2" providerId="ADAL" clId="{BFBA3D87-F2C2-4035-9E58-D7D364DE2BA8}" dt="2026-09-10T19:57:17.418" v="1153" actId="47"/>
        <pc:sldMkLst>
          <pc:docMk/>
          <pc:sldMk cId="765685873" sldId="267"/>
        </pc:sldMkLst>
      </pc:sldChg>
      <pc:sldChg chg="del">
        <pc:chgData name="Mundoe, Jewel" userId="ccd76394-2642-43d5-b936-f4d1e1b1abc2" providerId="ADAL" clId="{BFBA3D87-F2C2-4035-9E58-D7D364DE2BA8}" dt="2026-09-10T20:28:01.163" v="1873" actId="47"/>
        <pc:sldMkLst>
          <pc:docMk/>
          <pc:sldMk cId="648876697" sldId="678"/>
        </pc:sldMkLst>
      </pc:sldChg>
      <pc:sldChg chg="del">
        <pc:chgData name="Mundoe, Jewel" userId="ccd76394-2642-43d5-b936-f4d1e1b1abc2" providerId="ADAL" clId="{BFBA3D87-F2C2-4035-9E58-D7D364DE2BA8}" dt="2026-09-10T19:57:16.578" v="1152" actId="47"/>
        <pc:sldMkLst>
          <pc:docMk/>
          <pc:sldMk cId="1470200599" sldId="679"/>
        </pc:sldMkLst>
      </pc:sldChg>
      <pc:sldChg chg="del">
        <pc:chgData name="Mundoe, Jewel" userId="ccd76394-2642-43d5-b936-f4d1e1b1abc2" providerId="ADAL" clId="{BFBA3D87-F2C2-4035-9E58-D7D364DE2BA8}" dt="2026-09-10T19:57:31.259" v="1155" actId="47"/>
        <pc:sldMkLst>
          <pc:docMk/>
          <pc:sldMk cId="845928865" sldId="680"/>
        </pc:sldMkLst>
      </pc:sldChg>
      <pc:sldChg chg="del">
        <pc:chgData name="Mundoe, Jewel" userId="ccd76394-2642-43d5-b936-f4d1e1b1abc2" providerId="ADAL" clId="{BFBA3D87-F2C2-4035-9E58-D7D364DE2BA8}" dt="2026-09-10T19:57:41.056" v="1159" actId="47"/>
        <pc:sldMkLst>
          <pc:docMk/>
          <pc:sldMk cId="36268930" sldId="684"/>
        </pc:sldMkLst>
      </pc:sldChg>
      <pc:sldChg chg="del">
        <pc:chgData name="Mundoe, Jewel" userId="ccd76394-2642-43d5-b936-f4d1e1b1abc2" providerId="ADAL" clId="{BFBA3D87-F2C2-4035-9E58-D7D364DE2BA8}" dt="2026-09-10T19:57:33.420" v="1156" actId="47"/>
        <pc:sldMkLst>
          <pc:docMk/>
          <pc:sldMk cId="1250335881" sldId="685"/>
        </pc:sldMkLst>
      </pc:sldChg>
      <pc:sldChg chg="modSp mod">
        <pc:chgData name="Mundoe, Jewel" userId="ccd76394-2642-43d5-b936-f4d1e1b1abc2" providerId="ADAL" clId="{BFBA3D87-F2C2-4035-9E58-D7D364DE2BA8}" dt="2026-09-10T19:14:25.128" v="20" actId="20577"/>
        <pc:sldMkLst>
          <pc:docMk/>
          <pc:sldMk cId="1901525352" sldId="686"/>
        </pc:sldMkLst>
        <pc:spChg chg="mod">
          <ac:chgData name="Mundoe, Jewel" userId="ccd76394-2642-43d5-b936-f4d1e1b1abc2" providerId="ADAL" clId="{BFBA3D87-F2C2-4035-9E58-D7D364DE2BA8}" dt="2026-09-10T19:14:25.128" v="20" actId="20577"/>
          <ac:spMkLst>
            <pc:docMk/>
            <pc:sldMk cId="1901525352" sldId="686"/>
            <ac:spMk id="4" creationId="{7C7607C7-99B5-D313-0D0F-F5546EB2CDAF}"/>
          </ac:spMkLst>
        </pc:spChg>
      </pc:sldChg>
      <pc:sldChg chg="del">
        <pc:chgData name="Mundoe, Jewel" userId="ccd76394-2642-43d5-b936-f4d1e1b1abc2" providerId="ADAL" clId="{BFBA3D87-F2C2-4035-9E58-D7D364DE2BA8}" dt="2026-09-10T19:34:56.479" v="763" actId="47"/>
        <pc:sldMkLst>
          <pc:docMk/>
          <pc:sldMk cId="2580459414" sldId="688"/>
        </pc:sldMkLst>
      </pc:sldChg>
      <pc:sldChg chg="del">
        <pc:chgData name="Mundoe, Jewel" userId="ccd76394-2642-43d5-b936-f4d1e1b1abc2" providerId="ADAL" clId="{BFBA3D87-F2C2-4035-9E58-D7D364DE2BA8}" dt="2026-09-10T19:57:36.365" v="1157" actId="47"/>
        <pc:sldMkLst>
          <pc:docMk/>
          <pc:sldMk cId="3141915116" sldId="689"/>
        </pc:sldMkLst>
      </pc:sldChg>
      <pc:sldChg chg="modSp del mod">
        <pc:chgData name="Mundoe, Jewel" userId="ccd76394-2642-43d5-b936-f4d1e1b1abc2" providerId="ADAL" clId="{BFBA3D87-F2C2-4035-9E58-D7D364DE2BA8}" dt="2026-09-10T19:57:39.756" v="1158" actId="47"/>
        <pc:sldMkLst>
          <pc:docMk/>
          <pc:sldMk cId="584407321" sldId="690"/>
        </pc:sldMkLst>
      </pc:sldChg>
      <pc:sldChg chg="addSp delSp modSp mod ord">
        <pc:chgData name="Mundoe, Jewel" userId="ccd76394-2642-43d5-b936-f4d1e1b1abc2" providerId="ADAL" clId="{BFBA3D87-F2C2-4035-9E58-D7D364DE2BA8}" dt="2026-09-11T14:22:07.088" v="2663" actId="1076"/>
        <pc:sldMkLst>
          <pc:docMk/>
          <pc:sldMk cId="2529946215" sldId="692"/>
        </pc:sldMkLst>
        <pc:spChg chg="mod">
          <ac:chgData name="Mundoe, Jewel" userId="ccd76394-2642-43d5-b936-f4d1e1b1abc2" providerId="ADAL" clId="{BFBA3D87-F2C2-4035-9E58-D7D364DE2BA8}" dt="2026-09-10T20:04:07.212" v="1462" actId="13926"/>
          <ac:spMkLst>
            <pc:docMk/>
            <pc:sldMk cId="2529946215" sldId="692"/>
            <ac:spMk id="8" creationId="{D64CB2B4-2E7B-0C21-7086-1E187215F01C}"/>
          </ac:spMkLst>
        </pc:spChg>
        <pc:picChg chg="add mod">
          <ac:chgData name="Mundoe, Jewel" userId="ccd76394-2642-43d5-b936-f4d1e1b1abc2" providerId="ADAL" clId="{BFBA3D87-F2C2-4035-9E58-D7D364DE2BA8}" dt="2026-09-11T14:22:07.088" v="2663" actId="1076"/>
          <ac:picMkLst>
            <pc:docMk/>
            <pc:sldMk cId="2529946215" sldId="692"/>
            <ac:picMk id="11" creationId="{69487D64-F41B-B6B7-D610-E41136154020}"/>
          </ac:picMkLst>
        </pc:picChg>
        <pc:picChg chg="add mod">
          <ac:chgData name="Mundoe, Jewel" userId="ccd76394-2642-43d5-b936-f4d1e1b1abc2" providerId="ADAL" clId="{BFBA3D87-F2C2-4035-9E58-D7D364DE2BA8}" dt="2026-09-11T14:21:53.080" v="2661" actId="1076"/>
          <ac:picMkLst>
            <pc:docMk/>
            <pc:sldMk cId="2529946215" sldId="692"/>
            <ac:picMk id="15" creationId="{DF42032D-744F-161E-2029-D65D35A8A7E2}"/>
          </ac:picMkLst>
        </pc:picChg>
        <pc:picChg chg="del mod">
          <ac:chgData name="Mundoe, Jewel" userId="ccd76394-2642-43d5-b936-f4d1e1b1abc2" providerId="ADAL" clId="{BFBA3D87-F2C2-4035-9E58-D7D364DE2BA8}" dt="2026-09-11T14:05:39.157" v="2477" actId="478"/>
          <ac:picMkLst>
            <pc:docMk/>
            <pc:sldMk cId="2529946215" sldId="692"/>
            <ac:picMk id="22" creationId="{0DDD921B-C257-5177-CA45-02780A17BC73}"/>
          </ac:picMkLst>
        </pc:picChg>
      </pc:sldChg>
      <pc:sldChg chg="del">
        <pc:chgData name="Mundoe, Jewel" userId="ccd76394-2642-43d5-b936-f4d1e1b1abc2" providerId="ADAL" clId="{BFBA3D87-F2C2-4035-9E58-D7D364DE2BA8}" dt="2026-09-10T19:57:18.489" v="1154" actId="47"/>
        <pc:sldMkLst>
          <pc:docMk/>
          <pc:sldMk cId="1511481263" sldId="693"/>
        </pc:sldMkLst>
      </pc:sldChg>
      <pc:sldChg chg="addSp delSp modSp add mod">
        <pc:chgData name="Mundoe, Jewel" userId="ccd76394-2642-43d5-b936-f4d1e1b1abc2" providerId="ADAL" clId="{BFBA3D87-F2C2-4035-9E58-D7D364DE2BA8}" dt="2026-09-11T14:07:31.206" v="2519" actId="1076"/>
        <pc:sldMkLst>
          <pc:docMk/>
          <pc:sldMk cId="3479306552" sldId="694"/>
        </pc:sldMkLst>
        <pc:spChg chg="mod">
          <ac:chgData name="Mundoe, Jewel" userId="ccd76394-2642-43d5-b936-f4d1e1b1abc2" providerId="ADAL" clId="{BFBA3D87-F2C2-4035-9E58-D7D364DE2BA8}" dt="2026-09-10T20:44:16.237" v="2194" actId="1076"/>
          <ac:spMkLst>
            <pc:docMk/>
            <pc:sldMk cId="3479306552" sldId="694"/>
            <ac:spMk id="4" creationId="{981326D1-C8D5-07EB-DF1A-486ADA102FEF}"/>
          </ac:spMkLst>
        </pc:spChg>
        <pc:spChg chg="add del mod">
          <ac:chgData name="Mundoe, Jewel" userId="ccd76394-2642-43d5-b936-f4d1e1b1abc2" providerId="ADAL" clId="{BFBA3D87-F2C2-4035-9E58-D7D364DE2BA8}" dt="2026-09-10T19:27:22.981" v="566" actId="478"/>
          <ac:spMkLst>
            <pc:docMk/>
            <pc:sldMk cId="3479306552" sldId="694"/>
            <ac:spMk id="5" creationId="{F5B6B2EC-1631-84BA-38E3-A13F0C1EDE42}"/>
          </ac:spMkLst>
        </pc:spChg>
        <pc:spChg chg="del">
          <ac:chgData name="Mundoe, Jewel" userId="ccd76394-2642-43d5-b936-f4d1e1b1abc2" providerId="ADAL" clId="{BFBA3D87-F2C2-4035-9E58-D7D364DE2BA8}" dt="2026-09-10T19:27:20.827" v="565" actId="478"/>
          <ac:spMkLst>
            <pc:docMk/>
            <pc:sldMk cId="3479306552" sldId="694"/>
            <ac:spMk id="6" creationId="{B93F78C4-1150-E02E-6545-D3E61B119456}"/>
          </ac:spMkLst>
        </pc:spChg>
        <pc:spChg chg="add mod">
          <ac:chgData name="Mundoe, Jewel" userId="ccd76394-2642-43d5-b936-f4d1e1b1abc2" providerId="ADAL" clId="{BFBA3D87-F2C2-4035-9E58-D7D364DE2BA8}" dt="2026-09-11T13:27:43.951" v="2276"/>
          <ac:spMkLst>
            <pc:docMk/>
            <pc:sldMk cId="3479306552" sldId="694"/>
            <ac:spMk id="7" creationId="{AD0325DC-7326-9DE8-13E5-18FCAE3132AC}"/>
          </ac:spMkLst>
        </pc:spChg>
        <pc:spChg chg="add mod">
          <ac:chgData name="Mundoe, Jewel" userId="ccd76394-2642-43d5-b936-f4d1e1b1abc2" providerId="ADAL" clId="{BFBA3D87-F2C2-4035-9E58-D7D364DE2BA8}" dt="2026-09-11T14:07:31.206" v="2519" actId="1076"/>
          <ac:spMkLst>
            <pc:docMk/>
            <pc:sldMk cId="3479306552" sldId="694"/>
            <ac:spMk id="13" creationId="{F9BC63A3-D1F4-F88B-D317-D82E51C4C56E}"/>
          </ac:spMkLst>
        </pc:spChg>
        <pc:picChg chg="del">
          <ac:chgData name="Mundoe, Jewel" userId="ccd76394-2642-43d5-b936-f4d1e1b1abc2" providerId="ADAL" clId="{BFBA3D87-F2C2-4035-9E58-D7D364DE2BA8}" dt="2026-09-10T19:26:55.799" v="527" actId="478"/>
          <ac:picMkLst>
            <pc:docMk/>
            <pc:sldMk cId="3479306552" sldId="694"/>
            <ac:picMk id="3" creationId="{AB91A540-4DF3-8A5E-6972-46BA357412B0}"/>
          </ac:picMkLst>
        </pc:picChg>
        <pc:picChg chg="add mod">
          <ac:chgData name="Mundoe, Jewel" userId="ccd76394-2642-43d5-b936-f4d1e1b1abc2" providerId="ADAL" clId="{BFBA3D87-F2C2-4035-9E58-D7D364DE2BA8}" dt="2026-09-11T14:06:00.044" v="2485" actId="1076"/>
          <ac:picMkLst>
            <pc:docMk/>
            <pc:sldMk cId="3479306552" sldId="694"/>
            <ac:picMk id="9" creationId="{CD453E61-816E-27AD-149F-EA96F52E24BB}"/>
          </ac:picMkLst>
        </pc:picChg>
        <pc:picChg chg="add del mod">
          <ac:chgData name="Mundoe, Jewel" userId="ccd76394-2642-43d5-b936-f4d1e1b1abc2" providerId="ADAL" clId="{BFBA3D87-F2C2-4035-9E58-D7D364DE2BA8}" dt="2026-09-11T14:05:42.611" v="2478" actId="21"/>
          <ac:picMkLst>
            <pc:docMk/>
            <pc:sldMk cId="3479306552" sldId="694"/>
            <ac:picMk id="11" creationId="{E0CD2014-5C2E-0CA7-C057-E1BB1F5E06F2}"/>
          </ac:picMkLst>
        </pc:picChg>
        <pc:picChg chg="add mod">
          <ac:chgData name="Mundoe, Jewel" userId="ccd76394-2642-43d5-b936-f4d1e1b1abc2" providerId="ADAL" clId="{BFBA3D87-F2C2-4035-9E58-D7D364DE2BA8}" dt="2026-09-11T14:06:17.454" v="2495" actId="14100"/>
          <ac:picMkLst>
            <pc:docMk/>
            <pc:sldMk cId="3479306552" sldId="694"/>
            <ac:picMk id="14" creationId="{5AF6D547-494C-9B4C-8874-953362B30462}"/>
          </ac:picMkLst>
        </pc:picChg>
        <pc:picChg chg="add mod">
          <ac:chgData name="Mundoe, Jewel" userId="ccd76394-2642-43d5-b936-f4d1e1b1abc2" providerId="ADAL" clId="{BFBA3D87-F2C2-4035-9E58-D7D364DE2BA8}" dt="2026-09-11T14:06:20.530" v="2496" actId="14100"/>
          <ac:picMkLst>
            <pc:docMk/>
            <pc:sldMk cId="3479306552" sldId="694"/>
            <ac:picMk id="15" creationId="{E416CA93-3B60-FE4F-3836-EEE7E3718FC7}"/>
          </ac:picMkLst>
        </pc:picChg>
      </pc:sldChg>
      <pc:sldChg chg="addSp delSp modSp new mod">
        <pc:chgData name="Mundoe, Jewel" userId="ccd76394-2642-43d5-b936-f4d1e1b1abc2" providerId="ADAL" clId="{BFBA3D87-F2C2-4035-9E58-D7D364DE2BA8}" dt="2026-09-11T13:31:58.552" v="2314" actId="1076"/>
        <pc:sldMkLst>
          <pc:docMk/>
          <pc:sldMk cId="1270486922" sldId="695"/>
        </pc:sldMkLst>
        <pc:spChg chg="del">
          <ac:chgData name="Mundoe, Jewel" userId="ccd76394-2642-43d5-b936-f4d1e1b1abc2" providerId="ADAL" clId="{BFBA3D87-F2C2-4035-9E58-D7D364DE2BA8}" dt="2026-09-10T19:37:58.655" v="801" actId="478"/>
          <ac:spMkLst>
            <pc:docMk/>
            <pc:sldMk cId="1270486922" sldId="695"/>
            <ac:spMk id="2" creationId="{8CF69D7C-F343-C40E-AE22-5FD77D83B10E}"/>
          </ac:spMkLst>
        </pc:spChg>
        <pc:spChg chg="mod">
          <ac:chgData name="Mundoe, Jewel" userId="ccd76394-2642-43d5-b936-f4d1e1b1abc2" providerId="ADAL" clId="{BFBA3D87-F2C2-4035-9E58-D7D364DE2BA8}" dt="2026-09-10T19:38:38.343" v="808" actId="1076"/>
          <ac:spMkLst>
            <pc:docMk/>
            <pc:sldMk cId="1270486922" sldId="695"/>
            <ac:spMk id="3" creationId="{FB819E19-49EB-81AE-D82D-5E2376073B5D}"/>
          </ac:spMkLst>
        </pc:spChg>
        <pc:spChg chg="del">
          <ac:chgData name="Mundoe, Jewel" userId="ccd76394-2642-43d5-b936-f4d1e1b1abc2" providerId="ADAL" clId="{BFBA3D87-F2C2-4035-9E58-D7D364DE2BA8}" dt="2026-09-10T19:38:00.255" v="802" actId="478"/>
          <ac:spMkLst>
            <pc:docMk/>
            <pc:sldMk cId="1270486922" sldId="695"/>
            <ac:spMk id="4" creationId="{2F2652A7-F211-3069-828B-CE93C9456FF1}"/>
          </ac:spMkLst>
        </pc:spChg>
        <pc:spChg chg="add mod">
          <ac:chgData name="Mundoe, Jewel" userId="ccd76394-2642-43d5-b936-f4d1e1b1abc2" providerId="ADAL" clId="{BFBA3D87-F2C2-4035-9E58-D7D364DE2BA8}" dt="2026-09-10T20:27:07.924" v="1872" actId="5793"/>
          <ac:spMkLst>
            <pc:docMk/>
            <pc:sldMk cId="1270486922" sldId="695"/>
            <ac:spMk id="5" creationId="{BE90B6DA-E447-CE9E-FBDD-E65AFC12B132}"/>
          </ac:spMkLst>
        </pc:spChg>
        <pc:picChg chg="add mod">
          <ac:chgData name="Mundoe, Jewel" userId="ccd76394-2642-43d5-b936-f4d1e1b1abc2" providerId="ADAL" clId="{BFBA3D87-F2C2-4035-9E58-D7D364DE2BA8}" dt="2026-09-11T12:51:55.012" v="2235" actId="1076"/>
          <ac:picMkLst>
            <pc:docMk/>
            <pc:sldMk cId="1270486922" sldId="695"/>
            <ac:picMk id="7" creationId="{4124529C-1257-1E55-A26B-10CBAFDAD9D7}"/>
          </ac:picMkLst>
        </pc:picChg>
        <pc:picChg chg="add del mod">
          <ac:chgData name="Mundoe, Jewel" userId="ccd76394-2642-43d5-b936-f4d1e1b1abc2" providerId="ADAL" clId="{BFBA3D87-F2C2-4035-9E58-D7D364DE2BA8}" dt="2026-09-11T13:08:32.800" v="2244" actId="478"/>
          <ac:picMkLst>
            <pc:docMk/>
            <pc:sldMk cId="1270486922" sldId="695"/>
            <ac:picMk id="9" creationId="{205CA666-EF1F-788B-C181-9972AF958CDC}"/>
          </ac:picMkLst>
        </pc:picChg>
        <pc:picChg chg="add del mod">
          <ac:chgData name="Mundoe, Jewel" userId="ccd76394-2642-43d5-b936-f4d1e1b1abc2" providerId="ADAL" clId="{BFBA3D87-F2C2-4035-9E58-D7D364DE2BA8}" dt="2026-09-11T13:31:43.591" v="2308" actId="478"/>
          <ac:picMkLst>
            <pc:docMk/>
            <pc:sldMk cId="1270486922" sldId="695"/>
            <ac:picMk id="11" creationId="{B020C390-72E8-BD49-D459-1A53892F5134}"/>
          </ac:picMkLst>
        </pc:picChg>
        <pc:picChg chg="add mod">
          <ac:chgData name="Mundoe, Jewel" userId="ccd76394-2642-43d5-b936-f4d1e1b1abc2" providerId="ADAL" clId="{BFBA3D87-F2C2-4035-9E58-D7D364DE2BA8}" dt="2026-09-11T13:08:46.233" v="2248" actId="14100"/>
          <ac:picMkLst>
            <pc:docMk/>
            <pc:sldMk cId="1270486922" sldId="695"/>
            <ac:picMk id="13" creationId="{4F811219-B7F4-89AA-5618-BCB3AD03C854}"/>
          </ac:picMkLst>
        </pc:picChg>
        <pc:picChg chg="add mod">
          <ac:chgData name="Mundoe, Jewel" userId="ccd76394-2642-43d5-b936-f4d1e1b1abc2" providerId="ADAL" clId="{BFBA3D87-F2C2-4035-9E58-D7D364DE2BA8}" dt="2026-09-11T13:31:58.552" v="2314" actId="1076"/>
          <ac:picMkLst>
            <pc:docMk/>
            <pc:sldMk cId="1270486922" sldId="695"/>
            <ac:picMk id="15" creationId="{F0FCF9C3-0273-660F-42A9-E1C6180082B1}"/>
          </ac:picMkLst>
        </pc:picChg>
      </pc:sldChg>
      <pc:sldChg chg="addSp delSp modSp new mod">
        <pc:chgData name="Mundoe, Jewel" userId="ccd76394-2642-43d5-b936-f4d1e1b1abc2" providerId="ADAL" clId="{BFBA3D87-F2C2-4035-9E58-D7D364DE2BA8}" dt="2026-09-10T20:26:35.161" v="1832" actId="20577"/>
        <pc:sldMkLst>
          <pc:docMk/>
          <pc:sldMk cId="359362583" sldId="696"/>
        </pc:sldMkLst>
        <pc:spChg chg="del">
          <ac:chgData name="Mundoe, Jewel" userId="ccd76394-2642-43d5-b936-f4d1e1b1abc2" providerId="ADAL" clId="{BFBA3D87-F2C2-4035-9E58-D7D364DE2BA8}" dt="2026-09-10T19:54:48.957" v="1135" actId="478"/>
          <ac:spMkLst>
            <pc:docMk/>
            <pc:sldMk cId="359362583" sldId="696"/>
            <ac:spMk id="2" creationId="{304133C5-7C39-2962-95DA-988CF186E25F}"/>
          </ac:spMkLst>
        </pc:spChg>
        <pc:spChg chg="mod">
          <ac:chgData name="Mundoe, Jewel" userId="ccd76394-2642-43d5-b936-f4d1e1b1abc2" providerId="ADAL" clId="{BFBA3D87-F2C2-4035-9E58-D7D364DE2BA8}" dt="2026-09-10T20:23:48.992" v="1821" actId="1076"/>
          <ac:spMkLst>
            <pc:docMk/>
            <pc:sldMk cId="359362583" sldId="696"/>
            <ac:spMk id="3" creationId="{A213052E-27A4-573F-442E-5DE860BFD2A7}"/>
          </ac:spMkLst>
        </pc:spChg>
        <pc:spChg chg="del">
          <ac:chgData name="Mundoe, Jewel" userId="ccd76394-2642-43d5-b936-f4d1e1b1abc2" providerId="ADAL" clId="{BFBA3D87-F2C2-4035-9E58-D7D364DE2BA8}" dt="2026-09-10T19:54:46.013" v="1134" actId="478"/>
          <ac:spMkLst>
            <pc:docMk/>
            <pc:sldMk cId="359362583" sldId="696"/>
            <ac:spMk id="4" creationId="{3B5E6491-1D30-3354-18FB-9C0C677DDFB9}"/>
          </ac:spMkLst>
        </pc:spChg>
        <pc:spChg chg="add mod">
          <ac:chgData name="Mundoe, Jewel" userId="ccd76394-2642-43d5-b936-f4d1e1b1abc2" providerId="ADAL" clId="{BFBA3D87-F2C2-4035-9E58-D7D364DE2BA8}" dt="2026-09-10T20:26:35.161" v="1832" actId="20577"/>
          <ac:spMkLst>
            <pc:docMk/>
            <pc:sldMk cId="359362583" sldId="696"/>
            <ac:spMk id="5" creationId="{F1A418BF-1F42-5B45-346D-8160832F8F20}"/>
          </ac:spMkLst>
        </pc:spChg>
      </pc:sldChg>
      <pc:sldChg chg="addSp delSp modSp add mod">
        <pc:chgData name="Mundoe, Jewel" userId="ccd76394-2642-43d5-b936-f4d1e1b1abc2" providerId="ADAL" clId="{BFBA3D87-F2C2-4035-9E58-D7D364DE2BA8}" dt="2026-09-11T14:21:12.806" v="2660" actId="14100"/>
        <pc:sldMkLst>
          <pc:docMk/>
          <pc:sldMk cId="255431627" sldId="697"/>
        </pc:sldMkLst>
        <pc:spChg chg="mod">
          <ac:chgData name="Mundoe, Jewel" userId="ccd76394-2642-43d5-b936-f4d1e1b1abc2" providerId="ADAL" clId="{BFBA3D87-F2C2-4035-9E58-D7D364DE2BA8}" dt="2026-09-11T14:21:12.806" v="2660" actId="14100"/>
          <ac:spMkLst>
            <pc:docMk/>
            <pc:sldMk cId="255431627" sldId="697"/>
            <ac:spMk id="5" creationId="{BF77428D-7E03-BDF5-910C-45F1AD0B6F49}"/>
          </ac:spMkLst>
        </pc:spChg>
        <pc:picChg chg="add del mod">
          <ac:chgData name="Mundoe, Jewel" userId="ccd76394-2642-43d5-b936-f4d1e1b1abc2" providerId="ADAL" clId="{BFBA3D87-F2C2-4035-9E58-D7D364DE2BA8}" dt="2026-09-11T13:46:39.309" v="2315" actId="478"/>
          <ac:picMkLst>
            <pc:docMk/>
            <pc:sldMk cId="255431627" sldId="697"/>
            <ac:picMk id="4" creationId="{167D3131-B3CD-35B1-6977-1F6ED8C20DA4}"/>
          </ac:picMkLst>
        </pc:picChg>
      </pc:sldChg>
      <pc:sldChg chg="new del">
        <pc:chgData name="Mundoe, Jewel" userId="ccd76394-2642-43d5-b936-f4d1e1b1abc2" providerId="ADAL" clId="{BFBA3D87-F2C2-4035-9E58-D7D364DE2BA8}" dt="2026-09-10T20:09:38.225" v="1513" actId="680"/>
        <pc:sldMkLst>
          <pc:docMk/>
          <pc:sldMk cId="805517931" sldId="698"/>
        </pc:sldMkLst>
      </pc:sldChg>
      <pc:sldChg chg="modSp add del mod">
        <pc:chgData name="Mundoe, Jewel" userId="ccd76394-2642-43d5-b936-f4d1e1b1abc2" providerId="ADAL" clId="{BFBA3D87-F2C2-4035-9E58-D7D364DE2BA8}" dt="2026-09-10T20:18:44.665" v="1604" actId="47"/>
        <pc:sldMkLst>
          <pc:docMk/>
          <pc:sldMk cId="1317650555" sldId="698"/>
        </pc:sldMkLst>
        <pc:spChg chg="mod">
          <ac:chgData name="Mundoe, Jewel" userId="ccd76394-2642-43d5-b936-f4d1e1b1abc2" providerId="ADAL" clId="{BFBA3D87-F2C2-4035-9E58-D7D364DE2BA8}" dt="2026-09-10T20:18:33.056" v="1599" actId="21"/>
          <ac:spMkLst>
            <pc:docMk/>
            <pc:sldMk cId="1317650555" sldId="698"/>
            <ac:spMk id="5" creationId="{82529F42-634C-1CD3-B519-FD7A1625B8A3}"/>
          </ac:spMkLst>
        </pc:spChg>
      </pc:sldChg>
      <pc:sldChg chg="addSp delSp modSp new mod">
        <pc:chgData name="Mundoe, Jewel" userId="ccd76394-2642-43d5-b936-f4d1e1b1abc2" providerId="ADAL" clId="{BFBA3D87-F2C2-4035-9E58-D7D364DE2BA8}" dt="2026-09-11T14:23:52.040" v="2669" actId="14100"/>
        <pc:sldMkLst>
          <pc:docMk/>
          <pc:sldMk cId="4100694810" sldId="698"/>
        </pc:sldMkLst>
        <pc:spChg chg="del">
          <ac:chgData name="Mundoe, Jewel" userId="ccd76394-2642-43d5-b936-f4d1e1b1abc2" providerId="ADAL" clId="{BFBA3D87-F2C2-4035-9E58-D7D364DE2BA8}" dt="2026-09-10T20:41:16.331" v="2170" actId="478"/>
          <ac:spMkLst>
            <pc:docMk/>
            <pc:sldMk cId="4100694810" sldId="698"/>
            <ac:spMk id="2" creationId="{8A77C888-112D-E669-EECC-44CBA4A3F550}"/>
          </ac:spMkLst>
        </pc:spChg>
        <pc:spChg chg="mod">
          <ac:chgData name="Mundoe, Jewel" userId="ccd76394-2642-43d5-b936-f4d1e1b1abc2" providerId="ADAL" clId="{BFBA3D87-F2C2-4035-9E58-D7D364DE2BA8}" dt="2026-09-11T14:01:20.192" v="2476" actId="20577"/>
          <ac:spMkLst>
            <pc:docMk/>
            <pc:sldMk cId="4100694810" sldId="698"/>
            <ac:spMk id="3" creationId="{FAF74D15-55B9-1195-AE33-4C69B80A4300}"/>
          </ac:spMkLst>
        </pc:spChg>
        <pc:spChg chg="mod">
          <ac:chgData name="Mundoe, Jewel" userId="ccd76394-2642-43d5-b936-f4d1e1b1abc2" providerId="ADAL" clId="{BFBA3D87-F2C2-4035-9E58-D7D364DE2BA8}" dt="2026-09-11T14:23:52.040" v="2669" actId="14100"/>
          <ac:spMkLst>
            <pc:docMk/>
            <pc:sldMk cId="4100694810" sldId="698"/>
            <ac:spMk id="4" creationId="{AEE7A327-A0DE-8D9D-8BC5-3AE1B2944813}"/>
          </ac:spMkLst>
        </pc:spChg>
        <pc:picChg chg="add mod">
          <ac:chgData name="Mundoe, Jewel" userId="ccd76394-2642-43d5-b936-f4d1e1b1abc2" providerId="ADAL" clId="{BFBA3D87-F2C2-4035-9E58-D7D364DE2BA8}" dt="2026-09-11T14:23:38.874" v="2664" actId="14100"/>
          <ac:picMkLst>
            <pc:docMk/>
            <pc:sldMk cId="4100694810" sldId="698"/>
            <ac:picMk id="6" creationId="{8D450FB8-EEE2-0477-D662-01C090F4B804}"/>
          </ac:picMkLst>
        </pc:picChg>
        <pc:picChg chg="add mod">
          <ac:chgData name="Mundoe, Jewel" userId="ccd76394-2642-43d5-b936-f4d1e1b1abc2" providerId="ADAL" clId="{BFBA3D87-F2C2-4035-9E58-D7D364DE2BA8}" dt="2026-09-11T14:23:42.313" v="2666" actId="1076"/>
          <ac:picMkLst>
            <pc:docMk/>
            <pc:sldMk cId="4100694810" sldId="698"/>
            <ac:picMk id="8" creationId="{026325CE-35AE-0FF0-A8E8-1777E79C6949}"/>
          </ac:picMkLst>
        </pc:picChg>
        <pc:picChg chg="add mod">
          <ac:chgData name="Mundoe, Jewel" userId="ccd76394-2642-43d5-b936-f4d1e1b1abc2" providerId="ADAL" clId="{BFBA3D87-F2C2-4035-9E58-D7D364DE2BA8}" dt="2026-09-11T14:23:45.546" v="2668" actId="14100"/>
          <ac:picMkLst>
            <pc:docMk/>
            <pc:sldMk cId="4100694810" sldId="698"/>
            <ac:picMk id="10" creationId="{A06578BE-80C9-09F2-6EA8-A3851160AF3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1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AE51B4A1-6EC6-4F85-9649-5B3D416F81DC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3"/>
            <a:ext cx="5618480" cy="3665459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E77BDFE-2208-4465-BF1D-474217826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black background&#10;&#10;Description automatically generated">
            <a:extLst>
              <a:ext uri="{FF2B5EF4-FFF2-40B4-BE49-F238E27FC236}">
                <a16:creationId xmlns:a16="http://schemas.microsoft.com/office/drawing/2014/main" id="{0741DFC3-7F52-3262-80F8-3872703B4C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50893" y="697042"/>
            <a:ext cx="9144000" cy="2743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 b="1" i="0" cap="none" baseline="0">
                <a:solidFill>
                  <a:srgbClr val="FFD200"/>
                </a:solidFill>
                <a:latin typeface="Poppins ExtraBold" pitchFamily="2" charset="77"/>
                <a:cs typeface="Poppins ExtraBold" pitchFamily="2" charset="77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4A83A-ED12-C6E9-1704-D1656C8451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0891" y="3879354"/>
            <a:ext cx="9144000" cy="4827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pic>
        <p:nvPicPr>
          <p:cNvPr id="13" name="Picture 12" descr="The University of Toledo">
            <a:extLst>
              <a:ext uri="{FF2B5EF4-FFF2-40B4-BE49-F238E27FC236}">
                <a16:creationId xmlns:a16="http://schemas.microsoft.com/office/drawing/2014/main" id="{7A15B486-7F0A-CCD9-5C1B-CD87E609BD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311" y="4362085"/>
            <a:ext cx="1940716" cy="1791430"/>
          </a:xfrm>
          <a:prstGeom prst="rect">
            <a:avLst/>
          </a:prstGeom>
        </p:spPr>
      </p:pic>
      <p:pic>
        <p:nvPicPr>
          <p:cNvPr id="5" name="Picture 4" descr="The Power To Do">
            <a:extLst>
              <a:ext uri="{FF2B5EF4-FFF2-40B4-BE49-F238E27FC236}">
                <a16:creationId xmlns:a16="http://schemas.microsoft.com/office/drawing/2014/main" id="{FB70371D-95EC-591D-8CC4-AA2E78E5B5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28835"/>
            <a:ext cx="12192000" cy="529165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CF5E823-4EE1-8427-1523-66B3ED2CF2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2300" y="4362450"/>
            <a:ext cx="5238750" cy="511175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presenter and date</a:t>
            </a:r>
          </a:p>
        </p:txBody>
      </p:sp>
    </p:spTree>
    <p:extLst>
      <p:ext uri="{BB962C8B-B14F-4D97-AF65-F5344CB8AC3E}">
        <p14:creationId xmlns:p14="http://schemas.microsoft.com/office/powerpoint/2010/main" val="377070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black background&#10;&#10;Description automatically generated">
            <a:extLst>
              <a:ext uri="{FF2B5EF4-FFF2-40B4-BE49-F238E27FC236}">
                <a16:creationId xmlns:a16="http://schemas.microsoft.com/office/drawing/2014/main" id="{0741DFC3-7F52-3262-80F8-3872703B4C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202"/>
            <a:ext cx="12195914" cy="68602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450891" y="704538"/>
            <a:ext cx="9144000" cy="27432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FFD200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3" name="Picture 12" descr="The University of Toledo">
            <a:extLst>
              <a:ext uri="{FF2B5EF4-FFF2-40B4-BE49-F238E27FC236}">
                <a16:creationId xmlns:a16="http://schemas.microsoft.com/office/drawing/2014/main" id="{7A15B486-7F0A-CCD9-5C1B-CD87E609BD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311" y="4763079"/>
            <a:ext cx="1940716" cy="1791430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EEA29C74-FD27-1030-4968-D68816572CC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0891" y="3879354"/>
            <a:ext cx="9144000" cy="4827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subhead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CD53881C-896A-B256-D16C-A94E4D1D51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2300" y="4362450"/>
            <a:ext cx="5238750" cy="511175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presenter and date</a:t>
            </a:r>
          </a:p>
        </p:txBody>
      </p:sp>
    </p:spTree>
    <p:extLst>
      <p:ext uri="{BB962C8B-B14F-4D97-AF65-F5344CB8AC3E}">
        <p14:creationId xmlns:p14="http://schemas.microsoft.com/office/powerpoint/2010/main" val="2518955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741DFC3-7F52-3262-80F8-3872703B4C1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90" t="34224" r="31198"/>
          <a:stretch/>
        </p:blipFill>
        <p:spPr>
          <a:xfrm>
            <a:off x="-1" y="0"/>
            <a:ext cx="12192001" cy="66717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65291" y="704537"/>
            <a:ext cx="8227541" cy="274121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000F3E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3" name="Picture 12" descr="The University of Toledo">
            <a:extLst>
              <a:ext uri="{FF2B5EF4-FFF2-40B4-BE49-F238E27FC236}">
                <a16:creationId xmlns:a16="http://schemas.microsoft.com/office/drawing/2014/main" id="{7A15B486-7F0A-CCD9-5C1B-CD87E609BD6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4311" y="4362085"/>
            <a:ext cx="1940716" cy="1791430"/>
          </a:xfrm>
          <a:prstGeom prst="rect">
            <a:avLst/>
          </a:prstGeom>
        </p:spPr>
      </p:pic>
      <p:pic>
        <p:nvPicPr>
          <p:cNvPr id="5" name="Picture 4" descr="The Power To Do">
            <a:extLst>
              <a:ext uri="{FF2B5EF4-FFF2-40B4-BE49-F238E27FC236}">
                <a16:creationId xmlns:a16="http://schemas.microsoft.com/office/drawing/2014/main" id="{FB70371D-95EC-591D-8CC4-AA2E78E5B5C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6328835"/>
            <a:ext cx="12192000" cy="529165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BE81B6D7-9BA0-ECB2-79E4-7FD38D7094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65291" y="3535109"/>
            <a:ext cx="8227541" cy="4827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39BCB1F-804A-36EB-0C16-D95E6878EE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56093" y="4018205"/>
            <a:ext cx="4851699" cy="747433"/>
          </a:xfrm>
        </p:spPr>
        <p:txBody>
          <a:bodyPr/>
          <a:lstStyle>
            <a:lvl1pPr marL="0" indent="0" algn="ctr">
              <a:buFontTx/>
              <a:buNone/>
              <a:defRPr sz="18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add presenter and date</a:t>
            </a:r>
          </a:p>
        </p:txBody>
      </p:sp>
    </p:spTree>
    <p:extLst>
      <p:ext uri="{BB962C8B-B14F-4D97-AF65-F5344CB8AC3E}">
        <p14:creationId xmlns:p14="http://schemas.microsoft.com/office/powerpoint/2010/main" val="818321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background&#10;&#10;Description automatically generated">
            <a:extLst>
              <a:ext uri="{FF2B5EF4-FFF2-40B4-BE49-F238E27FC236}">
                <a16:creationId xmlns:a16="http://schemas.microsoft.com/office/drawing/2014/main" id="{4968E90C-6CD4-A90C-56D9-13621D0152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3614" y="1617041"/>
            <a:ext cx="8227541" cy="18288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000F3E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pic>
        <p:nvPicPr>
          <p:cNvPr id="4" name="Picture 3" descr="The University of Toledo">
            <a:extLst>
              <a:ext uri="{FF2B5EF4-FFF2-40B4-BE49-F238E27FC236}">
                <a16:creationId xmlns:a16="http://schemas.microsoft.com/office/drawing/2014/main" id="{0CEBF344-41C9-3982-9971-0DEB34FF4EF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FAFE1169-B6AF-2ABA-881B-F94D8B7CEF9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2259" y="3685721"/>
            <a:ext cx="8248896" cy="13771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3373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68E90C-6CD4-A90C-56D9-13621D0152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The University of Toledo">
            <a:extLst>
              <a:ext uri="{FF2B5EF4-FFF2-40B4-BE49-F238E27FC236}">
                <a16:creationId xmlns:a16="http://schemas.microsoft.com/office/drawing/2014/main" id="{C8179742-D271-4B75-9AE7-7CE0218472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DB7B2D73-B584-7A49-9474-044266B7FEE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3614" y="1617041"/>
            <a:ext cx="8227541" cy="18288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000F3E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F23DC7C-3ED8-F300-7BA1-8DD9B79EC0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2259" y="3685721"/>
            <a:ext cx="8248896" cy="13771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549481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black background&#10;&#10;Description automatically generated">
            <a:extLst>
              <a:ext uri="{FF2B5EF4-FFF2-40B4-BE49-F238E27FC236}">
                <a16:creationId xmlns:a16="http://schemas.microsoft.com/office/drawing/2014/main" id="{38EB782B-EF9D-C9AB-4F8E-CDFB6E68F6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394" t="-109" r="57145" b="109"/>
          <a:stretch/>
        </p:blipFill>
        <p:spPr>
          <a:xfrm>
            <a:off x="-47298" y="-13695"/>
            <a:ext cx="5289332" cy="6879189"/>
          </a:xfrm>
          <a:prstGeom prst="rect">
            <a:avLst/>
          </a:prstGeom>
        </p:spPr>
      </p:pic>
      <p:pic>
        <p:nvPicPr>
          <p:cNvPr id="4" name="Picture 3" descr="The University of Toledo">
            <a:extLst>
              <a:ext uri="{FF2B5EF4-FFF2-40B4-BE49-F238E27FC236}">
                <a16:creationId xmlns:a16="http://schemas.microsoft.com/office/drawing/2014/main" id="{C8179742-D271-4B75-9AE7-7CE0218472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9F23DC7C-3ED8-F300-7BA1-8DD9B79EC0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22259" y="3685721"/>
            <a:ext cx="8248896" cy="13771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66C5E97-2864-7130-F99F-CD9DBC7CC2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3614" y="1617041"/>
            <a:ext cx="8227541" cy="1828801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>
                <a:solidFill>
                  <a:srgbClr val="A2047D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626226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E16EEAA-CB20-2191-AE22-DF1B43851A5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525B2B-2513-FE36-A477-7C7F1500E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99307" y="1595051"/>
            <a:ext cx="8819532" cy="184144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E4A83A-ED12-C6E9-1704-D1656C8451B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99304" y="3617028"/>
            <a:ext cx="8819532" cy="164592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pic>
        <p:nvPicPr>
          <p:cNvPr id="4" name="Picture 3" descr="The University of Toledo">
            <a:extLst>
              <a:ext uri="{FF2B5EF4-FFF2-40B4-BE49-F238E27FC236}">
                <a16:creationId xmlns:a16="http://schemas.microsoft.com/office/drawing/2014/main" id="{C8179742-D271-4B75-9AE7-7CE0218472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pic>
        <p:nvPicPr>
          <p:cNvPr id="6" name="Picture 5" descr="A black and white background&#10;&#10;Description automatically generated">
            <a:extLst>
              <a:ext uri="{FF2B5EF4-FFF2-40B4-BE49-F238E27FC236}">
                <a16:creationId xmlns:a16="http://schemas.microsoft.com/office/drawing/2014/main" id="{F2141B89-39C6-0C8D-1CD5-414A865509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5205" t="6816"/>
          <a:stretch/>
        </p:blipFill>
        <p:spPr>
          <a:xfrm flipH="1">
            <a:off x="8880458" y="0"/>
            <a:ext cx="33115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064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lock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D68CD42-F1E0-2E62-6E73-A41749999A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5999" y="0"/>
            <a:ext cx="6096001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7DB24AE4-099A-BF1E-4432-BC1241567E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928" r="38071"/>
          <a:stretch/>
        </p:blipFill>
        <p:spPr>
          <a:xfrm>
            <a:off x="-2" y="0"/>
            <a:ext cx="6096001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C201-27F7-ACBA-81BC-E8400DE5A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B9803-5B6E-17AE-BEA4-F24785AE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81CBE-FB8D-DF6F-8183-7CFDED124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 descr="The University of Toledo">
            <a:extLst>
              <a:ext uri="{FF2B5EF4-FFF2-40B4-BE49-F238E27FC236}">
                <a16:creationId xmlns:a16="http://schemas.microsoft.com/office/drawing/2014/main" id="{98DE5316-F0C1-AAD2-56F1-268DBA349C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0786474-E478-B2F5-8B58-E0B515B273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365125"/>
            <a:ext cx="3621372" cy="50422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rgbClr val="000F3E"/>
                </a:solidFill>
              </a:defRPr>
            </a:lvl1pPr>
          </a:lstStyle>
          <a:p>
            <a:r>
              <a:rPr lang="en-US"/>
              <a:t>Click to edit headline</a:t>
            </a:r>
          </a:p>
        </p:txBody>
      </p:sp>
    </p:spTree>
    <p:extLst>
      <p:ext uri="{BB962C8B-B14F-4D97-AF65-F5344CB8AC3E}">
        <p14:creationId xmlns:p14="http://schemas.microsoft.com/office/powerpoint/2010/main" val="3710468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Block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black background&#10;&#10;Description automatically generated">
            <a:extLst>
              <a:ext uri="{FF2B5EF4-FFF2-40B4-BE49-F238E27FC236}">
                <a16:creationId xmlns:a16="http://schemas.microsoft.com/office/drawing/2014/main" id="{E5E83D91-28D2-3897-E6AF-43BC8C4191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1928" r="38071"/>
          <a:stretch/>
        </p:blipFill>
        <p:spPr>
          <a:xfrm>
            <a:off x="-1" y="0"/>
            <a:ext cx="6096001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C201-27F7-ACBA-81BC-E8400DE5A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B9803-5B6E-17AE-BEA4-F24785AE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81CBE-FB8D-DF6F-8183-7CFDED124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A7A13AC-1609-350E-DE4B-E361CB7C09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8010" y="699987"/>
            <a:ext cx="5120640" cy="5445980"/>
          </a:xfrm>
        </p:spPr>
        <p:txBody>
          <a:bodyPr>
            <a:noAutofit/>
          </a:bodyPr>
          <a:lstStyle>
            <a:lvl1pPr>
              <a:defRPr>
                <a:solidFill>
                  <a:srgbClr val="000F3E"/>
                </a:solidFill>
              </a:defRPr>
            </a:lvl1pPr>
            <a:lvl2pPr>
              <a:defRPr>
                <a:solidFill>
                  <a:srgbClr val="000F3E"/>
                </a:solidFill>
              </a:defRPr>
            </a:lvl2pPr>
            <a:lvl3pPr>
              <a:defRPr>
                <a:solidFill>
                  <a:srgbClr val="000F3E"/>
                </a:solidFill>
              </a:defRPr>
            </a:lvl3pPr>
            <a:lvl4pPr>
              <a:defRPr>
                <a:solidFill>
                  <a:srgbClr val="000F3E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2810C9C-0050-B251-E9B7-A65DA2A532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365125"/>
            <a:ext cx="3621372" cy="504225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solidFill>
                  <a:srgbClr val="000F3E"/>
                </a:solidFill>
              </a:defRPr>
            </a:lvl1pPr>
          </a:lstStyle>
          <a:p>
            <a:r>
              <a:rPr lang="en-US"/>
              <a:t>Click to edit headline</a:t>
            </a:r>
          </a:p>
        </p:txBody>
      </p:sp>
      <p:pic>
        <p:nvPicPr>
          <p:cNvPr id="11" name="Picture 10" descr="The University of Toledo">
            <a:extLst>
              <a:ext uri="{FF2B5EF4-FFF2-40B4-BE49-F238E27FC236}">
                <a16:creationId xmlns:a16="http://schemas.microsoft.com/office/drawing/2014/main" id="{0BFE3BE3-8DC4-0B29-5338-0F1A115C25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25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23797169-C76F-7898-2E30-399BB8F0D3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9" name="Picture 8" descr="The University of Toledo">
            <a:extLst>
              <a:ext uri="{FF2B5EF4-FFF2-40B4-BE49-F238E27FC236}">
                <a16:creationId xmlns:a16="http://schemas.microsoft.com/office/drawing/2014/main" id="{6B095E97-FA67-F376-44FC-DAC9313472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796938-5A6D-2CCA-DB7A-7F12B70336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4905"/>
            <a:ext cx="9733656" cy="91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6EC88-067F-CB23-26B0-0DF59DA34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739" y="1731363"/>
            <a:ext cx="9726161" cy="40637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C201-27F7-ACBA-81BC-E8400DE5A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B9803-5B6E-17AE-BEA4-F24785AE3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C81CBE-FB8D-DF6F-8183-7CFDED124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75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0EDAB516-8E62-D687-2CDA-3DFFB3EB33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9" name="Picture 8" descr="The University of Toledo">
            <a:extLst>
              <a:ext uri="{FF2B5EF4-FFF2-40B4-BE49-F238E27FC236}">
                <a16:creationId xmlns:a16="http://schemas.microsoft.com/office/drawing/2014/main" id="{F485FA97-F4D3-AC3E-577C-DA626BCB1D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BF301E-F204-B8FC-9863-E0D386B25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8" y="694905"/>
            <a:ext cx="9733658" cy="91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3429-35BF-61AF-A620-7344DFE2F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3738" y="1788150"/>
            <a:ext cx="4432593" cy="4126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3EAD0-C58D-ADC9-781F-0550BE391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2910" y="1788150"/>
            <a:ext cx="4754880" cy="41265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0EAC7-764E-6FD3-9816-F2E89EC652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39222-845E-967A-54A2-526A831E7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E150B-F029-125F-5A26-8EF4596F8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E7DA706-9BE6-ED24-6C7B-492CBC594A32}"/>
              </a:ext>
            </a:extLst>
          </p:cNvPr>
          <p:cNvCxnSpPr>
            <a:cxnSpLocks/>
          </p:cNvCxnSpPr>
          <p:nvPr userDrawn="1"/>
        </p:nvCxnSpPr>
        <p:spPr>
          <a:xfrm>
            <a:off x="6558988" y="1788150"/>
            <a:ext cx="0" cy="4126513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8545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black background&#10;&#10;Description automatically generated">
            <a:extLst>
              <a:ext uri="{FF2B5EF4-FFF2-40B4-BE49-F238E27FC236}">
                <a16:creationId xmlns:a16="http://schemas.microsoft.com/office/drawing/2014/main" id="{A60A6E46-9C77-5DCE-5481-F596C01B99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5" name="Picture 4" descr="The University of Toledo">
            <a:extLst>
              <a:ext uri="{FF2B5EF4-FFF2-40B4-BE49-F238E27FC236}">
                <a16:creationId xmlns:a16="http://schemas.microsoft.com/office/drawing/2014/main" id="{CC3B2B30-1D63-26D1-1992-43F4CC2412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997C7678-65F8-659A-CBE8-66824541B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9569" y="694908"/>
            <a:ext cx="9736575" cy="91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headline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B287D44-E640-24CB-9C26-2E67CE504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2926DE1-6A52-18B1-F132-45FDAE9A3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5B2B2D4-D432-4C25-2774-03CBF60B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DB6DF9FE-E772-E0ED-D0D4-74C69797AE8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853739" y="1787189"/>
            <a:ext cx="9736574" cy="4028396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379876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black background&#10;&#10;Description automatically generated">
            <a:extLst>
              <a:ext uri="{FF2B5EF4-FFF2-40B4-BE49-F238E27FC236}">
                <a16:creationId xmlns:a16="http://schemas.microsoft.com/office/drawing/2014/main" id="{18E2F320-F726-340B-C542-E95BB4C490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12" name="Picture 11" descr="The University of Toledo">
            <a:extLst>
              <a:ext uri="{FF2B5EF4-FFF2-40B4-BE49-F238E27FC236}">
                <a16:creationId xmlns:a16="http://schemas.microsoft.com/office/drawing/2014/main" id="{F787356A-FBED-7280-0CB5-A3CE4A62DF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29AA2E-3516-E31D-D239-6A54061FC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9FF02-1F7D-C32A-1D21-0EC41686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697040"/>
            <a:ext cx="5355187" cy="512502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11D97-49DD-F43F-34D7-8E07F5363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2C9C3-5F0E-25D0-3559-4DDAA99723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3B8B-4154-6A2A-D8F8-CC3FD677F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B735D-B1F6-200E-BC5F-8EDD7C09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C32E31-307B-88E9-6105-28BFDB7C78A5}"/>
              </a:ext>
            </a:extLst>
          </p:cNvPr>
          <p:cNvCxnSpPr>
            <a:cxnSpLocks/>
          </p:cNvCxnSpPr>
          <p:nvPr userDrawn="1"/>
        </p:nvCxnSpPr>
        <p:spPr>
          <a:xfrm>
            <a:off x="6096000" y="697040"/>
            <a:ext cx="0" cy="5206049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713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Righ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F530C9D1-7688-3195-F955-19D082A517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9" name="Picture 8" descr="The University of Toledo&#10;">
            <a:extLst>
              <a:ext uri="{FF2B5EF4-FFF2-40B4-BE49-F238E27FC236}">
                <a16:creationId xmlns:a16="http://schemas.microsoft.com/office/drawing/2014/main" id="{E950932F-C5D9-FAE6-567F-CE622C804F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5764C-ADAD-C280-87AE-DAE4423A8A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3462" y="693295"/>
            <a:ext cx="5355187" cy="5105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E7F772-DB50-9738-498C-436F33008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headline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B084FFC-D44D-4AA2-A87E-6F187AD46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378506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Lef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black background&#10;&#10;Description automatically generated">
            <a:extLst>
              <a:ext uri="{FF2B5EF4-FFF2-40B4-BE49-F238E27FC236}">
                <a16:creationId xmlns:a16="http://schemas.microsoft.com/office/drawing/2014/main" id="{F530C9D1-7688-3195-F955-19D082A517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9" name="Picture 8" descr="The University of Toledo">
            <a:extLst>
              <a:ext uri="{FF2B5EF4-FFF2-40B4-BE49-F238E27FC236}">
                <a16:creationId xmlns:a16="http://schemas.microsoft.com/office/drawing/2014/main" id="{E950932F-C5D9-FAE6-567F-CE622C804F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3A9A456-9DC3-3F8C-CB7E-2E8F1A8C58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7926" y="-44825"/>
            <a:ext cx="5789580" cy="6929752"/>
          </a:xfrm>
          <a:custGeom>
            <a:avLst/>
            <a:gdLst>
              <a:gd name="connsiteX0" fmla="*/ 0 w 12344400"/>
              <a:gd name="connsiteY0" fmla="*/ 0 h 6875964"/>
              <a:gd name="connsiteX1" fmla="*/ 1907026 w 12344400"/>
              <a:gd name="connsiteY1" fmla="*/ 15942 h 6875964"/>
              <a:gd name="connsiteX2" fmla="*/ 10510099 w 12344400"/>
              <a:gd name="connsiteY2" fmla="*/ 29797 h 6875964"/>
              <a:gd name="connsiteX3" fmla="*/ 12252554 w 12344400"/>
              <a:gd name="connsiteY3" fmla="*/ 52288 h 6875964"/>
              <a:gd name="connsiteX4" fmla="*/ 12344400 w 12344400"/>
              <a:gd name="connsiteY4" fmla="*/ 53001 h 6875964"/>
              <a:gd name="connsiteX5" fmla="*/ 12344400 w 12344400"/>
              <a:gd name="connsiteY5" fmla="*/ 6875964 h 6875964"/>
              <a:gd name="connsiteX6" fmla="*/ 5718175 w 12344400"/>
              <a:gd name="connsiteY6" fmla="*/ 6875964 h 6875964"/>
              <a:gd name="connsiteX7" fmla="*/ 3154529 w 12344400"/>
              <a:gd name="connsiteY7" fmla="*/ 6866017 h 6875964"/>
              <a:gd name="connsiteX8" fmla="*/ 2813 w 12344400"/>
              <a:gd name="connsiteY8" fmla="*/ 3257565 h 6875964"/>
              <a:gd name="connsiteX9" fmla="*/ 0 w 12344400"/>
              <a:gd name="connsiteY9" fmla="*/ 0 h 6875964"/>
              <a:gd name="connsiteX0" fmla="*/ 0 w 12344400"/>
              <a:gd name="connsiteY0" fmla="*/ 19917 h 6895881"/>
              <a:gd name="connsiteX1" fmla="*/ 1799450 w 12344400"/>
              <a:gd name="connsiteY1" fmla="*/ 0 h 6895881"/>
              <a:gd name="connsiteX2" fmla="*/ 10510099 w 12344400"/>
              <a:gd name="connsiteY2" fmla="*/ 49714 h 6895881"/>
              <a:gd name="connsiteX3" fmla="*/ 12252554 w 12344400"/>
              <a:gd name="connsiteY3" fmla="*/ 72205 h 6895881"/>
              <a:gd name="connsiteX4" fmla="*/ 12344400 w 12344400"/>
              <a:gd name="connsiteY4" fmla="*/ 72918 h 6895881"/>
              <a:gd name="connsiteX5" fmla="*/ 12344400 w 12344400"/>
              <a:gd name="connsiteY5" fmla="*/ 6895881 h 6895881"/>
              <a:gd name="connsiteX6" fmla="*/ 5718175 w 12344400"/>
              <a:gd name="connsiteY6" fmla="*/ 6895881 h 6895881"/>
              <a:gd name="connsiteX7" fmla="*/ 3154529 w 12344400"/>
              <a:gd name="connsiteY7" fmla="*/ 6885934 h 6895881"/>
              <a:gd name="connsiteX8" fmla="*/ 2813 w 12344400"/>
              <a:gd name="connsiteY8" fmla="*/ 3277482 h 6895881"/>
              <a:gd name="connsiteX9" fmla="*/ 0 w 12344400"/>
              <a:gd name="connsiteY9" fmla="*/ 1991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49714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254754 w 12353365"/>
              <a:gd name="connsiteY4" fmla="*/ 19129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272683"/>
              <a:gd name="connsiteY0" fmla="*/ 1987 h 6904845"/>
              <a:gd name="connsiteX1" fmla="*/ 1808415 w 12272683"/>
              <a:gd name="connsiteY1" fmla="*/ 0 h 6904845"/>
              <a:gd name="connsiteX2" fmla="*/ 10519064 w 12272683"/>
              <a:gd name="connsiteY2" fmla="*/ 31785 h 6904845"/>
              <a:gd name="connsiteX3" fmla="*/ 12234625 w 12272683"/>
              <a:gd name="connsiteY3" fmla="*/ 27381 h 6904845"/>
              <a:gd name="connsiteX4" fmla="*/ 12254754 w 12272683"/>
              <a:gd name="connsiteY4" fmla="*/ 19129 h 6904845"/>
              <a:gd name="connsiteX5" fmla="*/ 12272683 w 12272683"/>
              <a:gd name="connsiteY5" fmla="*/ 6904845 h 6904845"/>
              <a:gd name="connsiteX6" fmla="*/ 5727140 w 12272683"/>
              <a:gd name="connsiteY6" fmla="*/ 6895881 h 6904845"/>
              <a:gd name="connsiteX7" fmla="*/ 3163494 w 12272683"/>
              <a:gd name="connsiteY7" fmla="*/ 6885934 h 6904845"/>
              <a:gd name="connsiteX8" fmla="*/ 11778 w 12272683"/>
              <a:gd name="connsiteY8" fmla="*/ 3277482 h 6904845"/>
              <a:gd name="connsiteX9" fmla="*/ 0 w 12272683"/>
              <a:gd name="connsiteY9" fmla="*/ 1987 h 6904845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10519064 w 12272683"/>
              <a:gd name="connsiteY2" fmla="*/ 56692 h 6929752"/>
              <a:gd name="connsiteX3" fmla="*/ 12234625 w 12272683"/>
              <a:gd name="connsiteY3" fmla="*/ 52288 h 6929752"/>
              <a:gd name="connsiteX4" fmla="*/ 12254754 w 12272683"/>
              <a:gd name="connsiteY4" fmla="*/ 44036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12234625 w 12272683"/>
              <a:gd name="connsiteY3" fmla="*/ 52288 h 6929752"/>
              <a:gd name="connsiteX4" fmla="*/ 12254754 w 12272683"/>
              <a:gd name="connsiteY4" fmla="*/ 44036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12234625 w 12272683"/>
              <a:gd name="connsiteY3" fmla="*/ 52288 h 6929752"/>
              <a:gd name="connsiteX4" fmla="*/ 5780212 w 12272683"/>
              <a:gd name="connsiteY4" fmla="*/ 3229687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3321851 w 12272683"/>
              <a:gd name="connsiteY2" fmla="*/ 27195 h 6929752"/>
              <a:gd name="connsiteX3" fmla="*/ 5789580 w 12272683"/>
              <a:gd name="connsiteY3" fmla="*/ 37539 h 6929752"/>
              <a:gd name="connsiteX4" fmla="*/ 5780212 w 12272683"/>
              <a:gd name="connsiteY4" fmla="*/ 3229687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  <a:gd name="connsiteX0" fmla="*/ 0 w 6181599"/>
              <a:gd name="connsiteY0" fmla="*/ 0 h 7047739"/>
              <a:gd name="connsiteX1" fmla="*/ 1808415 w 6181599"/>
              <a:gd name="connsiteY1" fmla="*/ 24907 h 7047739"/>
              <a:gd name="connsiteX2" fmla="*/ 3321851 w 6181599"/>
              <a:gd name="connsiteY2" fmla="*/ 27195 h 7047739"/>
              <a:gd name="connsiteX3" fmla="*/ 5789580 w 6181599"/>
              <a:gd name="connsiteY3" fmla="*/ 37539 h 7047739"/>
              <a:gd name="connsiteX4" fmla="*/ 5780212 w 6181599"/>
              <a:gd name="connsiteY4" fmla="*/ 3229687 h 7047739"/>
              <a:gd name="connsiteX5" fmla="*/ 6181599 w 6181599"/>
              <a:gd name="connsiteY5" fmla="*/ 7047739 h 7047739"/>
              <a:gd name="connsiteX6" fmla="*/ 5727140 w 6181599"/>
              <a:gd name="connsiteY6" fmla="*/ 6920788 h 7047739"/>
              <a:gd name="connsiteX7" fmla="*/ 3163494 w 6181599"/>
              <a:gd name="connsiteY7" fmla="*/ 6910841 h 7047739"/>
              <a:gd name="connsiteX8" fmla="*/ 11778 w 6181599"/>
              <a:gd name="connsiteY8" fmla="*/ 3302389 h 7047739"/>
              <a:gd name="connsiteX9" fmla="*/ 0 w 6181599"/>
              <a:gd name="connsiteY9" fmla="*/ 0 h 7047739"/>
              <a:gd name="connsiteX0" fmla="*/ 0 w 6181599"/>
              <a:gd name="connsiteY0" fmla="*/ 0 h 7047739"/>
              <a:gd name="connsiteX1" fmla="*/ 1808415 w 6181599"/>
              <a:gd name="connsiteY1" fmla="*/ 24907 h 7047739"/>
              <a:gd name="connsiteX2" fmla="*/ 3321851 w 6181599"/>
              <a:gd name="connsiteY2" fmla="*/ 27195 h 7047739"/>
              <a:gd name="connsiteX3" fmla="*/ 5789580 w 6181599"/>
              <a:gd name="connsiteY3" fmla="*/ 37539 h 7047739"/>
              <a:gd name="connsiteX4" fmla="*/ 5780212 w 6181599"/>
              <a:gd name="connsiteY4" fmla="*/ 3229687 h 7047739"/>
              <a:gd name="connsiteX5" fmla="*/ 6181599 w 6181599"/>
              <a:gd name="connsiteY5" fmla="*/ 7047739 h 7047739"/>
              <a:gd name="connsiteX6" fmla="*/ 4458779 w 6181599"/>
              <a:gd name="connsiteY6" fmla="*/ 6920788 h 7047739"/>
              <a:gd name="connsiteX7" fmla="*/ 3163494 w 6181599"/>
              <a:gd name="connsiteY7" fmla="*/ 6910841 h 7047739"/>
              <a:gd name="connsiteX8" fmla="*/ 11778 w 6181599"/>
              <a:gd name="connsiteY8" fmla="*/ 3302389 h 7047739"/>
              <a:gd name="connsiteX9" fmla="*/ 0 w 6181599"/>
              <a:gd name="connsiteY9" fmla="*/ 0 h 7047739"/>
              <a:gd name="connsiteX0" fmla="*/ 0 w 5789580"/>
              <a:gd name="connsiteY0" fmla="*/ 0 h 6929752"/>
              <a:gd name="connsiteX1" fmla="*/ 1808415 w 5789580"/>
              <a:gd name="connsiteY1" fmla="*/ 24907 h 6929752"/>
              <a:gd name="connsiteX2" fmla="*/ 3321851 w 5789580"/>
              <a:gd name="connsiteY2" fmla="*/ 27195 h 6929752"/>
              <a:gd name="connsiteX3" fmla="*/ 5789580 w 5789580"/>
              <a:gd name="connsiteY3" fmla="*/ 37539 h 6929752"/>
              <a:gd name="connsiteX4" fmla="*/ 5780212 w 5789580"/>
              <a:gd name="connsiteY4" fmla="*/ 3229687 h 6929752"/>
              <a:gd name="connsiteX5" fmla="*/ 5783393 w 5789580"/>
              <a:gd name="connsiteY5" fmla="*/ 6929752 h 6929752"/>
              <a:gd name="connsiteX6" fmla="*/ 4458779 w 5789580"/>
              <a:gd name="connsiteY6" fmla="*/ 6920788 h 6929752"/>
              <a:gd name="connsiteX7" fmla="*/ 3163494 w 5789580"/>
              <a:gd name="connsiteY7" fmla="*/ 6910841 h 6929752"/>
              <a:gd name="connsiteX8" fmla="*/ 11778 w 5789580"/>
              <a:gd name="connsiteY8" fmla="*/ 3302389 h 6929752"/>
              <a:gd name="connsiteX9" fmla="*/ 0 w 5789580"/>
              <a:gd name="connsiteY9" fmla="*/ 0 h 6929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89580" h="6929752">
                <a:moveTo>
                  <a:pt x="0" y="0"/>
                </a:moveTo>
                <a:cubicBezTo>
                  <a:pt x="13855" y="39636"/>
                  <a:pt x="1183033" y="24907"/>
                  <a:pt x="1808415" y="24907"/>
                </a:cubicBezTo>
                <a:lnTo>
                  <a:pt x="3321851" y="27195"/>
                </a:lnTo>
                <a:cubicBezTo>
                  <a:pt x="3312160" y="38452"/>
                  <a:pt x="5311474" y="34011"/>
                  <a:pt x="5789580" y="37539"/>
                </a:cubicBezTo>
                <a:cubicBezTo>
                  <a:pt x="5786457" y="1101588"/>
                  <a:pt x="5783335" y="2165638"/>
                  <a:pt x="5780212" y="3229687"/>
                </a:cubicBezTo>
                <a:cubicBezTo>
                  <a:pt x="5786188" y="5524926"/>
                  <a:pt x="5777417" y="4634513"/>
                  <a:pt x="5783393" y="6929752"/>
                </a:cubicBezTo>
                <a:lnTo>
                  <a:pt x="4458779" y="6920788"/>
                </a:lnTo>
                <a:lnTo>
                  <a:pt x="3163494" y="6910841"/>
                </a:lnTo>
                <a:cubicBezTo>
                  <a:pt x="2531868" y="6917310"/>
                  <a:pt x="13903" y="4136365"/>
                  <a:pt x="11778" y="3302389"/>
                </a:cubicBezTo>
                <a:cubicBezTo>
                  <a:pt x="11778" y="1792628"/>
                  <a:pt x="0" y="1509761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826B8DD-A176-E6ED-FD28-216D27295E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461" y="697040"/>
            <a:ext cx="5355187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headline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4F56066-46A4-5C46-29AA-A21DCE37E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1979406"/>
            <a:ext cx="5355187" cy="384265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5834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black background&#10;&#10;Description automatically generated">
            <a:extLst>
              <a:ext uri="{FF2B5EF4-FFF2-40B4-BE49-F238E27FC236}">
                <a16:creationId xmlns:a16="http://schemas.microsoft.com/office/drawing/2014/main" id="{93B309CC-018D-3ED5-4B7E-C4F694CB2B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8" name="Picture 7" descr="The University of Toledo">
            <a:extLst>
              <a:ext uri="{FF2B5EF4-FFF2-40B4-BE49-F238E27FC236}">
                <a16:creationId xmlns:a16="http://schemas.microsoft.com/office/drawing/2014/main" id="{270A6DD7-E344-343B-69D3-3A56F52508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79F779-B84F-24E1-2364-E3956EFAD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5858EE-BE12-8316-425B-55154A3D0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0AD90-2D80-8D14-91E1-3AA42618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9686301E-DCD6-089E-7BAC-987F7CFAACB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7926" y="-44825"/>
            <a:ext cx="12272683" cy="6929752"/>
          </a:xfrm>
          <a:custGeom>
            <a:avLst/>
            <a:gdLst>
              <a:gd name="connsiteX0" fmla="*/ 0 w 12344400"/>
              <a:gd name="connsiteY0" fmla="*/ 0 h 6875964"/>
              <a:gd name="connsiteX1" fmla="*/ 1907026 w 12344400"/>
              <a:gd name="connsiteY1" fmla="*/ 15942 h 6875964"/>
              <a:gd name="connsiteX2" fmla="*/ 10510099 w 12344400"/>
              <a:gd name="connsiteY2" fmla="*/ 29797 h 6875964"/>
              <a:gd name="connsiteX3" fmla="*/ 12252554 w 12344400"/>
              <a:gd name="connsiteY3" fmla="*/ 52288 h 6875964"/>
              <a:gd name="connsiteX4" fmla="*/ 12344400 w 12344400"/>
              <a:gd name="connsiteY4" fmla="*/ 53001 h 6875964"/>
              <a:gd name="connsiteX5" fmla="*/ 12344400 w 12344400"/>
              <a:gd name="connsiteY5" fmla="*/ 6875964 h 6875964"/>
              <a:gd name="connsiteX6" fmla="*/ 5718175 w 12344400"/>
              <a:gd name="connsiteY6" fmla="*/ 6875964 h 6875964"/>
              <a:gd name="connsiteX7" fmla="*/ 3154529 w 12344400"/>
              <a:gd name="connsiteY7" fmla="*/ 6866017 h 6875964"/>
              <a:gd name="connsiteX8" fmla="*/ 2813 w 12344400"/>
              <a:gd name="connsiteY8" fmla="*/ 3257565 h 6875964"/>
              <a:gd name="connsiteX9" fmla="*/ 0 w 12344400"/>
              <a:gd name="connsiteY9" fmla="*/ 0 h 6875964"/>
              <a:gd name="connsiteX0" fmla="*/ 0 w 12344400"/>
              <a:gd name="connsiteY0" fmla="*/ 19917 h 6895881"/>
              <a:gd name="connsiteX1" fmla="*/ 1799450 w 12344400"/>
              <a:gd name="connsiteY1" fmla="*/ 0 h 6895881"/>
              <a:gd name="connsiteX2" fmla="*/ 10510099 w 12344400"/>
              <a:gd name="connsiteY2" fmla="*/ 49714 h 6895881"/>
              <a:gd name="connsiteX3" fmla="*/ 12252554 w 12344400"/>
              <a:gd name="connsiteY3" fmla="*/ 72205 h 6895881"/>
              <a:gd name="connsiteX4" fmla="*/ 12344400 w 12344400"/>
              <a:gd name="connsiteY4" fmla="*/ 72918 h 6895881"/>
              <a:gd name="connsiteX5" fmla="*/ 12344400 w 12344400"/>
              <a:gd name="connsiteY5" fmla="*/ 6895881 h 6895881"/>
              <a:gd name="connsiteX6" fmla="*/ 5718175 w 12344400"/>
              <a:gd name="connsiteY6" fmla="*/ 6895881 h 6895881"/>
              <a:gd name="connsiteX7" fmla="*/ 3154529 w 12344400"/>
              <a:gd name="connsiteY7" fmla="*/ 6885934 h 6895881"/>
              <a:gd name="connsiteX8" fmla="*/ 2813 w 12344400"/>
              <a:gd name="connsiteY8" fmla="*/ 3277482 h 6895881"/>
              <a:gd name="connsiteX9" fmla="*/ 0 w 12344400"/>
              <a:gd name="connsiteY9" fmla="*/ 1991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49714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61519 w 12353365"/>
              <a:gd name="connsiteY3" fmla="*/ 72205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353365 w 12353365"/>
              <a:gd name="connsiteY4" fmla="*/ 72918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353365"/>
              <a:gd name="connsiteY0" fmla="*/ 1987 h 6895881"/>
              <a:gd name="connsiteX1" fmla="*/ 1808415 w 12353365"/>
              <a:gd name="connsiteY1" fmla="*/ 0 h 6895881"/>
              <a:gd name="connsiteX2" fmla="*/ 10519064 w 12353365"/>
              <a:gd name="connsiteY2" fmla="*/ 31785 h 6895881"/>
              <a:gd name="connsiteX3" fmla="*/ 12234625 w 12353365"/>
              <a:gd name="connsiteY3" fmla="*/ 27381 h 6895881"/>
              <a:gd name="connsiteX4" fmla="*/ 12254754 w 12353365"/>
              <a:gd name="connsiteY4" fmla="*/ 19129 h 6895881"/>
              <a:gd name="connsiteX5" fmla="*/ 12353365 w 12353365"/>
              <a:gd name="connsiteY5" fmla="*/ 6895881 h 6895881"/>
              <a:gd name="connsiteX6" fmla="*/ 5727140 w 12353365"/>
              <a:gd name="connsiteY6" fmla="*/ 6895881 h 6895881"/>
              <a:gd name="connsiteX7" fmla="*/ 3163494 w 12353365"/>
              <a:gd name="connsiteY7" fmla="*/ 6885934 h 6895881"/>
              <a:gd name="connsiteX8" fmla="*/ 11778 w 12353365"/>
              <a:gd name="connsiteY8" fmla="*/ 3277482 h 6895881"/>
              <a:gd name="connsiteX9" fmla="*/ 0 w 12353365"/>
              <a:gd name="connsiteY9" fmla="*/ 1987 h 6895881"/>
              <a:gd name="connsiteX0" fmla="*/ 0 w 12272683"/>
              <a:gd name="connsiteY0" fmla="*/ 1987 h 6904845"/>
              <a:gd name="connsiteX1" fmla="*/ 1808415 w 12272683"/>
              <a:gd name="connsiteY1" fmla="*/ 0 h 6904845"/>
              <a:gd name="connsiteX2" fmla="*/ 10519064 w 12272683"/>
              <a:gd name="connsiteY2" fmla="*/ 31785 h 6904845"/>
              <a:gd name="connsiteX3" fmla="*/ 12234625 w 12272683"/>
              <a:gd name="connsiteY3" fmla="*/ 27381 h 6904845"/>
              <a:gd name="connsiteX4" fmla="*/ 12254754 w 12272683"/>
              <a:gd name="connsiteY4" fmla="*/ 19129 h 6904845"/>
              <a:gd name="connsiteX5" fmla="*/ 12272683 w 12272683"/>
              <a:gd name="connsiteY5" fmla="*/ 6904845 h 6904845"/>
              <a:gd name="connsiteX6" fmla="*/ 5727140 w 12272683"/>
              <a:gd name="connsiteY6" fmla="*/ 6895881 h 6904845"/>
              <a:gd name="connsiteX7" fmla="*/ 3163494 w 12272683"/>
              <a:gd name="connsiteY7" fmla="*/ 6885934 h 6904845"/>
              <a:gd name="connsiteX8" fmla="*/ 11778 w 12272683"/>
              <a:gd name="connsiteY8" fmla="*/ 3277482 h 6904845"/>
              <a:gd name="connsiteX9" fmla="*/ 0 w 12272683"/>
              <a:gd name="connsiteY9" fmla="*/ 1987 h 6904845"/>
              <a:gd name="connsiteX0" fmla="*/ 0 w 12272683"/>
              <a:gd name="connsiteY0" fmla="*/ 0 h 6929752"/>
              <a:gd name="connsiteX1" fmla="*/ 1808415 w 12272683"/>
              <a:gd name="connsiteY1" fmla="*/ 24907 h 6929752"/>
              <a:gd name="connsiteX2" fmla="*/ 10519064 w 12272683"/>
              <a:gd name="connsiteY2" fmla="*/ 56692 h 6929752"/>
              <a:gd name="connsiteX3" fmla="*/ 12234625 w 12272683"/>
              <a:gd name="connsiteY3" fmla="*/ 52288 h 6929752"/>
              <a:gd name="connsiteX4" fmla="*/ 12254754 w 12272683"/>
              <a:gd name="connsiteY4" fmla="*/ 44036 h 6929752"/>
              <a:gd name="connsiteX5" fmla="*/ 12272683 w 12272683"/>
              <a:gd name="connsiteY5" fmla="*/ 6929752 h 6929752"/>
              <a:gd name="connsiteX6" fmla="*/ 5727140 w 12272683"/>
              <a:gd name="connsiteY6" fmla="*/ 6920788 h 6929752"/>
              <a:gd name="connsiteX7" fmla="*/ 3163494 w 12272683"/>
              <a:gd name="connsiteY7" fmla="*/ 6910841 h 6929752"/>
              <a:gd name="connsiteX8" fmla="*/ 11778 w 12272683"/>
              <a:gd name="connsiteY8" fmla="*/ 3302389 h 6929752"/>
              <a:gd name="connsiteX9" fmla="*/ 0 w 12272683"/>
              <a:gd name="connsiteY9" fmla="*/ 0 h 6929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272683" h="6929752">
                <a:moveTo>
                  <a:pt x="0" y="0"/>
                </a:moveTo>
                <a:cubicBezTo>
                  <a:pt x="13855" y="39636"/>
                  <a:pt x="1183033" y="24907"/>
                  <a:pt x="1808415" y="24907"/>
                </a:cubicBezTo>
                <a:lnTo>
                  <a:pt x="10519064" y="56692"/>
                </a:lnTo>
                <a:cubicBezTo>
                  <a:pt x="10509373" y="67949"/>
                  <a:pt x="11756519" y="48760"/>
                  <a:pt x="12234625" y="52288"/>
                </a:cubicBezTo>
                <a:lnTo>
                  <a:pt x="12254754" y="44036"/>
                </a:lnTo>
                <a:cubicBezTo>
                  <a:pt x="12260730" y="2339275"/>
                  <a:pt x="12266707" y="4634513"/>
                  <a:pt x="12272683" y="6929752"/>
                </a:cubicBezTo>
                <a:lnTo>
                  <a:pt x="5727140" y="6920788"/>
                </a:lnTo>
                <a:lnTo>
                  <a:pt x="3163494" y="6910841"/>
                </a:lnTo>
                <a:cubicBezTo>
                  <a:pt x="2531868" y="6917310"/>
                  <a:pt x="13903" y="4136365"/>
                  <a:pt x="11778" y="3302389"/>
                </a:cubicBezTo>
                <a:cubicBezTo>
                  <a:pt x="11778" y="1792628"/>
                  <a:pt x="0" y="1509761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364197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black background&#10;&#10;Description automatically generated">
            <a:extLst>
              <a:ext uri="{FF2B5EF4-FFF2-40B4-BE49-F238E27FC236}">
                <a16:creationId xmlns:a16="http://schemas.microsoft.com/office/drawing/2014/main" id="{93B309CC-018D-3ED5-4B7E-C4F694CB2B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83" r="60990"/>
          <a:stretch/>
        </p:blipFill>
        <p:spPr>
          <a:xfrm>
            <a:off x="0" y="0"/>
            <a:ext cx="3100086" cy="6858000"/>
          </a:xfrm>
          <a:prstGeom prst="rect">
            <a:avLst/>
          </a:prstGeom>
        </p:spPr>
      </p:pic>
      <p:pic>
        <p:nvPicPr>
          <p:cNvPr id="8" name="Picture 7" descr="The University of Toledo">
            <a:extLst>
              <a:ext uri="{FF2B5EF4-FFF2-40B4-BE49-F238E27FC236}">
                <a16:creationId xmlns:a16="http://schemas.microsoft.com/office/drawing/2014/main" id="{270A6DD7-E344-343B-69D3-3A56F52508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3591" y="5595651"/>
            <a:ext cx="1182964" cy="1091967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79F779-B84F-24E1-2364-E3956EFADE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5858EE-BE12-8316-425B-55154A3D0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0AD90-2D80-8D14-91E1-3AA42618A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37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ogo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301E-F204-B8FC-9863-E0D386B25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8" y="694905"/>
            <a:ext cx="9733658" cy="91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3429-35BF-61AF-A620-7344DFE2F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3738" y="1788150"/>
            <a:ext cx="4432593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3EAD0-C58D-ADC9-781F-0550BE391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2910" y="1788150"/>
            <a:ext cx="475488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0EAC7-764E-6FD3-9816-F2E89EC652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39222-845E-967A-54A2-526A831E7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E150B-F029-125F-5A26-8EF4596F8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E1A39F7-D28B-D85C-A2D2-48D6489BF254}"/>
              </a:ext>
            </a:extLst>
          </p:cNvPr>
          <p:cNvCxnSpPr>
            <a:cxnSpLocks/>
          </p:cNvCxnSpPr>
          <p:nvPr userDrawn="1"/>
        </p:nvCxnSpPr>
        <p:spPr>
          <a:xfrm>
            <a:off x="6547413" y="1788150"/>
            <a:ext cx="0" cy="438912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2470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7C7678-65F8-659A-CBE8-66824541B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9569" y="694908"/>
            <a:ext cx="9736575" cy="91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headline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B287D44-E640-24CB-9C26-2E67CE504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2926DE1-6A52-18B1-F132-45FDAE9A3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5B2B2D4-D432-4C25-2774-03CBF60B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DB6DF9FE-E772-E0ED-D0D4-74C69797AE8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853739" y="1787188"/>
            <a:ext cx="9736574" cy="438912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2979739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Logo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AA2E-3516-E31D-D239-6A54061FC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9FF02-1F7D-C32A-1D21-0EC41686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697040"/>
            <a:ext cx="5355187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11D97-49DD-F43F-34D7-8E07F5363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4195924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2C9C3-5F0E-25D0-3559-4DDAA99723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3B8B-4154-6A2A-D8F8-CC3FD677F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B735D-B1F6-200E-BC5F-8EDD7C09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C32E31-307B-88E9-6105-28BFDB7C78A5}"/>
              </a:ext>
            </a:extLst>
          </p:cNvPr>
          <p:cNvCxnSpPr/>
          <p:nvPr userDrawn="1"/>
        </p:nvCxnSpPr>
        <p:spPr>
          <a:xfrm>
            <a:off x="6096000" y="697040"/>
            <a:ext cx="0" cy="548640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757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5764C-ADAD-C280-87AE-DAE4423A8A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3462" y="693295"/>
            <a:ext cx="5355187" cy="5105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E7F772-DB50-9738-498C-436F33008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headline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B084FFC-D44D-4AA2-A87E-6F187AD46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419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0DFBA4-A58F-CCA0-009E-5DFB70413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855CD-A58A-A789-7FBB-3D97A420C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B275F-6E70-2FDD-184C-68D21372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7764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ibbon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F301E-F204-B8FC-9863-E0D386B254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8" y="694905"/>
            <a:ext cx="9733658" cy="91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3429-35BF-61AF-A620-7344DFE2F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53738" y="1788150"/>
            <a:ext cx="4432593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83EAD0-C58D-ADC9-781F-0550BE391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2910" y="1788150"/>
            <a:ext cx="4754880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E0EAC7-764E-6FD3-9816-F2E89EC652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039222-845E-967A-54A2-526A831E7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E150B-F029-125F-5A26-8EF4596F8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E1A39F7-D28B-D85C-A2D2-48D6489BF254}"/>
              </a:ext>
            </a:extLst>
          </p:cNvPr>
          <p:cNvCxnSpPr>
            <a:cxnSpLocks/>
          </p:cNvCxnSpPr>
          <p:nvPr userDrawn="1"/>
        </p:nvCxnSpPr>
        <p:spPr>
          <a:xfrm>
            <a:off x="6547413" y="1788150"/>
            <a:ext cx="0" cy="438912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The Power To Do">
            <a:extLst>
              <a:ext uri="{FF2B5EF4-FFF2-40B4-BE49-F238E27FC236}">
                <a16:creationId xmlns:a16="http://schemas.microsoft.com/office/drawing/2014/main" id="{97598E61-3590-017E-6B16-A5854620FF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2710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b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7C7678-65F8-659A-CBE8-66824541B7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49569" y="694908"/>
            <a:ext cx="9736575" cy="914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headline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B287D44-E640-24CB-9C26-2E67CE5046D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2926DE1-6A52-18B1-F132-45FDAE9A3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5B2B2D4-D432-4C25-2774-03CBF60B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Chart Placeholder 15">
            <a:extLst>
              <a:ext uri="{FF2B5EF4-FFF2-40B4-BE49-F238E27FC236}">
                <a16:creationId xmlns:a16="http://schemas.microsoft.com/office/drawing/2014/main" id="{DB6DF9FE-E772-E0ED-D0D4-74C69797AE8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1853739" y="1787188"/>
            <a:ext cx="9736574" cy="4389120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pic>
        <p:nvPicPr>
          <p:cNvPr id="2" name="Picture 1" descr="The Power To Do">
            <a:extLst>
              <a:ext uri="{FF2B5EF4-FFF2-40B4-BE49-F238E27FC236}">
                <a16:creationId xmlns:a16="http://schemas.microsoft.com/office/drawing/2014/main" id="{25E9749D-4B91-92E4-E723-275CCB34F6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7898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ibbon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9AA2E-3516-E31D-D239-6A54061FC6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9FF02-1F7D-C32A-1D21-0EC41686D3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3462" y="697040"/>
            <a:ext cx="5355187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11D97-49DD-F43F-34D7-8E07F53632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4195924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2C9C3-5F0E-25D0-3559-4DDAA99723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F3B8B-4154-6A2A-D8F8-CC3FD677F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EB735D-B1F6-200E-BC5F-8EDD7C090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C32E31-307B-88E9-6105-28BFDB7C78A5}"/>
              </a:ext>
            </a:extLst>
          </p:cNvPr>
          <p:cNvCxnSpPr/>
          <p:nvPr userDrawn="1"/>
        </p:nvCxnSpPr>
        <p:spPr>
          <a:xfrm>
            <a:off x="6096000" y="697040"/>
            <a:ext cx="0" cy="5486400"/>
          </a:xfrm>
          <a:prstGeom prst="line">
            <a:avLst/>
          </a:prstGeom>
          <a:ln w="15875">
            <a:solidFill>
              <a:srgbClr val="A204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The Power To Do">
            <a:extLst>
              <a:ext uri="{FF2B5EF4-FFF2-40B4-BE49-F238E27FC236}">
                <a16:creationId xmlns:a16="http://schemas.microsoft.com/office/drawing/2014/main" id="{3A36892B-B7CD-8405-47CC-112DE92199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9445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bbon Phot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5764C-ADAD-C280-87AE-DAE4423A8A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23462" y="693295"/>
            <a:ext cx="5355187" cy="510562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45BEF-B7C4-5F03-9D36-ECD56F0B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C16F3-7F71-C047-9C88-E776328B3F4E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4C6B08-D966-2F43-3B4E-AAB685EEB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541B06-073A-1E2D-CE22-01BBB23F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8E7F772-DB50-9738-498C-436F330081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739" y="697040"/>
            <a:ext cx="4114800" cy="1004438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headline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B084FFC-D44D-4AA2-A87E-6F187AD46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53739" y="1979271"/>
            <a:ext cx="4114800" cy="384279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The Power To Do">
            <a:extLst>
              <a:ext uri="{FF2B5EF4-FFF2-40B4-BE49-F238E27FC236}">
                <a16:creationId xmlns:a16="http://schemas.microsoft.com/office/drawing/2014/main" id="{179C6BBE-BEB4-BE22-3486-1319E010C5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3656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ibbo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0DFBA4-A58F-CCA0-009E-5DFB70413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855CD-A58A-A789-7FBB-3D97A420C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B275F-6E70-2FDD-184C-68D21372B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The Power To Do">
            <a:extLst>
              <a:ext uri="{FF2B5EF4-FFF2-40B4-BE49-F238E27FC236}">
                <a16:creationId xmlns:a16="http://schemas.microsoft.com/office/drawing/2014/main" id="{B9BF702D-809E-6101-23D2-92BC43152D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8615596" y="3280172"/>
            <a:ext cx="6858000" cy="29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8744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ackground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44820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Photo of a colorful sunset over The University of Toledo">
            <a:extLst>
              <a:ext uri="{FF2B5EF4-FFF2-40B4-BE49-F238E27FC236}">
                <a16:creationId xmlns:a16="http://schemas.microsoft.com/office/drawing/2014/main" id="{C6086AC2-6CBC-08BB-D74C-DE47A0D4E1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2141" b="2147"/>
          <a:stretch/>
        </p:blipFill>
        <p:spPr>
          <a:xfrm>
            <a:off x="776" y="-1"/>
            <a:ext cx="12191224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7F17AE-868A-0D51-8409-0336CE93F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80" y="2038349"/>
            <a:ext cx="4756056" cy="2781300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000F3E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Thank You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C276A-CC74-713F-673B-FE112F7662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853739" y="6356350"/>
            <a:ext cx="1727662" cy="365125"/>
          </a:xfrm>
          <a:prstGeom prst="rect">
            <a:avLst/>
          </a:prstGeom>
        </p:spPr>
        <p:txBody>
          <a:bodyPr/>
          <a:lstStyle/>
          <a:p>
            <a:fld id="{17CC16F3-7F71-C047-9C88-E776328B3F4E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B0D78-6004-64E4-5038-341C937E1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08537-6ED8-6D2E-8E33-A44BE175F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pic>
        <p:nvPicPr>
          <p:cNvPr id="14" name="Picture 13" descr="A blue and yellow logo with a black background&#10;&#10;Description automatically generated">
            <a:extLst>
              <a:ext uri="{FF2B5EF4-FFF2-40B4-BE49-F238E27FC236}">
                <a16:creationId xmlns:a16="http://schemas.microsoft.com/office/drawing/2014/main" id="{BC26EF39-F156-5E94-F634-29956483C2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8379" y="5597525"/>
            <a:ext cx="1157758" cy="106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573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32D1F-81D7-74F8-87FE-4A6666FEBF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739" y="1731363"/>
            <a:ext cx="9726161" cy="4389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FFFCA-C8CB-272F-B538-746A43FAC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3545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39184-86B0-0442-97BF-1F00A1A10E1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The University of Toledo">
            <a:extLst>
              <a:ext uri="{FF2B5EF4-FFF2-40B4-BE49-F238E27FC236}">
                <a16:creationId xmlns:a16="http://schemas.microsoft.com/office/drawing/2014/main" id="{E3341A9B-34AA-9E84-CA14-DF2237B0FD7D}"/>
              </a:ext>
            </a:extLst>
          </p:cNvPr>
          <p:cNvPicPr>
            <a:picLocks noChangeAspect="1"/>
          </p:cNvPicPr>
          <p:nvPr userDrawn="1"/>
        </p:nvPicPr>
        <p:blipFill>
          <a:blip r:embed="rId31"/>
          <a:stretch>
            <a:fillRect/>
          </a:stretch>
        </p:blipFill>
        <p:spPr>
          <a:xfrm>
            <a:off x="259321" y="5601250"/>
            <a:ext cx="1157758" cy="1069078"/>
          </a:xfrm>
          <a:prstGeom prst="rect">
            <a:avLst/>
          </a:prstGeom>
        </p:spPr>
      </p:pic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F27FE511-B415-5459-98B1-42D81875F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738" y="365125"/>
            <a:ext cx="95000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3F59D13-216C-26BD-A380-5150F88D45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A4D6D74-8F2E-09D6-71C6-FD7F781173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853738" y="6356350"/>
            <a:ext cx="17276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68EDB-6DB2-C140-8D58-EAA2634F7B0F}" type="datetimeFigureOut">
              <a:rPr lang="en-US" smtClean="0"/>
              <a:t>10/21/2026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49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68" r:id="rId2"/>
    <p:sldLayoutId id="2147483688" r:id="rId3"/>
    <p:sldLayoutId id="2147483680" r:id="rId4"/>
    <p:sldLayoutId id="2147483663" r:id="rId5"/>
    <p:sldLayoutId id="2147483714" r:id="rId6"/>
    <p:sldLayoutId id="2147483704" r:id="rId7"/>
    <p:sldLayoutId id="2147483670" r:id="rId8"/>
    <p:sldLayoutId id="2147483678" r:id="rId9"/>
    <p:sldLayoutId id="2147483661" r:id="rId10"/>
    <p:sldLayoutId id="2147483689" r:id="rId11"/>
    <p:sldLayoutId id="2147483690" r:id="rId12"/>
    <p:sldLayoutId id="2147483691" r:id="rId13"/>
    <p:sldLayoutId id="2147483657" r:id="rId14"/>
    <p:sldLayoutId id="2147483706" r:id="rId15"/>
    <p:sldLayoutId id="2147483695" r:id="rId16"/>
    <p:sldLayoutId id="2147483693" r:id="rId17"/>
    <p:sldLayoutId id="2147483652" r:id="rId18"/>
    <p:sldLayoutId id="2147483649" r:id="rId19"/>
    <p:sldLayoutId id="2147483656" r:id="rId20"/>
    <p:sldLayoutId id="2147483707" r:id="rId21"/>
    <p:sldLayoutId id="2147483655" r:id="rId22"/>
    <p:sldLayoutId id="2147483708" r:id="rId23"/>
    <p:sldLayoutId id="2147483709" r:id="rId24"/>
    <p:sldLayoutId id="2147483710" r:id="rId25"/>
    <p:sldLayoutId id="2147483711" r:id="rId26"/>
    <p:sldLayoutId id="2147483712" r:id="rId27"/>
    <p:sldLayoutId id="2147483713" r:id="rId28"/>
    <p:sldLayoutId id="2147483694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rgbClr val="003E7E"/>
          </a:solidFill>
          <a:latin typeface="Poppins ExtraBold" pitchFamily="2" charset="77"/>
          <a:ea typeface="+mj-ea"/>
          <a:cs typeface="Poppins ExtraBold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 typeface="Arial" panose="020B0604020202020204" pitchFamily="34" charset="0"/>
        <a:buChar char="•"/>
        <a:defRPr sz="28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24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20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defRPr sz="1800" b="0" i="0" kern="1200">
          <a:solidFill>
            <a:srgbClr val="000F3E"/>
          </a:solidFill>
          <a:latin typeface="Poppins Light" pitchFamily="2" charset="77"/>
          <a:ea typeface="+mn-ea"/>
          <a:cs typeface="Poppins Light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10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5" Type="http://schemas.openxmlformats.org/officeDocument/2006/relationships/image" Target="../media/image23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Relationship Id="rId1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oledo.edu/studentaffairs/welcomeweeks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www.utoledo.edu/report/" TargetMode="Externa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Sammy.spann@utoledo.edu" TargetMode="Externa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F42C6-287E-3306-9CBF-F8A2A0247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9673" y="1784286"/>
            <a:ext cx="9144000" cy="2743200"/>
          </a:xfrm>
        </p:spPr>
        <p:txBody>
          <a:bodyPr/>
          <a:lstStyle/>
          <a:p>
            <a:r>
              <a:rPr lang="en-US"/>
              <a:t>Division of Student Affairs (DSA)</a:t>
            </a:r>
          </a:p>
        </p:txBody>
      </p:sp>
    </p:spTree>
    <p:extLst>
      <p:ext uri="{BB962C8B-B14F-4D97-AF65-F5344CB8AC3E}">
        <p14:creationId xmlns:p14="http://schemas.microsoft.com/office/powerpoint/2010/main" val="1649865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B56CC-3AC7-6C4D-CB9B-3ADDF4419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866" y="644625"/>
            <a:ext cx="9733656" cy="914400"/>
          </a:xfrm>
        </p:spPr>
        <p:txBody>
          <a:bodyPr>
            <a:noAutofit/>
          </a:bodyPr>
          <a:lstStyle/>
          <a:p>
            <a:r>
              <a:rPr lang="en-US" sz="6600"/>
              <a:t>WELCOME HOME!!!</a:t>
            </a:r>
          </a:p>
        </p:txBody>
      </p:sp>
      <p:pic>
        <p:nvPicPr>
          <p:cNvPr id="5122" name="Picture 2" descr="Dr. Sammy Spann">
            <a:extLst>
              <a:ext uri="{FF2B5EF4-FFF2-40B4-BE49-F238E27FC236}">
                <a16:creationId xmlns:a16="http://schemas.microsoft.com/office/drawing/2014/main" id="{9DE34AF4-9454-7B9D-2F98-D56EF162AA3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6351" y="1850835"/>
            <a:ext cx="2708274" cy="406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7607C7-99B5-D313-0D0F-F5546EB2CDAF}"/>
              </a:ext>
            </a:extLst>
          </p:cNvPr>
          <p:cNvSpPr txBox="1"/>
          <p:nvPr/>
        </p:nvSpPr>
        <p:spPr>
          <a:xfrm>
            <a:off x="913575" y="2127715"/>
            <a:ext cx="7214616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3600">
                <a:solidFill>
                  <a:srgbClr val="003E7E"/>
                </a:solidFill>
                <a:latin typeface="Poppins Light"/>
                <a:cs typeface="Poppins Light"/>
              </a:rPr>
              <a:t>The Division of Student Affairs is very excited to partner with you.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843892-6656-FED0-EE0E-81307E9A670E}"/>
              </a:ext>
            </a:extLst>
          </p:cNvPr>
          <p:cNvSpPr txBox="1"/>
          <p:nvPr/>
        </p:nvSpPr>
        <p:spPr>
          <a:xfrm>
            <a:off x="2277555" y="4822646"/>
            <a:ext cx="6135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>
                <a:solidFill>
                  <a:srgbClr val="003E7E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Sammy J. Spann, Ph.D. </a:t>
            </a:r>
          </a:p>
          <a:p>
            <a:pPr algn="r"/>
            <a:r>
              <a:rPr lang="en-US" sz="2400">
                <a:solidFill>
                  <a:srgbClr val="003E7E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Vice Provost &amp; Dean of Students</a:t>
            </a:r>
          </a:p>
          <a:p>
            <a:pPr algn="r"/>
            <a:r>
              <a:rPr lang="en-US" sz="2400">
                <a:solidFill>
                  <a:srgbClr val="003E7E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Division of Student Affairs </a:t>
            </a:r>
          </a:p>
        </p:txBody>
      </p:sp>
    </p:spTree>
    <p:extLst>
      <p:ext uri="{BB962C8B-B14F-4D97-AF65-F5344CB8AC3E}">
        <p14:creationId xmlns:p14="http://schemas.microsoft.com/office/powerpoint/2010/main" val="1901525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B676C95-0BEB-01ED-4573-19B931FBA8F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58860" y="258299"/>
            <a:ext cx="10433050" cy="698576"/>
          </a:xfrm>
        </p:spPr>
        <p:txBody>
          <a:bodyPr>
            <a:normAutofit fontScale="90000"/>
          </a:bodyPr>
          <a:lstStyle/>
          <a:p>
            <a:r>
              <a:rPr lang="en-US"/>
              <a:t>Meet The Student Affairs Leadership Team 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C3B67882-F60B-DB05-905D-25CF720C7BDD}"/>
              </a:ext>
            </a:extLst>
          </p:cNvPr>
          <p:cNvSpPr txBox="1">
            <a:spLocks/>
          </p:cNvSpPr>
          <p:nvPr/>
        </p:nvSpPr>
        <p:spPr>
          <a:xfrm>
            <a:off x="1871040" y="2954037"/>
            <a:ext cx="2006564" cy="6985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accent6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57350" indent="-28575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Julie Fischer-Kinney, Ph.D. </a:t>
            </a:r>
            <a:b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(Dr. JFK)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/>
                <a:ea typeface="Roboto Slab"/>
                <a:cs typeface="Poppins"/>
              </a:rPr>
              <a:t>Executive Director, </a:t>
            </a:r>
            <a:br>
              <a:rPr lang="en-US" sz="1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/>
                <a:ea typeface="Roboto Slab"/>
                <a:cs typeface="Poppins"/>
              </a:rPr>
              <a:t>Student Experience</a:t>
            </a:r>
            <a:endParaRPr lang="en-US" sz="1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/>
              <a:ea typeface="Roboto Slab"/>
              <a:cs typeface="Poppins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  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Roboto Slab"/>
              <a:ea typeface="Roboto Slab"/>
            </a:endParaRPr>
          </a:p>
        </p:txBody>
      </p:sp>
      <p:pic>
        <p:nvPicPr>
          <p:cNvPr id="1028" name="Picture 4" descr="Dr. Julie Fischer-Kinney headshot">
            <a:extLst>
              <a:ext uri="{FF2B5EF4-FFF2-40B4-BE49-F238E27FC236}">
                <a16:creationId xmlns:a16="http://schemas.microsoft.com/office/drawing/2014/main" id="{6E2DA0BA-802C-1B3F-0BFF-74E0C3567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792" y="1013837"/>
            <a:ext cx="1347888" cy="187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Sara Clark">
            <a:extLst>
              <a:ext uri="{FF2B5EF4-FFF2-40B4-BE49-F238E27FC236}">
                <a16:creationId xmlns:a16="http://schemas.microsoft.com/office/drawing/2014/main" id="{2EF0D2C7-1189-8934-E3D7-F807AAC3C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2915" y="1020060"/>
            <a:ext cx="1323119" cy="185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88E3771F-CE29-80EC-167B-3A61415B30DF}"/>
              </a:ext>
            </a:extLst>
          </p:cNvPr>
          <p:cNvSpPr txBox="1">
            <a:spLocks/>
          </p:cNvSpPr>
          <p:nvPr/>
        </p:nvSpPr>
        <p:spPr>
          <a:xfrm>
            <a:off x="3766855" y="2907699"/>
            <a:ext cx="1709929" cy="6985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accent6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57350" indent="-28575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Sara Clark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Executive Director, 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Student Experience 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and Connections 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/>
              <a:ea typeface="Roboto Slab"/>
              <a:cs typeface="Poppins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  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Roboto Slab"/>
              <a:ea typeface="Roboto Slab"/>
            </a:endParaRPr>
          </a:p>
        </p:txBody>
      </p:sp>
      <p:pic>
        <p:nvPicPr>
          <p:cNvPr id="7174" name="Picture 6" descr="David Young headshot">
            <a:extLst>
              <a:ext uri="{FF2B5EF4-FFF2-40B4-BE49-F238E27FC236}">
                <a16:creationId xmlns:a16="http://schemas.microsoft.com/office/drawing/2014/main" id="{ADB290C4-C730-768B-368E-ECD823FF66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6" t="13599" r="8923" b="11735"/>
          <a:stretch>
            <a:fillRect/>
          </a:stretch>
        </p:blipFill>
        <p:spPr bwMode="auto">
          <a:xfrm>
            <a:off x="5570125" y="1020675"/>
            <a:ext cx="1426462" cy="1855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662184C7-3D86-AEA7-B3B9-196E180286E2}"/>
              </a:ext>
            </a:extLst>
          </p:cNvPr>
          <p:cNvSpPr txBox="1">
            <a:spLocks/>
          </p:cNvSpPr>
          <p:nvPr/>
        </p:nvSpPr>
        <p:spPr>
          <a:xfrm>
            <a:off x="5391061" y="2912571"/>
            <a:ext cx="1709929" cy="6985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accent6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57350" indent="-28575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David Young 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Executive Director, 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Student Success 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r>
              <a:rPr lang="en-US" sz="1000">
                <a:solidFill>
                  <a:srgbClr val="102B5F"/>
                </a:solidFill>
                <a:latin typeface="Poppins"/>
                <a:ea typeface="Roboto Slab"/>
                <a:cs typeface="Poppins"/>
              </a:rPr>
              <a:t>Toledo Excel </a:t>
            </a:r>
            <a:endParaRPr lang="en-US" sz="1000" b="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>
              <a:lnSpc>
                <a:spcPct val="90000"/>
              </a:lnSpc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/>
              <a:ea typeface="Roboto Slab"/>
              <a:cs typeface="Poppins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  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Roboto Slab"/>
              <a:ea typeface="Roboto Slab"/>
            </a:endParaRPr>
          </a:p>
        </p:txBody>
      </p:sp>
      <p:pic>
        <p:nvPicPr>
          <p:cNvPr id="7176" name="Picture 8" descr="Eric Buetikofer headshot">
            <a:extLst>
              <a:ext uri="{FF2B5EF4-FFF2-40B4-BE49-F238E27FC236}">
                <a16:creationId xmlns:a16="http://schemas.microsoft.com/office/drawing/2014/main" id="{CEF8F037-9B4D-E409-B6E4-B61D834271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4047" y="1020676"/>
            <a:ext cx="1246643" cy="186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B8E25FE0-3B54-218E-E92F-23B944C0B08F}"/>
              </a:ext>
            </a:extLst>
          </p:cNvPr>
          <p:cNvSpPr txBox="1">
            <a:spLocks/>
          </p:cNvSpPr>
          <p:nvPr/>
        </p:nvSpPr>
        <p:spPr>
          <a:xfrm>
            <a:off x="7013472" y="2926991"/>
            <a:ext cx="1934572" cy="6985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accent6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57350" indent="-28575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Eric Buetikofer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Director, 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Military and Veteran 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Affairs 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/>
              <a:ea typeface="Roboto Slab"/>
              <a:cs typeface="Poppins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  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Roboto Slab"/>
              <a:ea typeface="Roboto Slab"/>
            </a:endParaRPr>
          </a:p>
        </p:txBody>
      </p:sp>
      <p:pic>
        <p:nvPicPr>
          <p:cNvPr id="7178" name="Picture 10" descr="Shelly Drouillard">
            <a:extLst>
              <a:ext uri="{FF2B5EF4-FFF2-40B4-BE49-F238E27FC236}">
                <a16:creationId xmlns:a16="http://schemas.microsoft.com/office/drawing/2014/main" id="{DD94734F-7163-D6B7-28C2-EC308576D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7670" y="3845157"/>
            <a:ext cx="1216959" cy="1825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030EA33D-3AB3-E912-03FE-21F8355B115F}"/>
              </a:ext>
            </a:extLst>
          </p:cNvPr>
          <p:cNvSpPr txBox="1">
            <a:spLocks/>
          </p:cNvSpPr>
          <p:nvPr/>
        </p:nvSpPr>
        <p:spPr>
          <a:xfrm>
            <a:off x="8719663" y="5737891"/>
            <a:ext cx="1934572" cy="6985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accent6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57350" indent="-28575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Shelly Drouillard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Director, 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Rocket Career Center 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/>
              <a:ea typeface="Roboto Slab"/>
              <a:cs typeface="Poppins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  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Roboto Slab"/>
              <a:ea typeface="Roboto Slab"/>
            </a:endParaRPr>
          </a:p>
        </p:txBody>
      </p:sp>
      <p:pic>
        <p:nvPicPr>
          <p:cNvPr id="7180" name="Picture 12" descr="Aleiah Jones">
            <a:extLst>
              <a:ext uri="{FF2B5EF4-FFF2-40B4-BE49-F238E27FC236}">
                <a16:creationId xmlns:a16="http://schemas.microsoft.com/office/drawing/2014/main" id="{B9C4E5E9-1377-3EE7-D44F-B9D7F6099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7945" y="1006735"/>
            <a:ext cx="1233027" cy="1849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0595FD5-2CBE-BA9A-B941-84081E85F257}"/>
              </a:ext>
            </a:extLst>
          </p:cNvPr>
          <p:cNvSpPr txBox="1">
            <a:spLocks/>
          </p:cNvSpPr>
          <p:nvPr/>
        </p:nvSpPr>
        <p:spPr>
          <a:xfrm>
            <a:off x="8721477" y="2876595"/>
            <a:ext cx="1934572" cy="6985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accent6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57350" indent="-28575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Aleiah Jones 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Director, 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Office of Student Engagement and Connections 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/>
              <a:ea typeface="Roboto Slab"/>
              <a:cs typeface="Poppins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  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Roboto Slab"/>
              <a:ea typeface="Roboto Slab"/>
            </a:endParaRPr>
          </a:p>
        </p:txBody>
      </p:sp>
      <p:pic>
        <p:nvPicPr>
          <p:cNvPr id="7184" name="Picture 16" descr="Danielle Lutman headshot">
            <a:extLst>
              <a:ext uri="{FF2B5EF4-FFF2-40B4-BE49-F238E27FC236}">
                <a16:creationId xmlns:a16="http://schemas.microsoft.com/office/drawing/2014/main" id="{4217FE74-C76D-468D-9E94-0FDF84A84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437" y="3857133"/>
            <a:ext cx="1269209" cy="187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EA425CCC-5CC0-87E8-1B0C-7876FB1B54D9}"/>
              </a:ext>
            </a:extLst>
          </p:cNvPr>
          <p:cNvSpPr txBox="1">
            <a:spLocks/>
          </p:cNvSpPr>
          <p:nvPr/>
        </p:nvSpPr>
        <p:spPr>
          <a:xfrm>
            <a:off x="1824479" y="5742044"/>
            <a:ext cx="1934572" cy="6985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accent6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57350" indent="-28575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Danielle Lutman, Ph.D.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Associate Director, 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Eberly Center for Student Experience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/>
              <a:ea typeface="Roboto Slab"/>
              <a:cs typeface="Poppins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  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Roboto Slab"/>
              <a:ea typeface="Roboto Slab"/>
            </a:endParaRPr>
          </a:p>
        </p:txBody>
      </p:sp>
      <p:pic>
        <p:nvPicPr>
          <p:cNvPr id="11" name="Picture 10" descr="A person in a grey and white checked suit&#10;&#10;AI-generated content may be incorrect.">
            <a:extLst>
              <a:ext uri="{FF2B5EF4-FFF2-40B4-BE49-F238E27FC236}">
                <a16:creationId xmlns:a16="http://schemas.microsoft.com/office/drawing/2014/main" id="{12C918C3-64F9-9CAE-4736-9AAA8A5AC38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0516" t="13453" r="16371"/>
          <a:stretch>
            <a:fillRect/>
          </a:stretch>
        </p:blipFill>
        <p:spPr>
          <a:xfrm>
            <a:off x="392008" y="3899353"/>
            <a:ext cx="1269209" cy="1813151"/>
          </a:xfrm>
          <a:prstGeom prst="rect">
            <a:avLst/>
          </a:prstGeom>
        </p:spPr>
      </p:pic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7883A5CD-41EB-6B99-417F-A848731FAB42}"/>
              </a:ext>
            </a:extLst>
          </p:cNvPr>
          <p:cNvSpPr txBox="1">
            <a:spLocks/>
          </p:cNvSpPr>
          <p:nvPr/>
        </p:nvSpPr>
        <p:spPr>
          <a:xfrm>
            <a:off x="-21444" y="5742044"/>
            <a:ext cx="2079733" cy="6985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accent6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57350" indent="-28575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Jewel Mundoe</a:t>
            </a:r>
          </a:p>
          <a:p>
            <a:pPr algn="ctr">
              <a:spcBef>
                <a:spcPts val="0"/>
              </a:spcBef>
              <a:defRPr/>
            </a:pPr>
            <a:r>
              <a:rPr lang="en-US" sz="1000">
                <a:solidFill>
                  <a:srgbClr val="102B5F"/>
                </a:solidFill>
                <a:latin typeface="Poppins"/>
                <a:ea typeface="Roboto Slab"/>
                <a:cs typeface="Poppins"/>
              </a:rPr>
              <a:t>Executive Assistant II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Office of the VP and </a:t>
            </a:r>
            <a:b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Dean of Students </a:t>
            </a:r>
            <a:endParaRPr kumimoji="0" lang="en-US" sz="100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/>
              <a:ea typeface="Roboto Slab"/>
              <a:cs typeface="Poppins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  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Roboto Slab"/>
              <a:ea typeface="Roboto Slab"/>
            </a:endParaRP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CEDFBB94-4630-BE32-0AE6-E8C49FD7DAB8}"/>
              </a:ext>
            </a:extLst>
          </p:cNvPr>
          <p:cNvSpPr txBox="1">
            <a:spLocks/>
          </p:cNvSpPr>
          <p:nvPr/>
        </p:nvSpPr>
        <p:spPr>
          <a:xfrm>
            <a:off x="3470538" y="5711564"/>
            <a:ext cx="2079733" cy="6985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accent6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57350" indent="-28575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en-US" sz="1000" b="1">
                <a:solidFill>
                  <a:srgbClr val="102B5F"/>
                </a:solidFill>
                <a:latin typeface="Poppins"/>
                <a:ea typeface="Roboto Slab"/>
                <a:cs typeface="Poppins"/>
              </a:rPr>
              <a:t>Meredith Blaine 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/>
              <a:ea typeface="Roboto Slab"/>
              <a:cs typeface="Poppins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Director, </a:t>
            </a:r>
            <a:b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Student Conduct and Community Standards </a:t>
            </a:r>
            <a:endParaRPr kumimoji="0" lang="en-US" sz="100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/>
              <a:ea typeface="Roboto Slab"/>
              <a:cs typeface="Poppins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  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Roboto Slab"/>
              <a:ea typeface="Roboto Slab"/>
            </a:endParaRPr>
          </a:p>
        </p:txBody>
      </p:sp>
      <p:pic>
        <p:nvPicPr>
          <p:cNvPr id="7186" name="Picture 18" descr="Emily Skibski headshot">
            <a:extLst>
              <a:ext uri="{FF2B5EF4-FFF2-40B4-BE49-F238E27FC236}">
                <a16:creationId xmlns:a16="http://schemas.microsoft.com/office/drawing/2014/main" id="{9484D73F-AFA4-3AB3-B838-E37828CF81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971" y="3858713"/>
            <a:ext cx="1242005" cy="187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C7F6B9F7-D237-FB53-01D5-FA076C087143}"/>
              </a:ext>
            </a:extLst>
          </p:cNvPr>
          <p:cNvSpPr txBox="1">
            <a:spLocks/>
          </p:cNvSpPr>
          <p:nvPr/>
        </p:nvSpPr>
        <p:spPr>
          <a:xfrm>
            <a:off x="5173148" y="5741263"/>
            <a:ext cx="2079733" cy="6985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accent6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57350" indent="-28575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Emily Skibski 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Director, </a:t>
            </a:r>
            <a:b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New Student Orientation Programs</a:t>
            </a:r>
            <a:endParaRPr kumimoji="0" lang="en-US" sz="100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/>
              <a:ea typeface="Roboto Slab"/>
              <a:cs typeface="Poppins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  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Roboto Slab"/>
              <a:ea typeface="Roboto Slab"/>
            </a:endParaRPr>
          </a:p>
        </p:txBody>
      </p:sp>
      <p:pic>
        <p:nvPicPr>
          <p:cNvPr id="7188" name="Picture 20" descr="Xinren Yu headshot">
            <a:extLst>
              <a:ext uri="{FF2B5EF4-FFF2-40B4-BE49-F238E27FC236}">
                <a16:creationId xmlns:a16="http://schemas.microsoft.com/office/drawing/2014/main" id="{7DB63778-C1D1-04F9-C2C4-FEDF64F12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649" y="3840090"/>
            <a:ext cx="1269209" cy="190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8BB3614D-0CF2-7070-4177-816BEE7A0D08}"/>
              </a:ext>
            </a:extLst>
          </p:cNvPr>
          <p:cNvSpPr txBox="1">
            <a:spLocks/>
          </p:cNvSpPr>
          <p:nvPr/>
        </p:nvSpPr>
        <p:spPr>
          <a:xfrm>
            <a:off x="6906176" y="5741263"/>
            <a:ext cx="2079733" cy="6985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accent6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57350" indent="-28575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err="1">
                <a:solidFill>
                  <a:srgbClr val="102B5F"/>
                </a:solidFill>
                <a:latin typeface="Poppins"/>
                <a:ea typeface="Roboto Slab"/>
                <a:cs typeface="Poppins"/>
              </a:rPr>
              <a:t>Xinren</a:t>
            </a:r>
            <a:r>
              <a:rPr lang="en-US" sz="1000" b="1">
                <a:solidFill>
                  <a:srgbClr val="102B5F"/>
                </a:solidFill>
                <a:latin typeface="Poppins"/>
                <a:ea typeface="Roboto Slab"/>
                <a:cs typeface="Poppins"/>
              </a:rPr>
              <a:t> Yu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/>
              <a:ea typeface="Roboto Slab"/>
              <a:cs typeface="Poppins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Director, </a:t>
            </a:r>
            <a:b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Center for International Studies and Programs</a:t>
            </a:r>
            <a:endParaRPr kumimoji="0" lang="en-US" sz="100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/>
              <a:ea typeface="Roboto Slab"/>
              <a:cs typeface="Poppins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  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Roboto Slab"/>
              <a:ea typeface="Roboto Slab"/>
            </a:endParaRPr>
          </a:p>
        </p:txBody>
      </p:sp>
      <p:pic>
        <p:nvPicPr>
          <p:cNvPr id="7190" name="Picture 22" descr="Alex Zernechel">
            <a:extLst>
              <a:ext uri="{FF2B5EF4-FFF2-40B4-BE49-F238E27FC236}">
                <a16:creationId xmlns:a16="http://schemas.microsoft.com/office/drawing/2014/main" id="{C193FA00-9F13-7B76-85B7-6E071FF64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2866" y="1008212"/>
            <a:ext cx="1272804" cy="190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542DE4CA-8DCF-76CF-D3B3-57D24BD33A0D}"/>
              </a:ext>
            </a:extLst>
          </p:cNvPr>
          <p:cNvSpPr txBox="1">
            <a:spLocks/>
          </p:cNvSpPr>
          <p:nvPr/>
        </p:nvSpPr>
        <p:spPr>
          <a:xfrm>
            <a:off x="10183586" y="2947263"/>
            <a:ext cx="2079733" cy="6985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accent6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57350" indent="-28575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Alex Zernechel 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Director, </a:t>
            </a:r>
            <a:b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lang="en-US" sz="1000">
                <a:solidFill>
                  <a:srgbClr val="102B5F"/>
                </a:solidFill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Office of Student Engagement and Connections </a:t>
            </a:r>
            <a:endParaRPr kumimoji="0" lang="en-US" sz="100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/>
              <a:ea typeface="Roboto Slab"/>
              <a:cs typeface="Poppins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  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Roboto Slab"/>
              <a:ea typeface="Roboto Slab"/>
            </a:endParaRPr>
          </a:p>
        </p:txBody>
      </p:sp>
      <p:pic>
        <p:nvPicPr>
          <p:cNvPr id="22" name="Picture 2" descr="Dr. Sammy Spann">
            <a:extLst>
              <a:ext uri="{FF2B5EF4-FFF2-40B4-BE49-F238E27FC236}">
                <a16:creationId xmlns:a16="http://schemas.microsoft.com/office/drawing/2014/main" id="{433F441C-D71A-425C-6A9A-07ED10FDC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684" y="1030223"/>
            <a:ext cx="1251204" cy="187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DA10BCEA-B1BF-12BC-2BAB-EBB7E8FC82D2}"/>
              </a:ext>
            </a:extLst>
          </p:cNvPr>
          <p:cNvSpPr txBox="1">
            <a:spLocks/>
          </p:cNvSpPr>
          <p:nvPr/>
        </p:nvSpPr>
        <p:spPr>
          <a:xfrm>
            <a:off x="57883" y="2944099"/>
            <a:ext cx="2006564" cy="51398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accent6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57350" indent="-28575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Sammy Spann, Ph.D. </a:t>
            </a:r>
            <a:b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Vice Provost of Student Affairs &amp; Dean of Students </a:t>
            </a:r>
            <a:b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/>
              <a:ea typeface="Roboto Slab"/>
              <a:cs typeface="Poppins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  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Roboto Slab"/>
              <a:ea typeface="Roboto Slab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205D872-E1D6-248E-0665-B85691966E96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-881" t="5279" r="794" b="-150"/>
          <a:stretch>
            <a:fillRect/>
          </a:stretch>
        </p:blipFill>
        <p:spPr>
          <a:xfrm>
            <a:off x="3829196" y="3861663"/>
            <a:ext cx="1271116" cy="1877594"/>
          </a:xfrm>
          <a:prstGeom prst="rect">
            <a:avLst/>
          </a:prstGeom>
        </p:spPr>
      </p:pic>
      <p:pic>
        <p:nvPicPr>
          <p:cNvPr id="14" name="Picture 13" descr="Alisha Durham portrait photo">
            <a:extLst>
              <a:ext uri="{FF2B5EF4-FFF2-40B4-BE49-F238E27FC236}">
                <a16:creationId xmlns:a16="http://schemas.microsoft.com/office/drawing/2014/main" id="{6E13AACF-4FD5-769C-57FA-87026E517905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976" t="3110" r="-1471" b="5628"/>
          <a:stretch>
            <a:fillRect/>
          </a:stretch>
        </p:blipFill>
        <p:spPr>
          <a:xfrm>
            <a:off x="10521305" y="3806333"/>
            <a:ext cx="1388597" cy="1905444"/>
          </a:xfrm>
          <a:prstGeom prst="rect">
            <a:avLst/>
          </a:prstGeom>
        </p:spPr>
      </p:pic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E9D68719-2511-7D0D-FCA5-B4E88CB404CF}"/>
              </a:ext>
            </a:extLst>
          </p:cNvPr>
          <p:cNvSpPr txBox="1">
            <a:spLocks/>
          </p:cNvSpPr>
          <p:nvPr/>
        </p:nvSpPr>
        <p:spPr>
          <a:xfrm>
            <a:off x="10264866" y="5741262"/>
            <a:ext cx="2079733" cy="6985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2286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b="0" i="0" kern="1200">
                <a:solidFill>
                  <a:schemeClr val="accent6"/>
                </a:solidFill>
                <a:latin typeface="Roboto Slab" pitchFamily="2" charset="0"/>
                <a:ea typeface="Roboto Slab" pitchFamily="2" charset="0"/>
                <a:cs typeface="Roboto Slab" pitchFamily="2" charset="0"/>
              </a:defRPr>
            </a:lvl1pPr>
            <a:lvl2pPr marL="8001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4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2pPr>
            <a:lvl3pPr marL="1257300" indent="-34290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20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 Light" panose="020B0503030403020204" pitchFamily="34" charset="0"/>
                <a:cs typeface="+mn-cs"/>
              </a:defRPr>
            </a:lvl3pPr>
            <a:lvl4pPr marL="1657350" indent="-28575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Roboto Slab" pitchFamily="2" charset="0"/>
                <a:cs typeface="+mn-cs"/>
              </a:defRPr>
            </a:lvl4pPr>
            <a:lvl5pPr marL="1828800" indent="0" algn="l" defTabSz="2286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b="0" i="0" kern="1200">
                <a:solidFill>
                  <a:schemeClr val="accent6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defRPr/>
            </a:pPr>
            <a:r>
              <a:rPr lang="en-US" sz="1000" b="1">
                <a:solidFill>
                  <a:srgbClr val="102B5F"/>
                </a:solidFill>
                <a:latin typeface="Poppins"/>
                <a:ea typeface="Roboto Slab"/>
                <a:cs typeface="Poppins"/>
              </a:rPr>
              <a:t>Alisha Durham </a:t>
            </a:r>
            <a:endParaRPr lang="en-US"/>
          </a:p>
          <a:p>
            <a:pPr algn="ctr">
              <a:spcBef>
                <a:spcPts val="0"/>
              </a:spcBef>
              <a:defRPr/>
            </a:pPr>
            <a:r>
              <a:rPr lang="en-US" sz="1000">
                <a:solidFill>
                  <a:srgbClr val="102B5F"/>
                </a:solidFill>
                <a:latin typeface="Poppins"/>
                <a:ea typeface="Roboto Slab"/>
                <a:cs typeface="Poppins"/>
              </a:rPr>
              <a:t>Director, </a:t>
            </a:r>
            <a:br>
              <a:rPr lang="en-US" sz="1000"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</a:br>
            <a:r>
              <a:rPr lang="en-US" sz="1000">
                <a:solidFill>
                  <a:srgbClr val="102B5F"/>
                </a:solidFill>
                <a:latin typeface="Poppins"/>
                <a:ea typeface="Roboto Slab"/>
                <a:cs typeface="Poppins"/>
              </a:rPr>
              <a:t>Upward Bound &amp; Upward Bound Math Science </a:t>
            </a:r>
            <a:endParaRPr kumimoji="0" lang="en-US" sz="100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Poppins" panose="00000500000000000000" pitchFamily="2" charset="0"/>
              <a:ea typeface="Roboto Slab"/>
              <a:cs typeface="Poppins" panose="00000500000000000000" pitchFamily="2" charset="0"/>
            </a:endParaRPr>
          </a:p>
          <a:p>
            <a:pPr algn="ctr">
              <a:spcBef>
                <a:spcPts val="0"/>
              </a:spcBef>
              <a:defRPr/>
            </a:pPr>
            <a:endParaRPr lang="en-US" sz="1800" b="1">
              <a:solidFill>
                <a:srgbClr val="102B5F"/>
              </a:solidFill>
              <a:latin typeface="Poppins"/>
              <a:ea typeface="Roboto Slab"/>
              <a:cs typeface="Poppins"/>
            </a:endParaRPr>
          </a:p>
          <a:p>
            <a:pPr marL="0" marR="0" lvl="0" indent="0" algn="ctr" defTabSz="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02B5F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" panose="00000500000000000000" pitchFamily="2" charset="0"/>
                <a:ea typeface="Roboto Slab"/>
                <a:cs typeface="Poppins" panose="00000500000000000000" pitchFamily="2" charset="0"/>
              </a:rPr>
              <a:t>    </a:t>
            </a: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102B5F"/>
              </a:solidFill>
              <a:effectLst/>
              <a:uLnTx/>
              <a:uFillTx/>
              <a:latin typeface="Roboto Slab"/>
              <a:ea typeface="Roboto Slab"/>
            </a:endParaRPr>
          </a:p>
        </p:txBody>
      </p:sp>
    </p:spTree>
    <p:extLst>
      <p:ext uri="{BB962C8B-B14F-4D97-AF65-F5344CB8AC3E}">
        <p14:creationId xmlns:p14="http://schemas.microsoft.com/office/powerpoint/2010/main" val="3479194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752D62-DBE0-0FD5-922E-8555C2AE2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513" y="202611"/>
            <a:ext cx="7601711" cy="886267"/>
          </a:xfrm>
        </p:spPr>
        <p:txBody>
          <a:bodyPr/>
          <a:lstStyle/>
          <a:p>
            <a:r>
              <a:rPr lang="en-US" sz="4000">
                <a:latin typeface="Poppins ExtraBold"/>
                <a:cs typeface="Poppins ExtraBold"/>
              </a:rPr>
              <a:t>Areas in DSA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674380-F317-8445-A621-1E0DF0FF02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8785" y="1272688"/>
            <a:ext cx="5535167" cy="512022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Center for Advocacy and Student Experience (CASE) </a:t>
            </a:r>
          </a:p>
          <a:p>
            <a:pPr marL="800100" lvl="1" indent="-3429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Poppins Light"/>
                <a:cs typeface="Poppins Light"/>
              </a:rPr>
              <a:t>Student Conduct &amp; Community Standards</a:t>
            </a:r>
          </a:p>
          <a:p>
            <a:pPr marL="800100" lvl="1" indent="-3429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Poppins Light"/>
                <a:cs typeface="Poppins Light"/>
              </a:rPr>
              <a:t>New Student Orientation Programs</a:t>
            </a:r>
          </a:p>
          <a:p>
            <a:pPr marL="800100" lvl="1" indent="-3429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Poppins Light"/>
                <a:cs typeface="Poppins Light"/>
              </a:rPr>
              <a:t>Eberly Center for Student Experience </a:t>
            </a:r>
          </a:p>
          <a:p>
            <a:pPr marL="800100" lvl="1" indent="-3429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Poppins Light"/>
                <a:cs typeface="Poppins Light"/>
              </a:rPr>
              <a:t>Rocket Fuel Food Pantry 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Center for International Studies and Programs (CISP) </a:t>
            </a:r>
          </a:p>
          <a:p>
            <a:pPr marL="914400" lvl="1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Office of International Student Scholar Services </a:t>
            </a:r>
          </a:p>
          <a:p>
            <a:pPr marL="914400" lvl="1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American Language Institute</a:t>
            </a:r>
          </a:p>
          <a:p>
            <a:pPr marL="914400" lvl="1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Study Abroad 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endParaRPr lang="en-US">
              <a:latin typeface="Poppins Light"/>
              <a:cs typeface="Poppins Ligh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069D5C-263F-7C61-E57F-CD7862AA15AB}"/>
              </a:ext>
            </a:extLst>
          </p:cNvPr>
          <p:cNvSpPr txBox="1"/>
          <p:nvPr/>
        </p:nvSpPr>
        <p:spPr>
          <a:xfrm>
            <a:off x="6649974" y="1272688"/>
            <a:ext cx="609447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Poppins Light"/>
                <a:cs typeface="Poppins Light"/>
              </a:rPr>
              <a:t>Military Service Center 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Poppins Light"/>
                <a:cs typeface="Poppins Light"/>
              </a:rPr>
              <a:t>Office of Student Engagement and Connections (OSEC) 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Poppins Light"/>
                <a:cs typeface="Poppins Light"/>
              </a:rPr>
              <a:t>Rocket Career Center (RC2) 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Poppins Light"/>
                <a:cs typeface="Poppins Light"/>
              </a:rPr>
              <a:t>Rocket Kids 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Poppins Light"/>
                <a:cs typeface="Poppins Light"/>
              </a:rPr>
              <a:t>Toledo Excel 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 sz="2000">
                <a:latin typeface="Poppins Light"/>
                <a:cs typeface="Poppins Light"/>
              </a:rPr>
              <a:t>Upward Bound</a:t>
            </a:r>
          </a:p>
        </p:txBody>
      </p:sp>
    </p:spTree>
    <p:extLst>
      <p:ext uri="{BB962C8B-B14F-4D97-AF65-F5344CB8AC3E}">
        <p14:creationId xmlns:p14="http://schemas.microsoft.com/office/powerpoint/2010/main" val="3822843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1FBFC-897C-6E0F-7558-A9D7971CA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81326D1-C8D5-07EB-DF1A-486ADA102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56" y="136156"/>
            <a:ext cx="6815391" cy="886267"/>
          </a:xfrm>
        </p:spPr>
        <p:txBody>
          <a:bodyPr/>
          <a:lstStyle/>
          <a:p>
            <a:r>
              <a:rPr lang="en-US" sz="4000">
                <a:latin typeface="Poppins ExtraBold"/>
                <a:cs typeface="Poppins ExtraBold"/>
              </a:rPr>
              <a:t>Welcome Weeks Recap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D0325DC-7326-9DE8-13E5-18FCAE3132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9151" y="1160430"/>
            <a:ext cx="5809487" cy="329680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Convocation 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Donuts with the Dean of Students – 160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CAP Carnival – 850 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Flick in the Field – 323 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Sundae on a Monday - 626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Welcome Stations - 922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Campus Involvement Fair  - 1200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Fraternity and Sorority Life 101 - 250 </a:t>
            </a:r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endParaRPr lang="en-US">
              <a:latin typeface="Poppins Light"/>
              <a:cs typeface="Poppins Ligh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53E61-816E-27AD-149F-EA96F52E2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361" y="319182"/>
            <a:ext cx="3353488" cy="189366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9BC63A3-D1F4-F88B-D317-D82E51C4C56E}"/>
              </a:ext>
            </a:extLst>
          </p:cNvPr>
          <p:cNvSpPr txBox="1"/>
          <p:nvPr/>
        </p:nvSpPr>
        <p:spPr>
          <a:xfrm>
            <a:off x="1747154" y="4654296"/>
            <a:ext cx="654220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/>
            <a:r>
              <a:rPr lang="en-US" b="1"/>
              <a:t>Welcome Weeks </a:t>
            </a:r>
            <a:r>
              <a:rPr lang="en-US"/>
              <a:t>(August 28</a:t>
            </a:r>
            <a:r>
              <a:rPr lang="en-US" baseline="30000"/>
              <a:t>th</a:t>
            </a:r>
            <a:r>
              <a:rPr lang="en-US"/>
              <a:t> – October 10</a:t>
            </a:r>
            <a:r>
              <a:rPr lang="en-US" baseline="30000"/>
              <a:t>th</a:t>
            </a:r>
            <a:r>
              <a:rPr lang="en-US"/>
              <a:t>) –activities, traditions, </a:t>
            </a:r>
          </a:p>
          <a:p>
            <a:pPr marL="342900" indent="-342900"/>
            <a:r>
              <a:rPr lang="en-US"/>
              <a:t>and opportunities for students to meet new people, explore the </a:t>
            </a:r>
          </a:p>
          <a:p>
            <a:pPr marL="342900" indent="-342900"/>
            <a:r>
              <a:rPr lang="en-US"/>
              <a:t>university and discover what makes campus feel like home. </a:t>
            </a:r>
          </a:p>
          <a:p>
            <a:pPr marL="342900" indent="-342900"/>
            <a:r>
              <a:rPr lang="en-US"/>
              <a:t>List of events can be found here </a:t>
            </a:r>
            <a:r>
              <a:rPr lang="en-US">
                <a:hlinkClick r:id="rId3"/>
              </a:rPr>
              <a:t>Welcome Weeks</a:t>
            </a:r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AF6D547-494C-9B4C-8874-953362B304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61" y="2409914"/>
            <a:ext cx="3354323" cy="18898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416CA93-3B60-FE4F-3836-EEE7E3718F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0225" y="4457230"/>
            <a:ext cx="3352624" cy="188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306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59322" y="5601250"/>
            <a:ext cx="1157758" cy="1069078"/>
            <a:chOff x="0" y="0"/>
            <a:chExt cx="2315516" cy="2138156"/>
          </a:xfrm>
        </p:grpSpPr>
        <p:sp>
          <p:nvSpPr>
            <p:cNvPr id="3" name="Freeform 3" descr="The University of Toledo"/>
            <p:cNvSpPr/>
            <p:nvPr/>
          </p:nvSpPr>
          <p:spPr>
            <a:xfrm>
              <a:off x="0" y="0"/>
              <a:ext cx="2315464" cy="2138172"/>
            </a:xfrm>
            <a:custGeom>
              <a:avLst/>
              <a:gdLst/>
              <a:ahLst/>
              <a:cxnLst/>
              <a:rect l="l" t="t" r="r" b="b"/>
              <a:pathLst>
                <a:path w="2315464" h="2138172">
                  <a:moveTo>
                    <a:pt x="0" y="0"/>
                  </a:moveTo>
                  <a:lnTo>
                    <a:pt x="2315464" y="0"/>
                  </a:lnTo>
                  <a:lnTo>
                    <a:pt x="2315464" y="2138172"/>
                  </a:lnTo>
                  <a:lnTo>
                    <a:pt x="0" y="21381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0" y="0"/>
            <a:ext cx="3100086" cy="6858000"/>
            <a:chOff x="0" y="0"/>
            <a:chExt cx="6200172" cy="13716000"/>
          </a:xfrm>
        </p:grpSpPr>
        <p:sp>
          <p:nvSpPr>
            <p:cNvPr id="5" name="Freeform 5" descr="A blue and black background  Description automatically generated"/>
            <p:cNvSpPr/>
            <p:nvPr/>
          </p:nvSpPr>
          <p:spPr>
            <a:xfrm>
              <a:off x="0" y="0"/>
              <a:ext cx="6200140" cy="13716000"/>
            </a:xfrm>
            <a:custGeom>
              <a:avLst/>
              <a:gdLst/>
              <a:ahLst/>
              <a:cxnLst/>
              <a:rect l="l" t="t" r="r" b="b"/>
              <a:pathLst>
                <a:path w="6200140" h="13716000">
                  <a:moveTo>
                    <a:pt x="0" y="0"/>
                  </a:moveTo>
                  <a:lnTo>
                    <a:pt x="6200140" y="0"/>
                  </a:lnTo>
                  <a:lnTo>
                    <a:pt x="620014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419" r="-239864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253591" y="5595651"/>
            <a:ext cx="1182964" cy="1091967"/>
            <a:chOff x="0" y="0"/>
            <a:chExt cx="2365928" cy="2183934"/>
          </a:xfrm>
        </p:grpSpPr>
        <p:sp>
          <p:nvSpPr>
            <p:cNvPr id="7" name="Freeform 7" descr="The University of Toledo"/>
            <p:cNvSpPr/>
            <p:nvPr/>
          </p:nvSpPr>
          <p:spPr>
            <a:xfrm>
              <a:off x="0" y="0"/>
              <a:ext cx="2365883" cy="2183892"/>
            </a:xfrm>
            <a:custGeom>
              <a:avLst/>
              <a:gdLst/>
              <a:ahLst/>
              <a:cxnLst/>
              <a:rect l="l" t="t" r="r" b="b"/>
              <a:pathLst>
                <a:path w="2365883" h="2183892">
                  <a:moveTo>
                    <a:pt x="0" y="0"/>
                  </a:moveTo>
                  <a:lnTo>
                    <a:pt x="2365883" y="0"/>
                  </a:lnTo>
                  <a:lnTo>
                    <a:pt x="2365883" y="2183892"/>
                  </a:lnTo>
                  <a:lnTo>
                    <a:pt x="0" y="21838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" r="-1" b="-19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56857" y="122874"/>
            <a:ext cx="8745742" cy="698021"/>
          </a:xfrm>
          <a:prstGeom prst="rect">
            <a:avLst/>
          </a:prstGeom>
        </p:spPr>
        <p:txBody>
          <a:bodyPr lIns="0" tIns="0" rIns="0" bIns="0" rtlCol="0" anchor="b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456"/>
              </a:lnSpc>
            </a:pPr>
            <a:r>
              <a:rPr lang="en-US" sz="3200" b="1">
                <a:solidFill>
                  <a:srgbClr val="003E7E"/>
                </a:solidFill>
                <a:latin typeface="Poppins Bold"/>
                <a:cs typeface="Poppins Bold"/>
                <a:sym typeface="Poppins Bold"/>
              </a:rPr>
              <a:t>Rocket Welcome Weekend Schedule</a:t>
            </a:r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4038600" y="6860918"/>
            <a:ext cx="4114800" cy="365125"/>
          </a:xfrm>
          <a:custGeom>
            <a:avLst/>
            <a:gdLst/>
            <a:ahLst/>
            <a:cxnLst/>
            <a:rect l="l" t="t" r="r" b="b"/>
            <a:pathLst>
              <a:path w="8229600" h="730250">
                <a:moveTo>
                  <a:pt x="0" y="0"/>
                </a:moveTo>
                <a:lnTo>
                  <a:pt x="8229600" y="0"/>
                </a:lnTo>
                <a:lnTo>
                  <a:pt x="8229600" y="730250"/>
                </a:lnTo>
                <a:lnTo>
                  <a:pt x="0" y="730250"/>
                </a:lnTo>
                <a:close/>
              </a:path>
            </a:pathLst>
          </a:custGeo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/>
          </a:p>
        </p:txBody>
      </p:sp>
      <p:grpSp>
        <p:nvGrpSpPr>
          <p:cNvPr id="16" name="Group 16"/>
          <p:cNvGrpSpPr/>
          <p:nvPr/>
        </p:nvGrpSpPr>
        <p:grpSpPr>
          <a:xfrm>
            <a:off x="8701585" y="7211026"/>
            <a:ext cx="2743200" cy="365125"/>
            <a:chOff x="0" y="0"/>
            <a:chExt cx="5486400" cy="73025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486400" cy="730250"/>
            </a:xfrm>
            <a:custGeom>
              <a:avLst/>
              <a:gdLst/>
              <a:ahLst/>
              <a:cxnLst/>
              <a:rect l="l" t="t" r="r" b="b"/>
              <a:pathLst>
                <a:path w="5486400" h="730250">
                  <a:moveTo>
                    <a:pt x="0" y="0"/>
                  </a:moveTo>
                  <a:lnTo>
                    <a:pt x="5486400" y="0"/>
                  </a:lnTo>
                  <a:lnTo>
                    <a:pt x="5486400" y="730250"/>
                  </a:lnTo>
                  <a:lnTo>
                    <a:pt x="0" y="730250"/>
                  </a:lnTo>
                  <a:close/>
                </a:path>
              </a:pathLst>
            </a:custGeom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5486400" cy="768350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ts val="1440"/>
                </a:lnSpc>
              </a:pPr>
              <a:r>
                <a:rPr lang="en-US" sz="1200">
                  <a:solidFill>
                    <a:srgbClr val="898989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15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8859605" y="1063974"/>
            <a:ext cx="3332395" cy="19761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lvl="1">
              <a:lnSpc>
                <a:spcPts val="2160"/>
              </a:lnSpc>
            </a:pPr>
            <a:r>
              <a:rPr lang="en-US" sz="1800" b="1">
                <a:solidFill>
                  <a:srgbClr val="000F3E"/>
                </a:solidFill>
                <a:latin typeface="Poppins"/>
                <a:cs typeface="Poppins"/>
              </a:rPr>
              <a:t>Sunday, August 30th</a:t>
            </a:r>
            <a:endParaRPr lang="en-US" sz="1800" b="1">
              <a:solidFill>
                <a:srgbClr val="000000"/>
              </a:solidFill>
              <a:latin typeface="Poppins"/>
              <a:cs typeface="Poppins"/>
            </a:endParaRPr>
          </a:p>
          <a:p>
            <a:pPr marL="666750" lvl="2" indent="-180975">
              <a:lnSpc>
                <a:spcPts val="2160"/>
              </a:lnSpc>
              <a:buFont typeface="Wingdings"/>
              <a:buChar char="§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Sunrise and Yoga</a:t>
            </a:r>
          </a:p>
          <a:p>
            <a:pPr marL="971550" lvl="3" indent="-180975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6-9am, Glass Bowl</a:t>
            </a:r>
          </a:p>
          <a:p>
            <a:pPr marL="666750" lvl="2" indent="-180975">
              <a:lnSpc>
                <a:spcPts val="2160"/>
              </a:lnSpc>
              <a:buFont typeface="Wingdings,sans-serif"/>
              <a:buChar char="§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NPHC Jam Session</a:t>
            </a:r>
            <a:endParaRPr lang="en-US" sz="1800">
              <a:solidFill>
                <a:srgbClr val="000000"/>
              </a:solidFill>
              <a:latin typeface="Poppins"/>
              <a:cs typeface="Poppins"/>
            </a:endParaRPr>
          </a:p>
          <a:p>
            <a:pPr marL="971550" lvl="3" indent="-180975">
              <a:lnSpc>
                <a:spcPts val="2160"/>
              </a:lnSpc>
              <a:buFont typeface="Arial,Sans-Serif"/>
              <a:buChar char="•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6-pm, Centennial</a:t>
            </a:r>
            <a:endParaRPr lang="en-US" sz="1800">
              <a:solidFill>
                <a:srgbClr val="000000"/>
              </a:solidFill>
              <a:latin typeface="Poppins"/>
              <a:cs typeface="Poppins"/>
            </a:endParaRPr>
          </a:p>
          <a:p>
            <a:pPr marL="361950" lvl="1" indent="-180975">
              <a:lnSpc>
                <a:spcPts val="2160"/>
              </a:lnSpc>
              <a:buFont typeface="Arial,Sans-Serif"/>
              <a:buChar char="•"/>
            </a:pPr>
            <a:endParaRPr lang="en-US" sz="2000">
              <a:solidFill>
                <a:srgbClr val="000F3E"/>
              </a:solidFill>
              <a:latin typeface="Poppins"/>
              <a:cs typeface="Poppins"/>
            </a:endParaRPr>
          </a:p>
          <a:p>
            <a:pPr marL="971550" lvl="3" indent="-180975">
              <a:lnSpc>
                <a:spcPts val="2160"/>
              </a:lnSpc>
              <a:buFont typeface="Arial"/>
              <a:buChar char="•"/>
            </a:pPr>
            <a:endParaRPr lang="en-US" sz="2000">
              <a:solidFill>
                <a:srgbClr val="000F3E"/>
              </a:solidFill>
              <a:latin typeface="Poppins"/>
              <a:cs typeface="Poppins"/>
            </a:endParaRP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D64CB2B4-2E7B-0C21-7086-1E187215F01C}"/>
              </a:ext>
            </a:extLst>
          </p:cNvPr>
          <p:cNvSpPr txBox="1"/>
          <p:nvPr/>
        </p:nvSpPr>
        <p:spPr>
          <a:xfrm>
            <a:off x="0" y="1149767"/>
            <a:ext cx="4724116" cy="3951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975" lvl="1">
              <a:lnSpc>
                <a:spcPts val="2160"/>
              </a:lnSpc>
            </a:pPr>
            <a:r>
              <a:rPr lang="en-US" sz="1800" b="1">
                <a:solidFill>
                  <a:srgbClr val="000F3E"/>
                </a:solidFill>
                <a:latin typeface="Poppins"/>
                <a:cs typeface="Poppins"/>
                <a:sym typeface="Poppins"/>
              </a:rPr>
              <a:t>Friday, August 28th</a:t>
            </a:r>
            <a:endParaRPr lang="en-US" sz="1800" b="1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666750" lvl="2" indent="-180975">
              <a:lnSpc>
                <a:spcPts val="2160"/>
              </a:lnSpc>
              <a:buFont typeface="Wingdings"/>
              <a:buChar char="§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Donuts with the Dean</a:t>
            </a:r>
          </a:p>
          <a:p>
            <a:pPr marL="971550" lvl="3" indent="-180975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9-10am, SU Ingman</a:t>
            </a:r>
          </a:p>
          <a:p>
            <a:pPr marL="666750" lvl="2" indent="-180975">
              <a:lnSpc>
                <a:spcPts val="2160"/>
              </a:lnSpc>
              <a:buFont typeface="Wingdings"/>
              <a:buChar char="§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Academic Adventure</a:t>
            </a:r>
          </a:p>
          <a:p>
            <a:pPr marL="971550" lvl="3" indent="-180975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Various locations</a:t>
            </a:r>
          </a:p>
          <a:p>
            <a:pPr marL="666750" lvl="2" indent="-180975">
              <a:lnSpc>
                <a:spcPts val="2160"/>
              </a:lnSpc>
              <a:buFont typeface="Wingdings"/>
              <a:buChar char="§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Class of 2030 Lunch</a:t>
            </a:r>
          </a:p>
          <a:p>
            <a:pPr marL="971550" lvl="3" indent="-180975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12-1pm, Flatlands</a:t>
            </a:r>
          </a:p>
          <a:p>
            <a:pPr marL="666750" lvl="2" indent="-180975">
              <a:lnSpc>
                <a:spcPts val="2160"/>
              </a:lnSpc>
              <a:buFont typeface="Wingdings"/>
              <a:buChar char="§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Rocky's Welcome (convocation)</a:t>
            </a:r>
          </a:p>
          <a:p>
            <a:pPr marL="971550" lvl="3" indent="-180975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2-3pm, SU Auditorium</a:t>
            </a:r>
          </a:p>
          <a:p>
            <a:pPr marL="666750" lvl="2" indent="-180975">
              <a:lnSpc>
                <a:spcPts val="2160"/>
              </a:lnSpc>
              <a:buFont typeface="Wingdings"/>
              <a:buChar char="§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CAP Carnival</a:t>
            </a:r>
          </a:p>
          <a:p>
            <a:pPr marL="971550" lvl="3" indent="-180975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7-9pm, Carter Hall Field</a:t>
            </a:r>
          </a:p>
          <a:p>
            <a:pPr marL="971550" lvl="3" indent="-180975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Saturday, August 29th</a:t>
            </a:r>
            <a:endParaRPr lang="en-US" sz="1800">
              <a:ea typeface="Calibri"/>
              <a:cs typeface="Calibri"/>
            </a:endParaRPr>
          </a:p>
          <a:p>
            <a:pPr marL="361950" lvl="1" indent="-180975">
              <a:lnSpc>
                <a:spcPts val="2160"/>
              </a:lnSpc>
              <a:buFont typeface="Arial,Sans-Serif"/>
              <a:buChar char="•"/>
            </a:pPr>
            <a:endParaRPr lang="en-US" sz="2000">
              <a:solidFill>
                <a:srgbClr val="000F3E"/>
              </a:solidFill>
              <a:latin typeface="Poppins"/>
              <a:cs typeface="Poppins"/>
            </a:endParaRPr>
          </a:p>
          <a:p>
            <a:pPr marL="971550" lvl="3" indent="-180975">
              <a:lnSpc>
                <a:spcPts val="2160"/>
              </a:lnSpc>
              <a:buFont typeface="Arial"/>
              <a:buChar char="•"/>
            </a:pPr>
            <a:endParaRPr lang="en-US" sz="2000">
              <a:solidFill>
                <a:srgbClr val="000F3E"/>
              </a:solidFill>
              <a:latin typeface="Poppins"/>
              <a:cs typeface="Poppin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9964EA-596A-244D-EC1F-146C79B3BC2D}"/>
              </a:ext>
            </a:extLst>
          </p:cNvPr>
          <p:cNvSpPr txBox="1"/>
          <p:nvPr/>
        </p:nvSpPr>
        <p:spPr>
          <a:xfrm>
            <a:off x="4139787" y="1063974"/>
            <a:ext cx="4862812" cy="2061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0975" lvl="1">
              <a:lnSpc>
                <a:spcPts val="2160"/>
              </a:lnSpc>
            </a:pPr>
            <a:r>
              <a:rPr lang="en-US" sz="1800" b="1">
                <a:solidFill>
                  <a:srgbClr val="000F3E"/>
                </a:solidFill>
                <a:latin typeface="Poppins"/>
                <a:cs typeface="Poppins"/>
              </a:rPr>
              <a:t>Saturday, August 29th</a:t>
            </a:r>
            <a:endParaRPr lang="en-US" sz="1800" b="1">
              <a:solidFill>
                <a:srgbClr val="000000"/>
              </a:solidFill>
              <a:latin typeface="Poppins"/>
              <a:cs typeface="Poppins"/>
            </a:endParaRPr>
          </a:p>
          <a:p>
            <a:pPr marL="666750" lvl="2" indent="-180975">
              <a:lnSpc>
                <a:spcPts val="2160"/>
              </a:lnSpc>
              <a:buFont typeface="Wingdings"/>
              <a:buChar char="§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Walmart &amp; Target Runs</a:t>
            </a:r>
          </a:p>
          <a:p>
            <a:pPr marL="971550" lvl="3" indent="-180975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10am-2pm</a:t>
            </a:r>
          </a:p>
          <a:p>
            <a:pPr marL="666750" lvl="2" indent="-180975">
              <a:lnSpc>
                <a:spcPts val="2160"/>
              </a:lnSpc>
              <a:buFont typeface="Wingdings,sans-serif"/>
              <a:buChar char="§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Rocky's Mud Volleyball Tournament</a:t>
            </a:r>
          </a:p>
          <a:p>
            <a:pPr marL="971550" lvl="3" indent="-180975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10am – 2pm, Flatlands</a:t>
            </a:r>
          </a:p>
          <a:p>
            <a:pPr marL="666750" lvl="2" indent="-180975">
              <a:lnSpc>
                <a:spcPts val="2160"/>
              </a:lnSpc>
              <a:buFont typeface="Wingdings,sans-serif"/>
              <a:buChar char="§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Flicks on the Field</a:t>
            </a:r>
          </a:p>
          <a:p>
            <a:pPr marL="971550" lvl="3" indent="-180975">
              <a:lnSpc>
                <a:spcPts val="2160"/>
              </a:lnSpc>
              <a:buFont typeface="Arial"/>
              <a:buChar char="•"/>
            </a:pPr>
            <a:r>
              <a:rPr lang="en-US" sz="1800">
                <a:solidFill>
                  <a:srgbClr val="000F3E"/>
                </a:solidFill>
                <a:latin typeface="Poppins"/>
                <a:cs typeface="Poppins"/>
              </a:rPr>
              <a:t>8-10pm, Glass Bowl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487D64-F41B-B6B7-D610-E411361540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6357" y="4570583"/>
            <a:ext cx="3649955" cy="20613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42032D-744F-161E-2029-D65D35A8A7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9205" y="4556505"/>
            <a:ext cx="3672626" cy="2067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946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819E19-49EB-81AE-D82D-5E2376073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0739" y="93536"/>
            <a:ext cx="4114800" cy="1004438"/>
          </a:xfrm>
        </p:spPr>
        <p:txBody>
          <a:bodyPr/>
          <a:lstStyle/>
          <a:p>
            <a:r>
              <a:rPr lang="en-US"/>
              <a:t>Upcoming Events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90B6DA-E447-CE9E-FBDD-E65AFC12B132}"/>
              </a:ext>
            </a:extLst>
          </p:cNvPr>
          <p:cNvSpPr txBox="1"/>
          <p:nvPr/>
        </p:nvSpPr>
        <p:spPr>
          <a:xfrm>
            <a:off x="983257" y="1271016"/>
            <a:ext cx="7831559" cy="37548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Floats and Votes – September 15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JCPenney Rocket Suit-Up – September 25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Rocket Family Weekend  - September 25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– 27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Homecoming Week: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Olympus Unleashed: Rockets Reign – October 5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– 10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Halloway’s Haunted Halloween Week – October 26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– 30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BOO-sting Your Career Week – October 26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– 29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Rocket Thrift Shop – November 4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President’s Thanksgiving Lunch – November 9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Mom’s Weekend – November 13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-15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International Education Week – November 16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-20</a:t>
            </a:r>
            <a:r>
              <a:rPr lang="en-US" sz="2000" baseline="30000">
                <a:solidFill>
                  <a:srgbClr val="003E7E"/>
                </a:solidFill>
                <a:latin typeface="Poppins Light"/>
                <a:cs typeface="Poppins Light"/>
              </a:rPr>
              <a:t>th</a:t>
            </a:r>
            <a:r>
              <a:rPr lang="en-US" sz="2000">
                <a:solidFill>
                  <a:srgbClr val="003E7E"/>
                </a:solidFill>
                <a:latin typeface="Poppins Light"/>
                <a:cs typeface="Poppins Ligh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24529C-1257-1E55-A26B-10CBAFDAD9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2803" y="210213"/>
            <a:ext cx="3054361" cy="22861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811219-B7F4-89AA-5618-BCB3AD03C8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2803" y="2768477"/>
            <a:ext cx="3084458" cy="17646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FCF9C3-0273-660F-42A9-E1C6180082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2802" y="4661846"/>
            <a:ext cx="3084459" cy="173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486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213052E-27A4-573F-442E-5DE860BFD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812" y="-156396"/>
            <a:ext cx="5355188" cy="1004438"/>
          </a:xfrm>
        </p:spPr>
        <p:txBody>
          <a:bodyPr/>
          <a:lstStyle/>
          <a:p>
            <a:r>
              <a:rPr lang="en-US"/>
              <a:t>Some New Initiatives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F1A418BF-1F42-5B45-346D-8160832F8F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1705" y="848042"/>
            <a:ext cx="11106911" cy="466613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CVS wellness bags 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/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September 8: Fraternity &amp; Sorority Life 101</a:t>
            </a:r>
            <a:br>
              <a:rPr lang="en-US" sz="1800"/>
            </a:br>
            <a:endParaRPr lang="en-US" sz="1800"/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September 22: Vintage Market on Centennial Mall</a:t>
            </a:r>
            <a:br>
              <a:rPr lang="en-US" sz="1800"/>
            </a:br>
            <a:endParaRPr lang="en-US" sz="1800"/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October 24: Islamic Food Bank Service Trip</a:t>
            </a:r>
            <a:br>
              <a:rPr lang="en-US" sz="1800"/>
            </a:br>
            <a:endParaRPr lang="en-US" sz="1800"/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October 27: Don't Ghost Your Vote</a:t>
            </a:r>
            <a:br>
              <a:rPr lang="en-US" sz="1800"/>
            </a:br>
            <a:endParaRPr lang="en-US" sz="1800"/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October 31: Trick or Canning</a:t>
            </a:r>
            <a:br>
              <a:rPr lang="en-US" sz="1800"/>
            </a:br>
            <a:endParaRPr lang="en-US" sz="1800"/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Rocky's 60</a:t>
            </a:r>
            <a:r>
              <a:rPr lang="en-US" sz="1800" i="1">
                <a:latin typeface="Poppins Light"/>
                <a:cs typeface="Poppins Light"/>
              </a:rPr>
              <a:t>th</a:t>
            </a:r>
            <a:r>
              <a:rPr lang="en-US" sz="1800">
                <a:latin typeface="Poppins Light"/>
                <a:cs typeface="Poppins Light"/>
              </a:rPr>
              <a:t> Birthday will be celebrated during Homecoming week!</a:t>
            </a:r>
            <a:br>
              <a:rPr lang="en-US" sz="1800"/>
            </a:br>
            <a:endParaRPr lang="en-US" sz="1800"/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House Calls: Intentional check-ins with first-year, residential students in Parks Tower.</a:t>
            </a:r>
            <a:br>
              <a:rPr lang="en-US" sz="1800"/>
            </a:b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59362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E7692-0BE7-4C3F-9A05-1498CD598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E57F42-81D7-603D-FDAD-B5CA50604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495" y="-156396"/>
            <a:ext cx="5355188" cy="1004438"/>
          </a:xfrm>
        </p:spPr>
        <p:txBody>
          <a:bodyPr/>
          <a:lstStyle/>
          <a:p>
            <a:r>
              <a:rPr lang="en-US"/>
              <a:t>Some New Initiatives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F77428D-7E03-BDF5-910C-45F1AD0B6F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5612" y="1265269"/>
            <a:ext cx="9140804" cy="478466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Meal Recovery: Partnership with Chartwells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80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Rockets Feeding Rockets (Meal Swipe Donations)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8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Upgrades to the online orientation platform</a:t>
            </a:r>
          </a:p>
          <a:p>
            <a:endParaRPr lang="en-US" sz="1800">
              <a:latin typeface="Poppins Light"/>
              <a:cs typeface="Poppins Light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VALOR: Peer Advising – to support military connected students </a:t>
            </a:r>
            <a:endParaRPr lang="en-US" sz="1800">
              <a:solidFill>
                <a:srgbClr val="000000"/>
              </a:solidFill>
              <a:latin typeface="Poppins Light"/>
              <a:cs typeface="Poppins Light"/>
            </a:endParaRPr>
          </a:p>
          <a:p>
            <a:pPr lvl="0"/>
            <a:endParaRPr lang="en-US" sz="180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Collaborating with the Office of the Provost’s new ASCEND program</a:t>
            </a:r>
            <a:br>
              <a:rPr lang="en-US" sz="1800"/>
            </a:br>
            <a:endParaRPr lang="en-US" sz="180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>
                <a:latin typeface="Poppins Light"/>
                <a:cs typeface="Poppins Light"/>
              </a:rPr>
              <a:t>Launching the new Science, Data &amp; Health Career Fair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b="1"/>
          </a:p>
          <a:p>
            <a:pPr lvl="0"/>
            <a:endParaRPr lang="en-US"/>
          </a:p>
          <a:p>
            <a:pPr marL="457200" indent="-457200">
              <a:buClr>
                <a:srgbClr val="003E7E"/>
              </a:buClr>
              <a:buFont typeface="Arial" panose="020B0604020202020204" pitchFamily="34" charset="0"/>
              <a:buChar char="•"/>
            </a:pPr>
            <a:endParaRPr lang="en-US">
              <a:latin typeface="Poppins Light"/>
              <a:cs typeface="Poppins Light"/>
            </a:endParaRPr>
          </a:p>
        </p:txBody>
      </p:sp>
    </p:spTree>
    <p:extLst>
      <p:ext uri="{BB962C8B-B14F-4D97-AF65-F5344CB8AC3E}">
        <p14:creationId xmlns:p14="http://schemas.microsoft.com/office/powerpoint/2010/main" val="255431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AF74D15-55B9-1195-AE33-4C69B80A4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2187" y="119524"/>
            <a:ext cx="4293744" cy="1004438"/>
          </a:xfrm>
        </p:spPr>
        <p:txBody>
          <a:bodyPr/>
          <a:lstStyle/>
          <a:p>
            <a:r>
              <a:rPr lang="en-US"/>
              <a:t>How You Can Help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E7A327-A0DE-8D9D-8BC5-3AE1B2944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41658" y="1324707"/>
            <a:ext cx="7371990" cy="384279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Support students outside of the classroom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Provide extra credit to students for attending events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Sign up to volunteer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Visit </a:t>
            </a:r>
            <a:r>
              <a:rPr lang="en-US" err="1">
                <a:latin typeface="Poppins Light"/>
                <a:cs typeface="Poppins Light"/>
              </a:rPr>
              <a:t>Invonet</a:t>
            </a:r>
            <a:r>
              <a:rPr lang="en-US">
                <a:latin typeface="Poppins Light"/>
                <a:cs typeface="Poppins Light"/>
              </a:rPr>
              <a:t> to learn about student organizations and events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Encourage students to get involved and take advantage of campus resources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>
                <a:latin typeface="Poppins Light"/>
                <a:cs typeface="Poppins Light"/>
              </a:rPr>
              <a:t>Report a concern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450FB8-EEE2-0477-D662-01C090F4B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3728" y="148560"/>
            <a:ext cx="2771433" cy="20785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6325CE-35AE-0FF0-A8E8-1777E79C6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3728" y="2389712"/>
            <a:ext cx="2771433" cy="20785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6578BE-80C9-09F2-6EA8-A3851160AF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3728" y="4630864"/>
            <a:ext cx="2771432" cy="207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694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A9C2400-9FD6-0016-ACF8-BBBA22B1C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684" y="420916"/>
            <a:ext cx="9733656" cy="914400"/>
          </a:xfrm>
        </p:spPr>
        <p:txBody>
          <a:bodyPr/>
          <a:lstStyle/>
          <a:p>
            <a:r>
              <a:rPr lang="en-US"/>
              <a:t>How to </a:t>
            </a:r>
            <a:r>
              <a:rPr lang="en-US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Report a Concern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9A07F2-B3A5-1D76-08BD-90BFF9D98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1234" y="1609305"/>
            <a:ext cx="9726161" cy="395294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marR="0" lvl="0" indent="0" algn="l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 Light"/>
                <a:ea typeface="Roboto Slab"/>
                <a:cs typeface="Poppins Light"/>
              </a:rPr>
              <a:t>In Person, E-Mail, or Telephone</a:t>
            </a:r>
          </a:p>
          <a:p>
            <a:pPr marL="342900" marR="0" lvl="0" indent="-342900" algn="l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 Light"/>
                <a:ea typeface="Roboto Slab"/>
                <a:cs typeface="Poppins Light"/>
              </a:rPr>
              <a:t>2518 Thompson Student Union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 Light"/>
              <a:ea typeface="Roboto Slab"/>
              <a:cs typeface="Poppins Light"/>
            </a:endParaRPr>
          </a:p>
          <a:p>
            <a:pPr marL="342900" marR="0" lvl="0" indent="-342900" algn="l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 Light"/>
                <a:ea typeface="Roboto Slab"/>
                <a:cs typeface="Poppins Light"/>
              </a:rPr>
              <a:t>CASE@UTOLEDO.EDU OR 419-530-HELP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 Light"/>
              <a:ea typeface="Roboto Slab"/>
              <a:cs typeface="Poppins Light"/>
            </a:endParaRPr>
          </a:p>
          <a:p>
            <a:pPr marL="342900" indent="-342900" defTabSz="228600">
              <a:buClrTx/>
              <a:defRPr/>
            </a:pPr>
            <a:r>
              <a:rPr lang="en-US" sz="2400">
                <a:solidFill>
                  <a:srgbClr val="494947"/>
                </a:solidFill>
                <a:latin typeface="Poppins Light"/>
                <a:ea typeface="Roboto Slab"/>
                <a:cs typeface="Poppins Light"/>
              </a:rPr>
              <a:t>DSA 24/7 On-call: 419-343-9946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 Light" panose="00000400000000000000" pitchFamily="2" charset="0"/>
              <a:ea typeface="Roboto Slab" pitchFamily="2" charset="0"/>
              <a:cs typeface="Poppins Light" panose="00000400000000000000" pitchFamily="2" charset="0"/>
            </a:endParaRPr>
          </a:p>
          <a:p>
            <a:pPr marL="342900" indent="-342900" defTabSz="228600">
              <a:buClrTx/>
              <a:defRPr/>
            </a:pPr>
            <a:endParaRPr lang="en-US" sz="1200">
              <a:solidFill>
                <a:srgbClr val="494947"/>
              </a:solidFill>
              <a:latin typeface="Poppins Light" panose="00000400000000000000" pitchFamily="2" charset="0"/>
              <a:ea typeface="Roboto Slab" pitchFamily="2" charset="0"/>
              <a:cs typeface="Poppins Light" panose="00000400000000000000" pitchFamily="2" charset="0"/>
            </a:endParaRPr>
          </a:p>
          <a:p>
            <a:pPr marL="0" marR="0" lvl="0" indent="0" algn="l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 Light"/>
                <a:ea typeface="Roboto Slab"/>
                <a:cs typeface="Poppins Light"/>
              </a:rPr>
              <a:t>Report a Concern: Bottom of every </a:t>
            </a:r>
            <a:r>
              <a:rPr kumimoji="0" lang="en-US" sz="2400" b="1" i="0" u="none" strike="noStrike" kern="1200" cap="none" spc="0" normalizeH="0" baseline="0" noProof="0" err="1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 Light"/>
                <a:ea typeface="Roboto Slab"/>
                <a:cs typeface="Poppins Light"/>
              </a:rPr>
              <a:t>UToledo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 Light"/>
                <a:ea typeface="Roboto Slab"/>
                <a:cs typeface="Poppins Light"/>
              </a:rPr>
              <a:t> Website </a:t>
            </a:r>
            <a:endParaRPr lang="en-US" sz="2400" b="1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 Light"/>
              <a:ea typeface="Roboto Slab"/>
              <a:cs typeface="Poppins Light"/>
            </a:endParaRPr>
          </a:p>
          <a:p>
            <a:pPr marL="342900" marR="0" lvl="0" indent="-342900" algn="l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 Light"/>
                <a:ea typeface="Roboto Slab"/>
                <a:cs typeface="Poppins Light"/>
              </a:rPr>
              <a:t>Sexual Misconduct, Title IX (Title IX/Student Conduct)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 Light"/>
              <a:ea typeface="Roboto Slab"/>
              <a:cs typeface="Poppins Light"/>
            </a:endParaRPr>
          </a:p>
          <a:p>
            <a:pPr marL="342900" marR="0" lvl="0" indent="-342900" algn="l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494947"/>
                </a:solidFill>
                <a:effectLst/>
                <a:uLnTx/>
                <a:uFillTx/>
                <a:latin typeface="Poppins Light"/>
                <a:ea typeface="Roboto Slab"/>
                <a:cs typeface="Poppins Light"/>
              </a:rPr>
              <a:t>Discrimination/Harassment (HR)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494947"/>
              </a:solidFill>
              <a:effectLst/>
              <a:uLnTx/>
              <a:uFillTx/>
              <a:latin typeface="Poppins Light"/>
              <a:ea typeface="Roboto Slab"/>
              <a:cs typeface="Poppins Light"/>
            </a:endParaRPr>
          </a:p>
          <a:p>
            <a:pPr marL="342900" marR="0" lvl="0" indent="-342900" algn="l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Light"/>
                <a:ea typeface="Roboto Slab"/>
                <a:cs typeface="Poppins Light"/>
              </a:rPr>
              <a:t>Student Conduct (CASE)</a:t>
            </a:r>
            <a:endParaRPr lang="en-US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Light"/>
              <a:ea typeface="Roboto Slab"/>
              <a:cs typeface="Poppins Light"/>
            </a:endParaRPr>
          </a:p>
          <a:p>
            <a:pPr marL="342900" marR="0" lvl="0" indent="-342900" algn="l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Poppins Light"/>
                <a:ea typeface="Roboto Slab"/>
                <a:cs typeface="Poppins Light"/>
              </a:rPr>
              <a:t>Concern for a Student (CASE)</a:t>
            </a:r>
            <a:endParaRPr lang="en-US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Poppins Light"/>
              <a:ea typeface="Roboto Slab"/>
              <a:cs typeface="Poppins Light"/>
            </a:endParaRPr>
          </a:p>
          <a:p>
            <a:pPr marL="342900" marR="0" lvl="0" indent="-342900" algn="l" defTabSz="2286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>
                <a:solidFill>
                  <a:schemeClr val="tx1"/>
                </a:solidFill>
                <a:latin typeface="Poppins Light"/>
                <a:ea typeface="Roboto Slab"/>
                <a:cs typeface="Poppins Light"/>
              </a:rPr>
              <a:t>Anonymous Reporting Line (Compliance)</a:t>
            </a:r>
            <a:endParaRPr lang="en-US" sz="24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 Light"/>
              <a:ea typeface="Roboto Slab"/>
              <a:cs typeface="Poppins Light"/>
            </a:endParaRPr>
          </a:p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2F253E-09A1-228F-0F2B-D04D42D919D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494947">
                <a:tint val="45000"/>
                <a:satMod val="400000"/>
              </a:srgbClr>
            </a:duotone>
          </a:blip>
          <a:srcRect r="4929"/>
          <a:stretch/>
        </p:blipFill>
        <p:spPr>
          <a:xfrm>
            <a:off x="2860276" y="6094060"/>
            <a:ext cx="8727119" cy="694666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1F91B46-CB37-888F-C07B-81C6BC450C74}"/>
              </a:ext>
            </a:extLst>
          </p:cNvPr>
          <p:cNvCxnSpPr>
            <a:cxnSpLocks/>
          </p:cNvCxnSpPr>
          <p:nvPr/>
        </p:nvCxnSpPr>
        <p:spPr>
          <a:xfrm>
            <a:off x="4804913" y="6094060"/>
            <a:ext cx="483763" cy="420677"/>
          </a:xfrm>
          <a:prstGeom prst="straightConnector1">
            <a:avLst/>
          </a:prstGeom>
          <a:noFill/>
          <a:ln w="19050" cap="flat" cmpd="sng" algn="ctr">
            <a:solidFill>
              <a:srgbClr val="134FC9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3395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810F60-8E71-7D33-3648-1BC856A1E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02" y="347928"/>
            <a:ext cx="7337644" cy="1930145"/>
          </a:xfrm>
          <a:solidFill>
            <a:srgbClr val="003E7E"/>
          </a:solidFill>
        </p:spPr>
        <p:txBody>
          <a:bodyPr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Thank you </a:t>
            </a: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and Go Rockets 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7203211C-D851-1AA8-BA5B-9189C46144B3}"/>
              </a:ext>
            </a:extLst>
          </p:cNvPr>
          <p:cNvSpPr txBox="1">
            <a:spLocks/>
          </p:cNvSpPr>
          <p:nvPr/>
        </p:nvSpPr>
        <p:spPr>
          <a:xfrm>
            <a:off x="282466" y="2403292"/>
            <a:ext cx="5887875" cy="3197407"/>
          </a:xfrm>
          <a:prstGeom prst="rect">
            <a:avLst/>
          </a:prstGeom>
          <a:solidFill>
            <a:schemeClr val="tx2"/>
          </a:solidFill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000F3E"/>
                </a:solidFill>
                <a:latin typeface="Poppins ExtraBold" pitchFamily="2" charset="77"/>
                <a:ea typeface="+mj-ea"/>
                <a:cs typeface="Poppins ExtraBold" pitchFamily="2" charset="77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24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Sammy J. Spann, Ph.D.,</a:t>
            </a:r>
          </a:p>
          <a:p>
            <a:pPr>
              <a:lnSpc>
                <a:spcPct val="120000"/>
              </a:lnSpc>
            </a:pPr>
            <a:r>
              <a:rPr lang="en-US" sz="24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Vice Provost &amp; Dean of Students </a:t>
            </a:r>
          </a:p>
          <a:p>
            <a:pPr>
              <a:lnSpc>
                <a:spcPct val="120000"/>
              </a:lnSpc>
            </a:pPr>
            <a:r>
              <a:rPr lang="en-US" sz="24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Division of Student Affairs </a:t>
            </a:r>
          </a:p>
          <a:p>
            <a:pPr>
              <a:lnSpc>
                <a:spcPct val="120000"/>
              </a:lnSpc>
            </a:pPr>
            <a:r>
              <a:rPr lang="en-US" sz="2400">
                <a:solidFill>
                  <a:schemeClr val="bg1"/>
                </a:solidFill>
                <a:latin typeface="Poppins Light"/>
                <a:cs typeface="Poppins Light"/>
              </a:rPr>
              <a:t>University Hall 3630</a:t>
            </a:r>
          </a:p>
          <a:p>
            <a:pPr>
              <a:lnSpc>
                <a:spcPct val="120000"/>
              </a:lnSpc>
            </a:pPr>
            <a:r>
              <a:rPr lang="en-US" sz="2400">
                <a:solidFill>
                  <a:schemeClr val="bg1"/>
                </a:solidFill>
                <a:latin typeface="Poppins Light"/>
                <a:cs typeface="Poppins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Sammy.Spann@utoledo.edu</a:t>
            </a:r>
            <a:endParaRPr lang="en-US" sz="2400">
              <a:solidFill>
                <a:schemeClr val="bg1"/>
              </a:solidFill>
              <a:latin typeface="Poppins Light"/>
              <a:cs typeface="Poppins Light"/>
            </a:endParaRPr>
          </a:p>
          <a:p>
            <a:pPr>
              <a:lnSpc>
                <a:spcPct val="120000"/>
              </a:lnSpc>
            </a:pPr>
            <a:r>
              <a:rPr lang="en-US" sz="2400">
                <a:solidFill>
                  <a:schemeClr val="bg1"/>
                </a:solidFill>
                <a:latin typeface="Poppins Light"/>
                <a:cs typeface="Poppins Light"/>
              </a:rPr>
              <a:t>419.530.7963</a:t>
            </a:r>
          </a:p>
          <a:p>
            <a:pPr>
              <a:lnSpc>
                <a:spcPct val="120000"/>
              </a:lnSpc>
            </a:pPr>
            <a:r>
              <a:rPr lang="en-US" sz="2400">
                <a:solidFill>
                  <a:schemeClr val="bg1"/>
                </a:solidFill>
                <a:latin typeface="Poppins Light" panose="00000400000000000000" pitchFamily="2" charset="0"/>
                <a:cs typeface="Poppins Light" panose="00000400000000000000" pitchFamily="2" charset="0"/>
              </a:rPr>
              <a:t>Instagram: @DocSpann</a:t>
            </a:r>
          </a:p>
          <a:p>
            <a:pPr>
              <a:lnSpc>
                <a:spcPct val="120000"/>
              </a:lnSpc>
            </a:pPr>
            <a:r>
              <a:rPr lang="en-US" sz="2400">
                <a:solidFill>
                  <a:schemeClr val="bg1"/>
                </a:solidFill>
                <a:latin typeface="Poppins Light"/>
                <a:cs typeface="Poppins Light"/>
              </a:rPr>
              <a:t>DSA Instagram: @utoledostudentaffairs </a:t>
            </a:r>
          </a:p>
        </p:txBody>
      </p:sp>
    </p:spTree>
    <p:extLst>
      <p:ext uri="{BB962C8B-B14F-4D97-AF65-F5344CB8AC3E}">
        <p14:creationId xmlns:p14="http://schemas.microsoft.com/office/powerpoint/2010/main" val="3280309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Toledo">
      <a:dk1>
        <a:srgbClr val="000000"/>
      </a:dk1>
      <a:lt1>
        <a:srgbClr val="FFFFFF"/>
      </a:lt1>
      <a:dk2>
        <a:srgbClr val="003D7E"/>
      </a:dk2>
      <a:lt2>
        <a:srgbClr val="FFFFFF"/>
      </a:lt2>
      <a:accent1>
        <a:srgbClr val="000E3D"/>
      </a:accent1>
      <a:accent2>
        <a:srgbClr val="102B5E"/>
      </a:accent2>
      <a:accent3>
        <a:srgbClr val="003D7E"/>
      </a:accent3>
      <a:accent4>
        <a:srgbClr val="009CE5"/>
      </a:accent4>
      <a:accent5>
        <a:srgbClr val="AED4E9"/>
      </a:accent5>
      <a:accent6>
        <a:srgbClr val="FFD200"/>
      </a:accent6>
      <a:hlink>
        <a:srgbClr val="A1047C"/>
      </a:hlink>
      <a:folHlink>
        <a:srgbClr val="A1047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Toledo Presentation" id="{878472B2-5CB3-A84F-BF88-024C4E197E2A}" vid="{13CA13BF-2D47-8E49-8F59-CCE2B7E506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F644284F258A4F83D88B4E75A7EB06" ma:contentTypeVersion="13" ma:contentTypeDescription="Create a new document." ma:contentTypeScope="" ma:versionID="8bc824f408e5a0824f660e01b1420eff">
  <xsd:schema xmlns:xsd="http://www.w3.org/2001/XMLSchema" xmlns:xs="http://www.w3.org/2001/XMLSchema" xmlns:p="http://schemas.microsoft.com/office/2006/metadata/properties" xmlns:ns2="de6a5279-36ea-4159-911d-27aa6324196a" xmlns:ns3="7c0735ce-209a-426f-b55f-c7b52627f3f2" targetNamespace="http://schemas.microsoft.com/office/2006/metadata/properties" ma:root="true" ma:fieldsID="1defb250cd03e6c4c6b41379649b9863" ns2:_="" ns3:_="">
    <xsd:import namespace="de6a5279-36ea-4159-911d-27aa6324196a"/>
    <xsd:import namespace="7c0735ce-209a-426f-b55f-c7b52627f3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6a5279-36ea-4159-911d-27aa632419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427814da-d929-400b-abc8-ab7de3d9c0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0735ce-209a-426f-b55f-c7b52627f3f2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0854b9a-258d-4f64-96cf-8df05c4cb81a}" ma:internalName="TaxCatchAll" ma:showField="CatchAllData" ma:web="7c0735ce-209a-426f-b55f-c7b52627f3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0735ce-209a-426f-b55f-c7b52627f3f2" xsi:nil="true"/>
    <lcf76f155ced4ddcb4097134ff3c332f xmlns="de6a5279-36ea-4159-911d-27aa6324196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B535838-7930-4D65-9E28-F65DCDE98F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B616408-2851-446E-9891-A679B9AD8962}">
  <ds:schemaRefs>
    <ds:schemaRef ds:uri="7c0735ce-209a-426f-b55f-c7b52627f3f2"/>
    <ds:schemaRef ds:uri="de6a5279-36ea-4159-911d-27aa6324196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D3CB7A0-CF75-41EF-B621-0894CFC83814}">
  <ds:schemaRefs>
    <ds:schemaRef ds:uri="7c0735ce-209a-426f-b55f-c7b52627f3f2"/>
    <ds:schemaRef ds:uri="de6a5279-36ea-4159-911d-27aa6324196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856</Words>
  <Application>Microsoft Office PowerPoint</Application>
  <PresentationFormat>Widescreen</PresentationFormat>
  <Paragraphs>236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Aptos</vt:lpstr>
      <vt:lpstr>Arial</vt:lpstr>
      <vt:lpstr>Arial,Sans-Serif</vt:lpstr>
      <vt:lpstr>Calibri</vt:lpstr>
      <vt:lpstr>Calibri (MS)</vt:lpstr>
      <vt:lpstr>Poppins</vt:lpstr>
      <vt:lpstr>Poppins Bold</vt:lpstr>
      <vt:lpstr>Poppins ExtraBold</vt:lpstr>
      <vt:lpstr>Poppins Light</vt:lpstr>
      <vt:lpstr>Roboto Slab</vt:lpstr>
      <vt:lpstr>Wingdings</vt:lpstr>
      <vt:lpstr>Wingdings,sans-serif</vt:lpstr>
      <vt:lpstr>Office Theme</vt:lpstr>
      <vt:lpstr>Division of Student Affairs (DSA)</vt:lpstr>
      <vt:lpstr>WELCOME HOME!!!</vt:lpstr>
      <vt:lpstr>Meet The Student Affairs Leadership Team </vt:lpstr>
      <vt:lpstr>Areas in DSA</vt:lpstr>
      <vt:lpstr>Welcome Weeks Recap</vt:lpstr>
      <vt:lpstr>PowerPoint Presentation</vt:lpstr>
      <vt:lpstr>Upcoming Events</vt:lpstr>
      <vt:lpstr>Some New Initiatives</vt:lpstr>
      <vt:lpstr>Some New Initiatives</vt:lpstr>
      <vt:lpstr>How You Can Help</vt:lpstr>
      <vt:lpstr>How to Report a Concern</vt:lpstr>
      <vt:lpstr>Thank you  and Go Rockets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Center for Advocacy &amp; Student Experience (CASE)</dc:title>
  <dc:creator>Julie Fischer-Kinney</dc:creator>
  <cp:lastModifiedBy>Hubbard, Quinetta L.</cp:lastModifiedBy>
  <cp:revision>1</cp:revision>
  <cp:lastPrinted>2026-08-25T15:37:43Z</cp:lastPrinted>
  <dcterms:created xsi:type="dcterms:W3CDTF">2024-08-19T13:41:11Z</dcterms:created>
  <dcterms:modified xsi:type="dcterms:W3CDTF">2026-10-21T17:00:21Z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0x010100C7F644284F258A4F83D88B4E75A7EB06</vt:lpwstr>
  </property>
  <property fmtid="{D5CDD505-2E9C-101B-9397-08002B2CF9AE}" pid="3" name="MediaServiceImageTags">
    <vt:lpwstr/>
  </property>
</Properties>
</file>