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8525B2B-2513-FE36-A477-7C7F1500E2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450893" y="697042"/>
            <a:ext cx="9144000" cy="27432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buNone/>
              <a:defRPr sz="6000" b="1" i="0" cap="none" baseline="0">
                <a:solidFill>
                  <a:srgbClr val="FFD200"/>
                </a:solidFill>
                <a:latin typeface="Poppins ExtraBold"/>
                <a:ea typeface="Poppins ExtraBold"/>
                <a:cs typeface="Poppins ExtraBold"/>
              </a:defRPr>
            </a:lvl1pPr>
          </a:lstStyle>
          <a:p>
            <a:r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E4A83A-ED12-C6E9-1704-D1656C8451B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50891" y="3879354"/>
            <a:ext cx="9144000" cy="48273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Click to add subtitle</a:t>
            </a:r>
          </a:p>
        </p:txBody>
      </p:sp>
      <p:pic>
        <p:nvPicPr>
          <p:cNvPr id="14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311" y="4362085"/>
            <a:ext cx="1940716" cy="1791430"/>
          </a:xfrm>
          <a:prstGeom prst="rect">
            <a:avLst/>
          </a:prstGeom>
        </p:spPr>
      </p:pic>
      <p:pic>
        <p:nvPicPr>
          <p:cNvPr id="1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328835"/>
            <a:ext cx="12192000" cy="529165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CF5E823-4EE1-8427-1523-66B3ED2CF21B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432300" y="4362450"/>
            <a:ext cx="5238750" cy="511175"/>
          </a:xfrm>
        </p:spPr>
        <p:txBody>
          <a:bodyPr/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>
              <a:buNone/>
            </a:pPr>
            <a:r>
              <a:t>Click to add presenter and date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202"/>
            <a:ext cx="12195914" cy="686020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8525B2B-2513-FE36-A477-7C7F1500E2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450891" y="704538"/>
            <a:ext cx="9144000" cy="27432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buNone/>
              <a:defRPr sz="6000">
                <a:solidFill>
                  <a:srgbClr val="FFD200"/>
                </a:solidFill>
              </a:defRPr>
            </a:lvl1pPr>
          </a:lstStyle>
          <a:p>
            <a:r>
              <a:t>Click to add title</a:t>
            </a:r>
          </a:p>
        </p:txBody>
      </p:sp>
      <p:pic>
        <p:nvPicPr>
          <p:cNvPr id="10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311" y="4763079"/>
            <a:ext cx="1940716" cy="1791430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EEA29C74-FD27-1030-4968-D68816572C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50891" y="3879354"/>
            <a:ext cx="9144000" cy="48273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Click to add subhead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CD53881C-896A-B256-D16C-A94E4D1D51C1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432300" y="4362450"/>
            <a:ext cx="5238750" cy="511175"/>
          </a:xfrm>
        </p:spPr>
        <p:txBody>
          <a:bodyPr/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>
              <a:buNone/>
            </a:pPr>
            <a:r>
              <a:t>Click to add presenter and date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0"/>
          <p:cNvPicPr>
            <a:picLocks noChangeAspect="1"/>
          </p:cNvPicPr>
          <p:nvPr/>
        </p:nvPicPr>
        <p:blipFill rotWithShape="1">
          <a:blip r:embed="rId2"/>
          <a:srcRect l="1190" t="34224" r="31198"/>
          <a:stretch/>
        </p:blipFill>
        <p:spPr>
          <a:xfrm>
            <a:off x="-1" y="0"/>
            <a:ext cx="12192001" cy="667173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8525B2B-2513-FE36-A477-7C7F1500E2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65291" y="704537"/>
            <a:ext cx="8227541" cy="274121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buNone/>
              <a:defRPr sz="6000">
                <a:solidFill>
                  <a:srgbClr val="000F3E"/>
                </a:solidFill>
              </a:defRPr>
            </a:lvl1pPr>
          </a:lstStyle>
          <a:p>
            <a:r>
              <a:t>Click to add title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311" y="4362085"/>
            <a:ext cx="1940716" cy="1791430"/>
          </a:xfrm>
          <a:prstGeom prst="rect">
            <a:avLst/>
          </a:prstGeom>
        </p:spPr>
      </p:pic>
      <p:pic>
        <p:nvPicPr>
          <p:cNvPr id="13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328835"/>
            <a:ext cx="12192000" cy="529165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BE81B6D7-9BA0-ECB2-79E4-7FD38D70946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65291" y="3535109"/>
            <a:ext cx="8227541" cy="48273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Click to add subtitle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E39BCB1F-804A-36EB-0C16-D95E6878EE97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5056093" y="4018205"/>
            <a:ext cx="4851699" cy="747433"/>
          </a:xfrm>
        </p:spPr>
        <p:txBody>
          <a:bodyPr/>
          <a:lstStyle>
            <a:lvl1pPr marL="0" indent="0" algn="ctr">
              <a:buFontTx/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>
              <a:buNone/>
            </a:pPr>
            <a:r>
              <a:t>Click to add presenter and date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8525B2B-2513-FE36-A477-7C7F1500E2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3614" y="1617041"/>
            <a:ext cx="8227541" cy="1828801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buNone/>
              <a:defRPr sz="6000">
                <a:solidFill>
                  <a:srgbClr val="000F3E"/>
                </a:solidFill>
              </a:defRPr>
            </a:lvl1pPr>
          </a:lstStyle>
          <a:p>
            <a:r>
              <a:t>Click to add section title</a:t>
            </a:r>
          </a:p>
        </p:txBody>
      </p:sp>
      <p:pic>
        <p:nvPicPr>
          <p:cNvPr id="11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591" y="5595651"/>
            <a:ext cx="1182964" cy="1091967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FAFE1169-B6AF-2ABA-881B-F94D8B7CEF9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22259" y="3685721"/>
            <a:ext cx="8248896" cy="13771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Click to add subtitle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591" y="5595651"/>
            <a:ext cx="1182964" cy="1091967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DB7B2D73-B584-7A49-9474-044266B7FEE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3614" y="1617041"/>
            <a:ext cx="8227541" cy="1828801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buNone/>
              <a:defRPr sz="6000">
                <a:solidFill>
                  <a:srgbClr val="000F3E"/>
                </a:solidFill>
              </a:defRPr>
            </a:lvl1pPr>
          </a:lstStyle>
          <a:p>
            <a:r>
              <a:t>Click to add section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F23DC7C-3ED8-F300-7BA1-8DD9B79EC0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22259" y="3685721"/>
            <a:ext cx="8248896" cy="13771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Click to add subtitle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8"/>
          <p:cNvPicPr>
            <a:picLocks noChangeAspect="1"/>
          </p:cNvPicPr>
          <p:nvPr/>
        </p:nvPicPr>
        <p:blipFill rotWithShape="1">
          <a:blip r:embed="rId2"/>
          <a:srcRect l="-394" t="-109" r="57145" b="109"/>
          <a:stretch/>
        </p:blipFill>
        <p:spPr>
          <a:xfrm>
            <a:off x="-47298" y="-13695"/>
            <a:ext cx="5289332" cy="6879189"/>
          </a:xfrm>
          <a:prstGeom prst="rect">
            <a:avLst/>
          </a:prstGeom>
        </p:spPr>
      </p:pic>
      <p:pic>
        <p:nvPicPr>
          <p:cNvPr id="15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591" y="5595651"/>
            <a:ext cx="1182964" cy="1091967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9F23DC7C-3ED8-F300-7BA1-8DD9B79EC0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22259" y="3685721"/>
            <a:ext cx="8248896" cy="13771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Click to add subtitle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66C5E97-2864-7130-F99F-CD9DBC7CC2E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3614" y="1617041"/>
            <a:ext cx="8227541" cy="1828801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buNone/>
              <a:defRPr sz="6000">
                <a:solidFill>
                  <a:srgbClr val="A2047D"/>
                </a:solidFill>
              </a:defRPr>
            </a:lvl1pPr>
          </a:lstStyle>
          <a:p>
            <a:r>
              <a:t>Click to add section title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Hea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E16EEAA-CB20-2191-AE22-DF1B43851A5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525B2B-2513-FE36-A477-7C7F1500E2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99307" y="1595051"/>
            <a:ext cx="8819532" cy="1841443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6000">
                <a:solidFill>
                  <a:schemeClr val="bg1"/>
                </a:solidFill>
              </a:defRPr>
            </a:lvl1pPr>
          </a:lstStyle>
          <a:p>
            <a:r>
              <a:t>Click to add section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E4A83A-ED12-C6E9-1704-D1656C8451B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799304" y="3617028"/>
            <a:ext cx="8819532" cy="164592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Click to add subtitle</a:t>
            </a:r>
          </a:p>
        </p:txBody>
      </p:sp>
      <p:pic>
        <p:nvPicPr>
          <p:cNvPr id="1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591" y="5595651"/>
            <a:ext cx="1182964" cy="1091967"/>
          </a:xfrm>
          <a:prstGeom prst="rect">
            <a:avLst/>
          </a:prstGeom>
        </p:spPr>
      </p:pic>
      <p:pic>
        <p:nvPicPr>
          <p:cNvPr id="15" name="Picture 5"/>
          <p:cNvPicPr>
            <a:picLocks noChangeAspect="1"/>
          </p:cNvPicPr>
          <p:nvPr/>
        </p:nvPicPr>
        <p:blipFill rotWithShape="1">
          <a:blip r:embed="rId3"/>
          <a:srcRect l="35205" t="6816"/>
          <a:stretch/>
        </p:blipFill>
        <p:spPr>
          <a:xfrm flipH="1">
            <a:off x="8880458" y="0"/>
            <a:ext cx="3311541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r Block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D68CD42-F1E0-2E62-6E73-A41749999ACB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095999" y="0"/>
            <a:ext cx="6096001" cy="6858000"/>
          </a:xfrm>
        </p:spPr>
        <p:txBody>
          <a:bodyPr/>
          <a:lstStyle/>
          <a:p>
            <a:r>
              <a:t>Click icon to add picture</a:t>
            </a:r>
          </a:p>
        </p:txBody>
      </p:sp>
      <p:pic>
        <p:nvPicPr>
          <p:cNvPr id="16" name="Picture 7"/>
          <p:cNvPicPr>
            <a:picLocks noChangeAspect="1"/>
          </p:cNvPicPr>
          <p:nvPr/>
        </p:nvPicPr>
        <p:blipFill rotWithShape="1">
          <a:blip r:embed="rId2"/>
          <a:srcRect l="11928" r="38071"/>
          <a:stretch/>
        </p:blipFill>
        <p:spPr>
          <a:xfrm>
            <a:off x="-2" y="0"/>
            <a:ext cx="6096001" cy="6858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94C201-27F7-ACBA-81BC-E8400DE5AFCA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fld id="{17CC16F3-7F71-C047-9C88-E776328B3F4E}" type="datetimeFigureOut">
              <a:t>10/21/2026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BB9803-5B6E-17AE-BEA4-F24785AE3A4F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C81CBE-FB8D-DF6F-8183-7CFDED1240B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3139184-86B0-0442-97BF-1F00A1A10E1F}" type="slidenum">
              <a:t>‹#›</a:t>
            </a:fld>
            <a:endParaRPr/>
          </a:p>
        </p:txBody>
      </p:sp>
      <p:pic>
        <p:nvPicPr>
          <p:cNvPr id="20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591" y="5595651"/>
            <a:ext cx="1182964" cy="109196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0786474-E478-B2F5-8B58-E0B515B273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739" y="365125"/>
            <a:ext cx="3621372" cy="504225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None/>
              <a:defRPr sz="4000">
                <a:solidFill>
                  <a:srgbClr val="000F3E"/>
                </a:solidFill>
              </a:defRPr>
            </a:lvl1pPr>
          </a:lstStyle>
          <a:p>
            <a:r>
              <a:t>Click to edit headline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r Block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8"/>
          <p:cNvPicPr>
            <a:picLocks noChangeAspect="1"/>
          </p:cNvPicPr>
          <p:nvPr/>
        </p:nvPicPr>
        <p:blipFill rotWithShape="1">
          <a:blip r:embed="rId2"/>
          <a:srcRect l="11928" r="38071"/>
          <a:stretch/>
        </p:blipFill>
        <p:spPr>
          <a:xfrm>
            <a:off x="-1" y="0"/>
            <a:ext cx="6096001" cy="6858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94C201-27F7-ACBA-81BC-E8400DE5AFCA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fld id="{17CC16F3-7F71-C047-9C88-E776328B3F4E}" type="datetimeFigureOut">
              <a:t>10/21/2026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BB9803-5B6E-17AE-BEA4-F24785AE3A4F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C81CBE-FB8D-DF6F-8183-7CFDED1240B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3139184-86B0-0442-97BF-1F00A1A10E1F}" type="slidenum">
              <a:t>‹#›</a:t>
            </a:fld>
            <a:endParaRPr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A7A13AC-1609-350E-DE4B-E361CB7C09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8010" y="699987"/>
            <a:ext cx="5120640" cy="5445980"/>
          </a:xfrm>
        </p:spPr>
        <p:txBody>
          <a:bodyPr>
            <a:noAutofit/>
          </a:bodyPr>
          <a:lstStyle>
            <a:lvl1pPr>
              <a:buNone/>
              <a:defRPr>
                <a:solidFill>
                  <a:srgbClr val="000F3E"/>
                </a:solidFill>
              </a:defRPr>
            </a:lvl1pPr>
            <a:lvl2pPr>
              <a:buNone/>
              <a:defRPr>
                <a:solidFill>
                  <a:srgbClr val="000F3E"/>
                </a:solidFill>
              </a:defRPr>
            </a:lvl2pPr>
            <a:lvl3pPr>
              <a:buNone/>
              <a:defRPr>
                <a:solidFill>
                  <a:srgbClr val="000F3E"/>
                </a:solidFill>
              </a:defRPr>
            </a:lvl3pPr>
            <a:lvl4pPr>
              <a:buNone/>
              <a:defRPr>
                <a:solidFill>
                  <a:srgbClr val="000F3E"/>
                </a:solidFill>
              </a:defRPr>
            </a:lvl4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2810C9C-0050-B251-E9B7-A65DA2A532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739" y="365125"/>
            <a:ext cx="3621372" cy="504225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None/>
              <a:defRPr sz="4000">
                <a:solidFill>
                  <a:srgbClr val="000F3E"/>
                </a:solidFill>
              </a:defRPr>
            </a:lvl1pPr>
          </a:lstStyle>
          <a:p>
            <a:r>
              <a:t>Click to edit headline</a:t>
            </a:r>
          </a:p>
        </p:txBody>
      </p:sp>
      <p:pic>
        <p:nvPicPr>
          <p:cNvPr id="19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591" y="5595651"/>
            <a:ext cx="1182964" cy="109196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7"/>
          <p:cNvPicPr>
            <a:picLocks noChangeAspect="1"/>
          </p:cNvPicPr>
          <p:nvPr/>
        </p:nvPicPr>
        <p:blipFill rotWithShape="1">
          <a:blip r:embed="rId2"/>
          <a:srcRect l="13583" r="60990"/>
          <a:stretch/>
        </p:blipFill>
        <p:spPr>
          <a:xfrm>
            <a:off x="0" y="0"/>
            <a:ext cx="3100086" cy="6858000"/>
          </a:xfrm>
          <a:prstGeom prst="rect">
            <a:avLst/>
          </a:prstGeom>
        </p:spPr>
      </p:pic>
      <p:pic>
        <p:nvPicPr>
          <p:cNvPr id="10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591" y="5595651"/>
            <a:ext cx="1182964" cy="109196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8796938-5A6D-2CCA-DB7A-7F12B70336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739" y="694905"/>
            <a:ext cx="9733656" cy="914400"/>
          </a:xfrm>
          <a:prstGeom prst="rect">
            <a:avLst/>
          </a:prstGeom>
        </p:spPr>
        <p:txBody>
          <a:bodyPr/>
          <a:lstStyle/>
          <a:p>
            <a:r>
              <a:t>Click to edit headline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06EC88-067F-CB23-26B0-0DF59DA344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3739" y="1731363"/>
            <a:ext cx="9726161" cy="4063795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94C201-27F7-ACBA-81BC-E8400DE5AFCA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fld id="{17CC16F3-7F71-C047-9C88-E776328B3F4E}" type="datetimeFigureOut">
              <a:t>10/21/2026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BB9803-5B6E-17AE-BEA4-F24785AE3A4F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C81CBE-FB8D-DF6F-8183-7CFDED1240B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3139184-86B0-0442-97BF-1F00A1A10E1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7"/>
          <p:cNvPicPr>
            <a:picLocks noChangeAspect="1"/>
          </p:cNvPicPr>
          <p:nvPr/>
        </p:nvPicPr>
        <p:blipFill rotWithShape="1">
          <a:blip r:embed="rId2"/>
          <a:srcRect l="13583" r="60990"/>
          <a:stretch/>
        </p:blipFill>
        <p:spPr>
          <a:xfrm>
            <a:off x="0" y="0"/>
            <a:ext cx="3100086" cy="6858000"/>
          </a:xfrm>
          <a:prstGeom prst="rect">
            <a:avLst/>
          </a:prstGeom>
        </p:spPr>
      </p:pic>
      <p:pic>
        <p:nvPicPr>
          <p:cNvPr id="14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591" y="5595651"/>
            <a:ext cx="1182964" cy="109196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BF301E-F204-B8FC-9863-E0D386B254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738" y="694905"/>
            <a:ext cx="9733658" cy="914400"/>
          </a:xfrm>
          <a:prstGeom prst="rect">
            <a:avLst/>
          </a:prstGeom>
        </p:spPr>
        <p:txBody>
          <a:bodyPr/>
          <a:lstStyle/>
          <a:p>
            <a:r>
              <a:t>Click to edit headline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443429-35BF-61AF-A620-7344DFE2FB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3738" y="1788150"/>
            <a:ext cx="4432593" cy="4126513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83EAD0-C58D-ADC9-781F-0550BE391BAB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6822910" y="1788150"/>
            <a:ext cx="4754880" cy="4126513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E0EAC7-764E-6FD3-9816-F2E89EC652B3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fld id="{17CC16F3-7F71-C047-9C88-E776328B3F4E}" type="datetimeFigureOut">
              <a:t>10/21/2026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039222-845E-967A-54A2-526A831E77C4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CE150B-F029-125F-5A26-8EF4596F8E9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3139184-86B0-0442-97BF-1F00A1A10E1F}" type="slidenum">
              <a:t>‹#›</a:t>
            </a:fld>
            <a:endParaRPr/>
          </a:p>
        </p:txBody>
      </p:sp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7AD43CFF-73A8-4806-9A1B-D1D23A25B12B}"/>
              </a:ext>
            </a:extLst>
          </p:cNvPr>
          <p:cNvSpPr>
            <a:spLocks noGrp="1"/>
          </p:cNvSpPr>
          <p:nvPr/>
        </p:nvSpPr>
        <p:spPr>
          <a:xfrm>
            <a:off x="6558988" y="1788150"/>
            <a:ext cx="0" cy="4126513"/>
          </a:xfrm>
          <a:prstGeom prst="line">
            <a:avLst/>
          </a:prstGeom>
          <a:ln w="15875">
            <a:solidFill>
              <a:srgbClr val="A204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3"/>
          <p:cNvPicPr>
            <a:picLocks noChangeAspect="1"/>
          </p:cNvPicPr>
          <p:nvPr/>
        </p:nvPicPr>
        <p:blipFill rotWithShape="1">
          <a:blip r:embed="rId2"/>
          <a:srcRect l="13583" r="60990"/>
          <a:stretch/>
        </p:blipFill>
        <p:spPr>
          <a:xfrm>
            <a:off x="0" y="0"/>
            <a:ext cx="3100086" cy="6858000"/>
          </a:xfrm>
          <a:prstGeom prst="rect">
            <a:avLst/>
          </a:prstGeom>
        </p:spPr>
      </p:pic>
      <p:pic>
        <p:nvPicPr>
          <p:cNvPr id="20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591" y="5595651"/>
            <a:ext cx="1182964" cy="1091967"/>
          </a:xfrm>
          <a:prstGeom prst="rect">
            <a:avLst/>
          </a:prstGeom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997C7678-65F8-659A-CBE8-66824541B7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49569" y="694908"/>
            <a:ext cx="9736575" cy="914400"/>
          </a:xfrm>
          <a:prstGeom prst="rect">
            <a:avLst/>
          </a:prstGeom>
        </p:spPr>
        <p:txBody>
          <a:bodyPr/>
          <a:lstStyle/>
          <a:p>
            <a:r>
              <a:t>Click to edit headline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8B287D44-E640-24CB-9C26-2E67CE5046D5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fld id="{17CC16F3-7F71-C047-9C88-E776328B3F4E}" type="datetimeFigureOut">
              <a:t>10/21/2026</a:t>
            </a:fld>
            <a:endParaRPr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C2926DE1-6A52-18B1-F132-45FDAE9A339E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A5B2B2D4-D432-4C25-2774-03CBF60BC59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3139184-86B0-0442-97BF-1F00A1A10E1F}" type="slidenum">
              <a:t>‹#›</a:t>
            </a:fld>
            <a:endParaRPr/>
          </a:p>
        </p:txBody>
      </p:sp>
      <p:sp>
        <p:nvSpPr>
          <p:cNvPr id="16" name="Chart Placeholder 15">
            <a:extLst>
              <a:ext uri="{FF2B5EF4-FFF2-40B4-BE49-F238E27FC236}">
                <a16:creationId xmlns:a16="http://schemas.microsoft.com/office/drawing/2014/main" id="{DB6DF9FE-E772-E0ED-D0D4-74C69797AE88}"/>
              </a:ext>
            </a:extLst>
          </p:cNvPr>
          <p:cNvSpPr>
            <a:spLocks noGrp="1"/>
          </p:cNvSpPr>
          <p:nvPr>
            <p:ph type="chart" idx="13"/>
          </p:nvPr>
        </p:nvSpPr>
        <p:spPr>
          <a:xfrm>
            <a:off x="1853739" y="1787189"/>
            <a:ext cx="9736574" cy="4028396"/>
          </a:xfrm>
        </p:spPr>
        <p:txBody>
          <a:bodyPr/>
          <a:lstStyle/>
          <a:p>
            <a:r>
              <a:t>Click icon to add chart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0"/>
          <p:cNvPicPr>
            <a:picLocks noChangeAspect="1"/>
          </p:cNvPicPr>
          <p:nvPr/>
        </p:nvPicPr>
        <p:blipFill rotWithShape="1">
          <a:blip r:embed="rId2"/>
          <a:srcRect l="13583" r="60990"/>
          <a:stretch/>
        </p:blipFill>
        <p:spPr>
          <a:xfrm>
            <a:off x="0" y="0"/>
            <a:ext cx="3100086" cy="6858000"/>
          </a:xfrm>
          <a:prstGeom prst="rect">
            <a:avLst/>
          </a:prstGeom>
        </p:spPr>
      </p:pic>
      <p:pic>
        <p:nvPicPr>
          <p:cNvPr id="13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591" y="5595651"/>
            <a:ext cx="1182964" cy="109196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E29AA2E-3516-E31D-D239-6A54061FC6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739" y="697040"/>
            <a:ext cx="4114800" cy="1004438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buNone/>
              <a:defRPr sz="3200"/>
            </a:lvl1pPr>
          </a:lstStyle>
          <a:p>
            <a:r>
              <a:t>Click to edit headline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D9FF02-1F7D-C32A-1D21-0EC41686D3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3462" y="697040"/>
            <a:ext cx="5355187" cy="5125026"/>
          </a:xfr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E11D97-49DD-F43F-34D7-8E07F536322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853739" y="1979271"/>
            <a:ext cx="4114800" cy="3842795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72C9C3-5F0E-25D0-3559-4DDAA997235A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fld id="{17CC16F3-7F71-C047-9C88-E776328B3F4E}" type="datetimeFigureOut">
              <a:t>10/21/2026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4F3B8B-4154-6A2A-D8F8-CC3FD677FF9F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EB735D-B1F6-200E-BC5F-8EDD7C09009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3139184-86B0-0442-97BF-1F00A1A10E1F}" type="slidenum">
              <a:t>‹#›</a:t>
            </a:fld>
            <a:endParaRPr/>
          </a:p>
        </p:txBody>
      </p:sp>
      <p:sp>
        <p:nvSpPr>
          <p:cNvPr id="9" name="Straight Connector 8">
            <a:extLst>
              <a:ext uri="{FF2B5EF4-FFF2-40B4-BE49-F238E27FC236}">
                <a16:creationId xmlns:a16="http://schemas.microsoft.com/office/drawing/2014/main" id="{96AAA05A-FD2F-4769-A50C-153EA6B8F1B8}"/>
              </a:ext>
            </a:extLst>
          </p:cNvPr>
          <p:cNvSpPr>
            <a:spLocks noGrp="1"/>
          </p:cNvSpPr>
          <p:nvPr/>
        </p:nvSpPr>
        <p:spPr>
          <a:xfrm>
            <a:off x="6096000" y="697040"/>
            <a:ext cx="0" cy="5206049"/>
          </a:xfrm>
          <a:prstGeom prst="line">
            <a:avLst/>
          </a:prstGeom>
          <a:ln w="15875">
            <a:solidFill>
              <a:srgbClr val="A204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Righ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7"/>
          <p:cNvPicPr>
            <a:picLocks noChangeAspect="1"/>
          </p:cNvPicPr>
          <p:nvPr/>
        </p:nvPicPr>
        <p:blipFill rotWithShape="1">
          <a:blip r:embed="rId2"/>
          <a:srcRect l="13583" r="60990"/>
          <a:stretch/>
        </p:blipFill>
        <p:spPr>
          <a:xfrm>
            <a:off x="0" y="0"/>
            <a:ext cx="3100086" cy="6858000"/>
          </a:xfrm>
          <a:prstGeom prst="rect">
            <a:avLst/>
          </a:prstGeom>
        </p:spPr>
      </p:pic>
      <p:pic>
        <p:nvPicPr>
          <p:cNvPr id="17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591" y="5595651"/>
            <a:ext cx="1182964" cy="1091967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75764C-ADAD-C280-87AE-DAE4423A8A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23462" y="693295"/>
            <a:ext cx="5355187" cy="510562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t>Click icon to add picture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545BEF-B7C4-5F03-9D36-ECD56F0B1D29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fld id="{17CC16F3-7F71-C047-9C88-E776328B3F4E}" type="datetimeFigureOut">
              <a:t>10/21/2026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4C6B08-D966-2F43-3B4E-AAB685EEB4C9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541B06-073A-1E2D-CE22-01BBB23F6F5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3139184-86B0-0442-97BF-1F00A1A10E1F}" type="slidenum">
              <a:t>‹#›</a:t>
            </a:fld>
            <a:endParaRPr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8E7F772-DB50-9738-498C-436F330081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739" y="697040"/>
            <a:ext cx="4114800" cy="1004438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buNone/>
              <a:defRPr sz="3200"/>
            </a:lvl1pPr>
          </a:lstStyle>
          <a:p>
            <a:r>
              <a:t>Click to edit headline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1B084FFC-D44D-4AA2-A87E-6F187AD469D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853739" y="1979271"/>
            <a:ext cx="4114800" cy="3842795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ef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7"/>
          <p:cNvPicPr>
            <a:picLocks noChangeAspect="1"/>
          </p:cNvPicPr>
          <p:nvPr/>
        </p:nvPicPr>
        <p:blipFill rotWithShape="1">
          <a:blip r:embed="rId2"/>
          <a:srcRect l="13583" r="60990"/>
          <a:stretch/>
        </p:blipFill>
        <p:spPr>
          <a:xfrm>
            <a:off x="0" y="0"/>
            <a:ext cx="3100086" cy="6858000"/>
          </a:xfrm>
          <a:prstGeom prst="rect">
            <a:avLst/>
          </a:prstGeom>
        </p:spPr>
      </p:pic>
      <p:pic>
        <p:nvPicPr>
          <p:cNvPr id="16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591" y="5595651"/>
            <a:ext cx="1182964" cy="1091967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545BEF-B7C4-5F03-9D36-ECD56F0B1D29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fld id="{17CC16F3-7F71-C047-9C88-E776328B3F4E}" type="datetimeFigureOut">
              <a:t>10/21/2026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4C6B08-D966-2F43-3B4E-AAB685EEB4C9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541B06-073A-1E2D-CE22-01BBB23F6F5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3139184-86B0-0442-97BF-1F00A1A10E1F}" type="slidenum">
              <a:t>‹#›</a:t>
            </a:fld>
            <a:endParaRPr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3A9A456-9DC3-3F8C-CB7E-2E8F1A8C5837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-17926" y="-44825"/>
            <a:ext cx="5789580" cy="6929752"/>
          </a:xfrm>
          <a:custGeom>
            <a:avLst/>
            <a:gdLst>
              <a:gd name="connsiteX0" fmla="*/ 0 w 12344400"/>
              <a:gd name="connsiteY0" fmla="*/ 0 h 6875964"/>
              <a:gd name="connsiteX1" fmla="*/ 1907026 w 12344400"/>
              <a:gd name="connsiteY1" fmla="*/ 15942 h 6875964"/>
              <a:gd name="connsiteX2" fmla="*/ 10510099 w 12344400"/>
              <a:gd name="connsiteY2" fmla="*/ 29797 h 6875964"/>
              <a:gd name="connsiteX3" fmla="*/ 12252554 w 12344400"/>
              <a:gd name="connsiteY3" fmla="*/ 52288 h 6875964"/>
              <a:gd name="connsiteX4" fmla="*/ 12344400 w 12344400"/>
              <a:gd name="connsiteY4" fmla="*/ 53001 h 6875964"/>
              <a:gd name="connsiteX5" fmla="*/ 12344400 w 12344400"/>
              <a:gd name="connsiteY5" fmla="*/ 6875964 h 6875964"/>
              <a:gd name="connsiteX6" fmla="*/ 5718175 w 12344400"/>
              <a:gd name="connsiteY6" fmla="*/ 6875964 h 6875964"/>
              <a:gd name="connsiteX7" fmla="*/ 3154529 w 12344400"/>
              <a:gd name="connsiteY7" fmla="*/ 6866017 h 6875964"/>
              <a:gd name="connsiteX8" fmla="*/ 2813 w 12344400"/>
              <a:gd name="connsiteY8" fmla="*/ 3257565 h 6875964"/>
              <a:gd name="connsiteX9" fmla="*/ 0 w 12344400"/>
              <a:gd name="connsiteY9" fmla="*/ 0 h 6875964"/>
              <a:gd name="connsiteX0" fmla="*/ 0 w 12344400"/>
              <a:gd name="connsiteY0" fmla="*/ 19917 h 6895881"/>
              <a:gd name="connsiteX1" fmla="*/ 1799450 w 12344400"/>
              <a:gd name="connsiteY1" fmla="*/ 0 h 6895881"/>
              <a:gd name="connsiteX2" fmla="*/ 10510099 w 12344400"/>
              <a:gd name="connsiteY2" fmla="*/ 49714 h 6895881"/>
              <a:gd name="connsiteX3" fmla="*/ 12252554 w 12344400"/>
              <a:gd name="connsiteY3" fmla="*/ 72205 h 6895881"/>
              <a:gd name="connsiteX4" fmla="*/ 12344400 w 12344400"/>
              <a:gd name="connsiteY4" fmla="*/ 72918 h 6895881"/>
              <a:gd name="connsiteX5" fmla="*/ 12344400 w 12344400"/>
              <a:gd name="connsiteY5" fmla="*/ 6895881 h 6895881"/>
              <a:gd name="connsiteX6" fmla="*/ 5718175 w 12344400"/>
              <a:gd name="connsiteY6" fmla="*/ 6895881 h 6895881"/>
              <a:gd name="connsiteX7" fmla="*/ 3154529 w 12344400"/>
              <a:gd name="connsiteY7" fmla="*/ 6885934 h 6895881"/>
              <a:gd name="connsiteX8" fmla="*/ 2813 w 12344400"/>
              <a:gd name="connsiteY8" fmla="*/ 3277482 h 6895881"/>
              <a:gd name="connsiteX9" fmla="*/ 0 w 12344400"/>
              <a:gd name="connsiteY9" fmla="*/ 1991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49714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34625 w 12353365"/>
              <a:gd name="connsiteY3" fmla="*/ 27381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34625 w 12353365"/>
              <a:gd name="connsiteY3" fmla="*/ 27381 h 6895881"/>
              <a:gd name="connsiteX4" fmla="*/ 12254754 w 12353365"/>
              <a:gd name="connsiteY4" fmla="*/ 19129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272683"/>
              <a:gd name="connsiteY0" fmla="*/ 1987 h 6904845"/>
              <a:gd name="connsiteX1" fmla="*/ 1808415 w 12272683"/>
              <a:gd name="connsiteY1" fmla="*/ 0 h 6904845"/>
              <a:gd name="connsiteX2" fmla="*/ 10519064 w 12272683"/>
              <a:gd name="connsiteY2" fmla="*/ 31785 h 6904845"/>
              <a:gd name="connsiteX3" fmla="*/ 12234625 w 12272683"/>
              <a:gd name="connsiteY3" fmla="*/ 27381 h 6904845"/>
              <a:gd name="connsiteX4" fmla="*/ 12254754 w 12272683"/>
              <a:gd name="connsiteY4" fmla="*/ 19129 h 6904845"/>
              <a:gd name="connsiteX5" fmla="*/ 12272683 w 12272683"/>
              <a:gd name="connsiteY5" fmla="*/ 6904845 h 6904845"/>
              <a:gd name="connsiteX6" fmla="*/ 5727140 w 12272683"/>
              <a:gd name="connsiteY6" fmla="*/ 6895881 h 6904845"/>
              <a:gd name="connsiteX7" fmla="*/ 3163494 w 12272683"/>
              <a:gd name="connsiteY7" fmla="*/ 6885934 h 6904845"/>
              <a:gd name="connsiteX8" fmla="*/ 11778 w 12272683"/>
              <a:gd name="connsiteY8" fmla="*/ 3277482 h 6904845"/>
              <a:gd name="connsiteX9" fmla="*/ 0 w 12272683"/>
              <a:gd name="connsiteY9" fmla="*/ 1987 h 6904845"/>
              <a:gd name="connsiteX0" fmla="*/ 0 w 12272683"/>
              <a:gd name="connsiteY0" fmla="*/ 0 h 6929752"/>
              <a:gd name="connsiteX1" fmla="*/ 1808415 w 12272683"/>
              <a:gd name="connsiteY1" fmla="*/ 24907 h 6929752"/>
              <a:gd name="connsiteX2" fmla="*/ 10519064 w 12272683"/>
              <a:gd name="connsiteY2" fmla="*/ 56692 h 6929752"/>
              <a:gd name="connsiteX3" fmla="*/ 12234625 w 12272683"/>
              <a:gd name="connsiteY3" fmla="*/ 52288 h 6929752"/>
              <a:gd name="connsiteX4" fmla="*/ 12254754 w 12272683"/>
              <a:gd name="connsiteY4" fmla="*/ 44036 h 6929752"/>
              <a:gd name="connsiteX5" fmla="*/ 12272683 w 12272683"/>
              <a:gd name="connsiteY5" fmla="*/ 6929752 h 6929752"/>
              <a:gd name="connsiteX6" fmla="*/ 5727140 w 12272683"/>
              <a:gd name="connsiteY6" fmla="*/ 6920788 h 6929752"/>
              <a:gd name="connsiteX7" fmla="*/ 3163494 w 12272683"/>
              <a:gd name="connsiteY7" fmla="*/ 6910841 h 6929752"/>
              <a:gd name="connsiteX8" fmla="*/ 11778 w 12272683"/>
              <a:gd name="connsiteY8" fmla="*/ 3302389 h 6929752"/>
              <a:gd name="connsiteX9" fmla="*/ 0 w 12272683"/>
              <a:gd name="connsiteY9" fmla="*/ 0 h 6929752"/>
              <a:gd name="connsiteX0" fmla="*/ 0 w 12272683"/>
              <a:gd name="connsiteY0" fmla="*/ 0 h 6929752"/>
              <a:gd name="connsiteX1" fmla="*/ 1808415 w 12272683"/>
              <a:gd name="connsiteY1" fmla="*/ 24907 h 6929752"/>
              <a:gd name="connsiteX2" fmla="*/ 3321851 w 12272683"/>
              <a:gd name="connsiteY2" fmla="*/ 27195 h 6929752"/>
              <a:gd name="connsiteX3" fmla="*/ 12234625 w 12272683"/>
              <a:gd name="connsiteY3" fmla="*/ 52288 h 6929752"/>
              <a:gd name="connsiteX4" fmla="*/ 12254754 w 12272683"/>
              <a:gd name="connsiteY4" fmla="*/ 44036 h 6929752"/>
              <a:gd name="connsiteX5" fmla="*/ 12272683 w 12272683"/>
              <a:gd name="connsiteY5" fmla="*/ 6929752 h 6929752"/>
              <a:gd name="connsiteX6" fmla="*/ 5727140 w 12272683"/>
              <a:gd name="connsiteY6" fmla="*/ 6920788 h 6929752"/>
              <a:gd name="connsiteX7" fmla="*/ 3163494 w 12272683"/>
              <a:gd name="connsiteY7" fmla="*/ 6910841 h 6929752"/>
              <a:gd name="connsiteX8" fmla="*/ 11778 w 12272683"/>
              <a:gd name="connsiteY8" fmla="*/ 3302389 h 6929752"/>
              <a:gd name="connsiteX9" fmla="*/ 0 w 12272683"/>
              <a:gd name="connsiteY9" fmla="*/ 0 h 6929752"/>
              <a:gd name="connsiteX0" fmla="*/ 0 w 12272683"/>
              <a:gd name="connsiteY0" fmla="*/ 0 h 6929752"/>
              <a:gd name="connsiteX1" fmla="*/ 1808415 w 12272683"/>
              <a:gd name="connsiteY1" fmla="*/ 24907 h 6929752"/>
              <a:gd name="connsiteX2" fmla="*/ 3321851 w 12272683"/>
              <a:gd name="connsiteY2" fmla="*/ 27195 h 6929752"/>
              <a:gd name="connsiteX3" fmla="*/ 12234625 w 12272683"/>
              <a:gd name="connsiteY3" fmla="*/ 52288 h 6929752"/>
              <a:gd name="connsiteX4" fmla="*/ 5780212 w 12272683"/>
              <a:gd name="connsiteY4" fmla="*/ 3229687 h 6929752"/>
              <a:gd name="connsiteX5" fmla="*/ 12272683 w 12272683"/>
              <a:gd name="connsiteY5" fmla="*/ 6929752 h 6929752"/>
              <a:gd name="connsiteX6" fmla="*/ 5727140 w 12272683"/>
              <a:gd name="connsiteY6" fmla="*/ 6920788 h 6929752"/>
              <a:gd name="connsiteX7" fmla="*/ 3163494 w 12272683"/>
              <a:gd name="connsiteY7" fmla="*/ 6910841 h 6929752"/>
              <a:gd name="connsiteX8" fmla="*/ 11778 w 12272683"/>
              <a:gd name="connsiteY8" fmla="*/ 3302389 h 6929752"/>
              <a:gd name="connsiteX9" fmla="*/ 0 w 12272683"/>
              <a:gd name="connsiteY9" fmla="*/ 0 h 6929752"/>
              <a:gd name="connsiteX0" fmla="*/ 0 w 12272683"/>
              <a:gd name="connsiteY0" fmla="*/ 0 h 6929752"/>
              <a:gd name="connsiteX1" fmla="*/ 1808415 w 12272683"/>
              <a:gd name="connsiteY1" fmla="*/ 24907 h 6929752"/>
              <a:gd name="connsiteX2" fmla="*/ 3321851 w 12272683"/>
              <a:gd name="connsiteY2" fmla="*/ 27195 h 6929752"/>
              <a:gd name="connsiteX3" fmla="*/ 5789580 w 12272683"/>
              <a:gd name="connsiteY3" fmla="*/ 37539 h 6929752"/>
              <a:gd name="connsiteX4" fmla="*/ 5780212 w 12272683"/>
              <a:gd name="connsiteY4" fmla="*/ 3229687 h 6929752"/>
              <a:gd name="connsiteX5" fmla="*/ 12272683 w 12272683"/>
              <a:gd name="connsiteY5" fmla="*/ 6929752 h 6929752"/>
              <a:gd name="connsiteX6" fmla="*/ 5727140 w 12272683"/>
              <a:gd name="connsiteY6" fmla="*/ 6920788 h 6929752"/>
              <a:gd name="connsiteX7" fmla="*/ 3163494 w 12272683"/>
              <a:gd name="connsiteY7" fmla="*/ 6910841 h 6929752"/>
              <a:gd name="connsiteX8" fmla="*/ 11778 w 12272683"/>
              <a:gd name="connsiteY8" fmla="*/ 3302389 h 6929752"/>
              <a:gd name="connsiteX9" fmla="*/ 0 w 12272683"/>
              <a:gd name="connsiteY9" fmla="*/ 0 h 6929752"/>
              <a:gd name="connsiteX0" fmla="*/ 0 w 6181599"/>
              <a:gd name="connsiteY0" fmla="*/ 0 h 7047739"/>
              <a:gd name="connsiteX1" fmla="*/ 1808415 w 6181599"/>
              <a:gd name="connsiteY1" fmla="*/ 24907 h 7047739"/>
              <a:gd name="connsiteX2" fmla="*/ 3321851 w 6181599"/>
              <a:gd name="connsiteY2" fmla="*/ 27195 h 7047739"/>
              <a:gd name="connsiteX3" fmla="*/ 5789580 w 6181599"/>
              <a:gd name="connsiteY3" fmla="*/ 37539 h 7047739"/>
              <a:gd name="connsiteX4" fmla="*/ 5780212 w 6181599"/>
              <a:gd name="connsiteY4" fmla="*/ 3229687 h 7047739"/>
              <a:gd name="connsiteX5" fmla="*/ 6181599 w 6181599"/>
              <a:gd name="connsiteY5" fmla="*/ 7047739 h 7047739"/>
              <a:gd name="connsiteX6" fmla="*/ 5727140 w 6181599"/>
              <a:gd name="connsiteY6" fmla="*/ 6920788 h 7047739"/>
              <a:gd name="connsiteX7" fmla="*/ 3163494 w 6181599"/>
              <a:gd name="connsiteY7" fmla="*/ 6910841 h 7047739"/>
              <a:gd name="connsiteX8" fmla="*/ 11778 w 6181599"/>
              <a:gd name="connsiteY8" fmla="*/ 3302389 h 7047739"/>
              <a:gd name="connsiteX9" fmla="*/ 0 w 6181599"/>
              <a:gd name="connsiteY9" fmla="*/ 0 h 7047739"/>
              <a:gd name="connsiteX0" fmla="*/ 0 w 6181599"/>
              <a:gd name="connsiteY0" fmla="*/ 0 h 7047739"/>
              <a:gd name="connsiteX1" fmla="*/ 1808415 w 6181599"/>
              <a:gd name="connsiteY1" fmla="*/ 24907 h 7047739"/>
              <a:gd name="connsiteX2" fmla="*/ 3321851 w 6181599"/>
              <a:gd name="connsiteY2" fmla="*/ 27195 h 7047739"/>
              <a:gd name="connsiteX3" fmla="*/ 5789580 w 6181599"/>
              <a:gd name="connsiteY3" fmla="*/ 37539 h 7047739"/>
              <a:gd name="connsiteX4" fmla="*/ 5780212 w 6181599"/>
              <a:gd name="connsiteY4" fmla="*/ 3229687 h 7047739"/>
              <a:gd name="connsiteX5" fmla="*/ 6181599 w 6181599"/>
              <a:gd name="connsiteY5" fmla="*/ 7047739 h 7047739"/>
              <a:gd name="connsiteX6" fmla="*/ 4458779 w 6181599"/>
              <a:gd name="connsiteY6" fmla="*/ 6920788 h 7047739"/>
              <a:gd name="connsiteX7" fmla="*/ 3163494 w 6181599"/>
              <a:gd name="connsiteY7" fmla="*/ 6910841 h 7047739"/>
              <a:gd name="connsiteX8" fmla="*/ 11778 w 6181599"/>
              <a:gd name="connsiteY8" fmla="*/ 3302389 h 7047739"/>
              <a:gd name="connsiteX9" fmla="*/ 0 w 6181599"/>
              <a:gd name="connsiteY9" fmla="*/ 0 h 7047739"/>
              <a:gd name="connsiteX0" fmla="*/ 0 w 5789580"/>
              <a:gd name="connsiteY0" fmla="*/ 0 h 6929752"/>
              <a:gd name="connsiteX1" fmla="*/ 1808415 w 5789580"/>
              <a:gd name="connsiteY1" fmla="*/ 24907 h 6929752"/>
              <a:gd name="connsiteX2" fmla="*/ 3321851 w 5789580"/>
              <a:gd name="connsiteY2" fmla="*/ 27195 h 6929752"/>
              <a:gd name="connsiteX3" fmla="*/ 5789580 w 5789580"/>
              <a:gd name="connsiteY3" fmla="*/ 37539 h 6929752"/>
              <a:gd name="connsiteX4" fmla="*/ 5780212 w 5789580"/>
              <a:gd name="connsiteY4" fmla="*/ 3229687 h 6929752"/>
              <a:gd name="connsiteX5" fmla="*/ 5783393 w 5789580"/>
              <a:gd name="connsiteY5" fmla="*/ 6929752 h 6929752"/>
              <a:gd name="connsiteX6" fmla="*/ 4458779 w 5789580"/>
              <a:gd name="connsiteY6" fmla="*/ 6920788 h 6929752"/>
              <a:gd name="connsiteX7" fmla="*/ 3163494 w 5789580"/>
              <a:gd name="connsiteY7" fmla="*/ 6910841 h 6929752"/>
              <a:gd name="connsiteX8" fmla="*/ 11778 w 5789580"/>
              <a:gd name="connsiteY8" fmla="*/ 3302389 h 6929752"/>
              <a:gd name="connsiteX9" fmla="*/ 0 w 5789580"/>
              <a:gd name="connsiteY9" fmla="*/ 0 h 6929752"/>
            </a:gdLst>
            <a:ahLst/>
            <a:cxnLst/>
            <a:rect l="l" t="t" r="r" b="b"/>
            <a:pathLst>
              <a:path w="5789580" h="6929752">
                <a:moveTo>
                  <a:pt x="0" y="0"/>
                </a:moveTo>
                <a:cubicBezTo>
                  <a:pt x="13855" y="39636"/>
                  <a:pt x="1183033" y="24907"/>
                  <a:pt x="1808415" y="24907"/>
                </a:cubicBezTo>
                <a:lnTo>
                  <a:pt x="3321851" y="27195"/>
                </a:lnTo>
                <a:cubicBezTo>
                  <a:pt x="3312160" y="38452"/>
                  <a:pt x="5311474" y="34011"/>
                  <a:pt x="5789580" y="37539"/>
                </a:cubicBezTo>
                <a:cubicBezTo>
                  <a:pt x="5786457" y="1101588"/>
                  <a:pt x="5783335" y="2165638"/>
                  <a:pt x="5780212" y="3229687"/>
                </a:cubicBezTo>
                <a:cubicBezTo>
                  <a:pt x="5786188" y="5524926"/>
                  <a:pt x="5777417" y="4634513"/>
                  <a:pt x="5783393" y="6929752"/>
                </a:cubicBezTo>
                <a:lnTo>
                  <a:pt x="4458779" y="6920788"/>
                </a:lnTo>
                <a:lnTo>
                  <a:pt x="3163494" y="6910841"/>
                </a:lnTo>
                <a:cubicBezTo>
                  <a:pt x="2531868" y="6917310"/>
                  <a:pt x="13903" y="4136365"/>
                  <a:pt x="11778" y="3302389"/>
                </a:cubicBezTo>
                <a:cubicBezTo>
                  <a:pt x="11778" y="1792628"/>
                  <a:pt x="0" y="1509761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t>Click icon to add picture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826B8DD-A176-E6ED-FD28-216D27295E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23461" y="697040"/>
            <a:ext cx="5355187" cy="1004438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buNone/>
              <a:defRPr sz="3200"/>
            </a:lvl1pPr>
          </a:lstStyle>
          <a:p>
            <a:r>
              <a:t>Click to edit headline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34F56066-46A4-5C46-29AA-A21DCE37E0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3462" y="1979406"/>
            <a:ext cx="5355187" cy="3842659"/>
          </a:xfr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/>
          <p:cNvPicPr>
            <a:picLocks noChangeAspect="1"/>
          </p:cNvPicPr>
          <p:nvPr/>
        </p:nvPicPr>
        <p:blipFill rotWithShape="1">
          <a:blip r:embed="rId2"/>
          <a:srcRect l="13583" r="60990"/>
          <a:stretch/>
        </p:blipFill>
        <p:spPr>
          <a:xfrm>
            <a:off x="0" y="0"/>
            <a:ext cx="3100086" cy="6858000"/>
          </a:xfrm>
          <a:prstGeom prst="rect">
            <a:avLst/>
          </a:prstGeom>
        </p:spPr>
      </p:pic>
      <p:pic>
        <p:nvPicPr>
          <p:cNvPr id="9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591" y="5595651"/>
            <a:ext cx="1182964" cy="1091967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79F779-B84F-24E1-2364-E3956EFADE63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fld id="{17CC16F3-7F71-C047-9C88-E776328B3F4E}" type="datetimeFigureOut">
              <a:t>10/21/2026</a:t>
            </a:fld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5858EE-BE12-8316-425B-55154A3D0191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40AD90-2D80-8D14-91E1-3AA42618A5C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3139184-86B0-0442-97BF-1F00A1A10E1F}" type="slidenum">
              <a:t>‹#›</a:t>
            </a:fld>
            <a:endParaRPr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9686301E-DCD6-089E-7BAC-987F7CFAACBA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-17926" y="-44825"/>
            <a:ext cx="12272683" cy="6929752"/>
          </a:xfrm>
          <a:custGeom>
            <a:avLst/>
            <a:gdLst>
              <a:gd name="connsiteX0" fmla="*/ 0 w 12344400"/>
              <a:gd name="connsiteY0" fmla="*/ 0 h 6875964"/>
              <a:gd name="connsiteX1" fmla="*/ 1907026 w 12344400"/>
              <a:gd name="connsiteY1" fmla="*/ 15942 h 6875964"/>
              <a:gd name="connsiteX2" fmla="*/ 10510099 w 12344400"/>
              <a:gd name="connsiteY2" fmla="*/ 29797 h 6875964"/>
              <a:gd name="connsiteX3" fmla="*/ 12252554 w 12344400"/>
              <a:gd name="connsiteY3" fmla="*/ 52288 h 6875964"/>
              <a:gd name="connsiteX4" fmla="*/ 12344400 w 12344400"/>
              <a:gd name="connsiteY4" fmla="*/ 53001 h 6875964"/>
              <a:gd name="connsiteX5" fmla="*/ 12344400 w 12344400"/>
              <a:gd name="connsiteY5" fmla="*/ 6875964 h 6875964"/>
              <a:gd name="connsiteX6" fmla="*/ 5718175 w 12344400"/>
              <a:gd name="connsiteY6" fmla="*/ 6875964 h 6875964"/>
              <a:gd name="connsiteX7" fmla="*/ 3154529 w 12344400"/>
              <a:gd name="connsiteY7" fmla="*/ 6866017 h 6875964"/>
              <a:gd name="connsiteX8" fmla="*/ 2813 w 12344400"/>
              <a:gd name="connsiteY8" fmla="*/ 3257565 h 6875964"/>
              <a:gd name="connsiteX9" fmla="*/ 0 w 12344400"/>
              <a:gd name="connsiteY9" fmla="*/ 0 h 6875964"/>
              <a:gd name="connsiteX0" fmla="*/ 0 w 12344400"/>
              <a:gd name="connsiteY0" fmla="*/ 19917 h 6895881"/>
              <a:gd name="connsiteX1" fmla="*/ 1799450 w 12344400"/>
              <a:gd name="connsiteY1" fmla="*/ 0 h 6895881"/>
              <a:gd name="connsiteX2" fmla="*/ 10510099 w 12344400"/>
              <a:gd name="connsiteY2" fmla="*/ 49714 h 6895881"/>
              <a:gd name="connsiteX3" fmla="*/ 12252554 w 12344400"/>
              <a:gd name="connsiteY3" fmla="*/ 72205 h 6895881"/>
              <a:gd name="connsiteX4" fmla="*/ 12344400 w 12344400"/>
              <a:gd name="connsiteY4" fmla="*/ 72918 h 6895881"/>
              <a:gd name="connsiteX5" fmla="*/ 12344400 w 12344400"/>
              <a:gd name="connsiteY5" fmla="*/ 6895881 h 6895881"/>
              <a:gd name="connsiteX6" fmla="*/ 5718175 w 12344400"/>
              <a:gd name="connsiteY6" fmla="*/ 6895881 h 6895881"/>
              <a:gd name="connsiteX7" fmla="*/ 3154529 w 12344400"/>
              <a:gd name="connsiteY7" fmla="*/ 6885934 h 6895881"/>
              <a:gd name="connsiteX8" fmla="*/ 2813 w 12344400"/>
              <a:gd name="connsiteY8" fmla="*/ 3277482 h 6895881"/>
              <a:gd name="connsiteX9" fmla="*/ 0 w 12344400"/>
              <a:gd name="connsiteY9" fmla="*/ 1991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49714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34625 w 12353365"/>
              <a:gd name="connsiteY3" fmla="*/ 27381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34625 w 12353365"/>
              <a:gd name="connsiteY3" fmla="*/ 27381 h 6895881"/>
              <a:gd name="connsiteX4" fmla="*/ 12254754 w 12353365"/>
              <a:gd name="connsiteY4" fmla="*/ 19129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272683"/>
              <a:gd name="connsiteY0" fmla="*/ 1987 h 6904845"/>
              <a:gd name="connsiteX1" fmla="*/ 1808415 w 12272683"/>
              <a:gd name="connsiteY1" fmla="*/ 0 h 6904845"/>
              <a:gd name="connsiteX2" fmla="*/ 10519064 w 12272683"/>
              <a:gd name="connsiteY2" fmla="*/ 31785 h 6904845"/>
              <a:gd name="connsiteX3" fmla="*/ 12234625 w 12272683"/>
              <a:gd name="connsiteY3" fmla="*/ 27381 h 6904845"/>
              <a:gd name="connsiteX4" fmla="*/ 12254754 w 12272683"/>
              <a:gd name="connsiteY4" fmla="*/ 19129 h 6904845"/>
              <a:gd name="connsiteX5" fmla="*/ 12272683 w 12272683"/>
              <a:gd name="connsiteY5" fmla="*/ 6904845 h 6904845"/>
              <a:gd name="connsiteX6" fmla="*/ 5727140 w 12272683"/>
              <a:gd name="connsiteY6" fmla="*/ 6895881 h 6904845"/>
              <a:gd name="connsiteX7" fmla="*/ 3163494 w 12272683"/>
              <a:gd name="connsiteY7" fmla="*/ 6885934 h 6904845"/>
              <a:gd name="connsiteX8" fmla="*/ 11778 w 12272683"/>
              <a:gd name="connsiteY8" fmla="*/ 3277482 h 6904845"/>
              <a:gd name="connsiteX9" fmla="*/ 0 w 12272683"/>
              <a:gd name="connsiteY9" fmla="*/ 1987 h 6904845"/>
              <a:gd name="connsiteX0" fmla="*/ 0 w 12272683"/>
              <a:gd name="connsiteY0" fmla="*/ 0 h 6929752"/>
              <a:gd name="connsiteX1" fmla="*/ 1808415 w 12272683"/>
              <a:gd name="connsiteY1" fmla="*/ 24907 h 6929752"/>
              <a:gd name="connsiteX2" fmla="*/ 10519064 w 12272683"/>
              <a:gd name="connsiteY2" fmla="*/ 56692 h 6929752"/>
              <a:gd name="connsiteX3" fmla="*/ 12234625 w 12272683"/>
              <a:gd name="connsiteY3" fmla="*/ 52288 h 6929752"/>
              <a:gd name="connsiteX4" fmla="*/ 12254754 w 12272683"/>
              <a:gd name="connsiteY4" fmla="*/ 44036 h 6929752"/>
              <a:gd name="connsiteX5" fmla="*/ 12272683 w 12272683"/>
              <a:gd name="connsiteY5" fmla="*/ 6929752 h 6929752"/>
              <a:gd name="connsiteX6" fmla="*/ 5727140 w 12272683"/>
              <a:gd name="connsiteY6" fmla="*/ 6920788 h 6929752"/>
              <a:gd name="connsiteX7" fmla="*/ 3163494 w 12272683"/>
              <a:gd name="connsiteY7" fmla="*/ 6910841 h 6929752"/>
              <a:gd name="connsiteX8" fmla="*/ 11778 w 12272683"/>
              <a:gd name="connsiteY8" fmla="*/ 3302389 h 6929752"/>
              <a:gd name="connsiteX9" fmla="*/ 0 w 12272683"/>
              <a:gd name="connsiteY9" fmla="*/ 0 h 6929752"/>
            </a:gdLst>
            <a:ahLst/>
            <a:cxnLst/>
            <a:rect l="l" t="t" r="r" b="b"/>
            <a:pathLst>
              <a:path w="12272683" h="6929752">
                <a:moveTo>
                  <a:pt x="0" y="0"/>
                </a:moveTo>
                <a:cubicBezTo>
                  <a:pt x="13855" y="39636"/>
                  <a:pt x="1183033" y="24907"/>
                  <a:pt x="1808415" y="24907"/>
                </a:cubicBezTo>
                <a:lnTo>
                  <a:pt x="10519064" y="56692"/>
                </a:lnTo>
                <a:cubicBezTo>
                  <a:pt x="10509373" y="67949"/>
                  <a:pt x="11756519" y="48760"/>
                  <a:pt x="12234625" y="52288"/>
                </a:cubicBezTo>
                <a:lnTo>
                  <a:pt x="12254754" y="44036"/>
                </a:lnTo>
                <a:cubicBezTo>
                  <a:pt x="12260730" y="2339275"/>
                  <a:pt x="12266707" y="4634513"/>
                  <a:pt x="12272683" y="6929752"/>
                </a:cubicBezTo>
                <a:lnTo>
                  <a:pt x="5727140" y="6920788"/>
                </a:lnTo>
                <a:lnTo>
                  <a:pt x="3163494" y="6910841"/>
                </a:lnTo>
                <a:cubicBezTo>
                  <a:pt x="2531868" y="6917310"/>
                  <a:pt x="13903" y="4136365"/>
                  <a:pt x="11778" y="3302389"/>
                </a:cubicBezTo>
                <a:cubicBezTo>
                  <a:pt x="11778" y="1792628"/>
                  <a:pt x="0" y="1509761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t>Click icon to add picture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/>
          <p:cNvPicPr>
            <a:picLocks noChangeAspect="1"/>
          </p:cNvPicPr>
          <p:nvPr/>
        </p:nvPicPr>
        <p:blipFill rotWithShape="1">
          <a:blip r:embed="rId2"/>
          <a:srcRect l="13583" r="60990"/>
          <a:stretch/>
        </p:blipFill>
        <p:spPr>
          <a:xfrm>
            <a:off x="0" y="0"/>
            <a:ext cx="3100086" cy="6858000"/>
          </a:xfrm>
          <a:prstGeom prst="rect">
            <a:avLst/>
          </a:prstGeom>
        </p:spPr>
      </p:pic>
      <p:pic>
        <p:nvPicPr>
          <p:cNvPr id="9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591" y="5595651"/>
            <a:ext cx="1182964" cy="1091967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79F779-B84F-24E1-2364-E3956EFADE63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fld id="{17CC16F3-7F71-C047-9C88-E776328B3F4E}" type="datetimeFigureOut">
              <a:t>10/21/2026</a:t>
            </a:fld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5858EE-BE12-8316-425B-55154A3D0191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40AD90-2D80-8D14-91E1-3AA42618A5C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3139184-86B0-0442-97BF-1F00A1A10E1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Logo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F301E-F204-B8FC-9863-E0D386B254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738" y="694905"/>
            <a:ext cx="9733658" cy="914400"/>
          </a:xfrm>
          <a:prstGeom prst="rect">
            <a:avLst/>
          </a:prstGeom>
        </p:spPr>
        <p:txBody>
          <a:bodyPr/>
          <a:lstStyle/>
          <a:p>
            <a:r>
              <a:t>Click to edit headline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443429-35BF-61AF-A620-7344DFE2FB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3738" y="1788150"/>
            <a:ext cx="4432593" cy="4389120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83EAD0-C58D-ADC9-781F-0550BE391BAB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6822910" y="1788150"/>
            <a:ext cx="4754880" cy="4389120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E0EAC7-764E-6FD3-9816-F2E89EC652B3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/>
          <a:p>
            <a:fld id="{17CC16F3-7F71-C047-9C88-E776328B3F4E}" type="datetimeFigureOut">
              <a:t>10/21/2026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039222-845E-967A-54A2-526A831E77C4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CE150B-F029-125F-5A26-8EF4596F8E9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3139184-86B0-0442-97BF-1F00A1A10E1F}" type="slidenum">
              <a:t>‹#›</a:t>
            </a:fld>
            <a:endParaRPr/>
          </a:p>
        </p:txBody>
      </p:sp>
      <p:sp>
        <p:nvSpPr>
          <p:cNvPr id="8" name="Straight Connector 7">
            <a:extLst>
              <a:ext uri="{FF2B5EF4-FFF2-40B4-BE49-F238E27FC236}">
                <a16:creationId xmlns:a16="http://schemas.microsoft.com/office/drawing/2014/main" id="{F864A45B-E44B-49A1-BF63-CAD474A31F0F}"/>
              </a:ext>
            </a:extLst>
          </p:cNvPr>
          <p:cNvSpPr>
            <a:spLocks noGrp="1"/>
          </p:cNvSpPr>
          <p:nvPr/>
        </p:nvSpPr>
        <p:spPr>
          <a:xfrm>
            <a:off x="6547413" y="1788150"/>
            <a:ext cx="0" cy="4389120"/>
          </a:xfrm>
          <a:prstGeom prst="line">
            <a:avLst/>
          </a:prstGeom>
          <a:ln w="15875">
            <a:solidFill>
              <a:srgbClr val="A204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97C7678-65F8-659A-CBE8-66824541B7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49569" y="694908"/>
            <a:ext cx="9736575" cy="914400"/>
          </a:xfrm>
          <a:prstGeom prst="rect">
            <a:avLst/>
          </a:prstGeom>
        </p:spPr>
        <p:txBody>
          <a:bodyPr/>
          <a:lstStyle/>
          <a:p>
            <a:r>
              <a:t>Click to edit headline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8B287D44-E640-24CB-9C26-2E67CE5046D5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/>
          <a:p>
            <a:fld id="{17CC16F3-7F71-C047-9C88-E776328B3F4E}" type="datetimeFigureOut">
              <a:t>10/21/2026</a:t>
            </a:fld>
            <a:endParaRPr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C2926DE1-6A52-18B1-F132-45FDAE9A339E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A5B2B2D4-D432-4C25-2774-03CBF60BC59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3139184-86B0-0442-97BF-1F00A1A10E1F}" type="slidenum">
              <a:t>‹#›</a:t>
            </a:fld>
            <a:endParaRPr/>
          </a:p>
        </p:txBody>
      </p:sp>
      <p:sp>
        <p:nvSpPr>
          <p:cNvPr id="16" name="Chart Placeholder 15">
            <a:extLst>
              <a:ext uri="{FF2B5EF4-FFF2-40B4-BE49-F238E27FC236}">
                <a16:creationId xmlns:a16="http://schemas.microsoft.com/office/drawing/2014/main" id="{DB6DF9FE-E772-E0ED-D0D4-74C69797AE88}"/>
              </a:ext>
            </a:extLst>
          </p:cNvPr>
          <p:cNvSpPr>
            <a:spLocks noGrp="1"/>
          </p:cNvSpPr>
          <p:nvPr>
            <p:ph type="chart" idx="13"/>
          </p:nvPr>
        </p:nvSpPr>
        <p:spPr>
          <a:xfrm>
            <a:off x="1853739" y="1787188"/>
            <a:ext cx="9736574" cy="4389120"/>
          </a:xfrm>
        </p:spPr>
        <p:txBody>
          <a:bodyPr/>
          <a:lstStyle/>
          <a:p>
            <a:r>
              <a:t>Click icon to add chart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Logo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9AA2E-3516-E31D-D239-6A54061FC6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739" y="697040"/>
            <a:ext cx="4114800" cy="1004438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buNone/>
              <a:defRPr sz="3200"/>
            </a:lvl1pPr>
          </a:lstStyle>
          <a:p>
            <a:r>
              <a:t>Click to edit headline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D9FF02-1F7D-C32A-1D21-0EC41686D3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3462" y="697040"/>
            <a:ext cx="5355187" cy="5486400"/>
          </a:xfr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E11D97-49DD-F43F-34D7-8E07F536322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853739" y="1979271"/>
            <a:ext cx="4114800" cy="4195924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72C9C3-5F0E-25D0-3559-4DDAA997235A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/>
          <a:p>
            <a:fld id="{17CC16F3-7F71-C047-9C88-E776328B3F4E}" type="datetimeFigureOut">
              <a:t>10/21/2026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4F3B8B-4154-6A2A-D8F8-CC3FD677FF9F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EB735D-B1F6-200E-BC5F-8EDD7C09009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3139184-86B0-0442-97BF-1F00A1A10E1F}" type="slidenum">
              <a:t>‹#›</a:t>
            </a:fld>
            <a:endParaRPr/>
          </a:p>
        </p:txBody>
      </p:sp>
      <p:sp>
        <p:nvSpPr>
          <p:cNvPr id="9" name="Straight Connector 8">
            <a:extLst>
              <a:ext uri="{FF2B5EF4-FFF2-40B4-BE49-F238E27FC236}">
                <a16:creationId xmlns:a16="http://schemas.microsoft.com/office/drawing/2014/main" id="{68D7F75F-5F8D-4EB6-8368-E812EC51E22D}"/>
              </a:ext>
            </a:extLst>
          </p:cNvPr>
          <p:cNvSpPr>
            <a:spLocks noGrp="1"/>
          </p:cNvSpPr>
          <p:nvPr/>
        </p:nvSpPr>
        <p:spPr>
          <a:xfrm>
            <a:off x="6096000" y="697040"/>
            <a:ext cx="0" cy="5486400"/>
          </a:xfrm>
          <a:prstGeom prst="line">
            <a:avLst/>
          </a:prstGeom>
          <a:ln w="15875">
            <a:solidFill>
              <a:srgbClr val="A204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Photo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75764C-ADAD-C280-87AE-DAE4423A8A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23462" y="693295"/>
            <a:ext cx="5355187" cy="510562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t>Click icon to add picture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545BEF-B7C4-5F03-9D36-ECD56F0B1D29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fld id="{17CC16F3-7F71-C047-9C88-E776328B3F4E}" type="datetimeFigureOut">
              <a:t>10/21/2026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4C6B08-D966-2F43-3B4E-AAB685EEB4C9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541B06-073A-1E2D-CE22-01BBB23F6F5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3139184-86B0-0442-97BF-1F00A1A10E1F}" type="slidenum">
              <a:t>‹#›</a:t>
            </a:fld>
            <a:endParaRPr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8E7F772-DB50-9738-498C-436F330081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739" y="697040"/>
            <a:ext cx="4114800" cy="1004438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buNone/>
              <a:defRPr sz="3200"/>
            </a:lvl1pPr>
          </a:lstStyle>
          <a:p>
            <a:r>
              <a:t>Click to edit headline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1B084FFC-D44D-4AA2-A87E-6F187AD469D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853739" y="1979271"/>
            <a:ext cx="4114800" cy="3842795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0DFBA4-A58F-CCA0-009E-5DFB70413EC4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/>
          <a:p>
            <a:fld id="{17CC16F3-7F71-C047-9C88-E776328B3F4E}" type="datetimeFigureOut">
              <a:t>10/21/2026</a:t>
            </a:fld>
            <a:endParaRPr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0855CD-A58A-A789-7FBB-3D97A420C8FD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2B275F-6E70-2FDD-184C-68D21372BC5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3139184-86B0-0442-97BF-1F00A1A10E1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Ribbon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F301E-F204-B8FC-9863-E0D386B254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738" y="694905"/>
            <a:ext cx="9733658" cy="914400"/>
          </a:xfrm>
          <a:prstGeom prst="rect">
            <a:avLst/>
          </a:prstGeom>
        </p:spPr>
        <p:txBody>
          <a:bodyPr/>
          <a:lstStyle/>
          <a:p>
            <a:r>
              <a:t>Click to edit headline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443429-35BF-61AF-A620-7344DFE2FB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3738" y="1788150"/>
            <a:ext cx="4432593" cy="4389120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83EAD0-C58D-ADC9-781F-0550BE391BAB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6822910" y="1788150"/>
            <a:ext cx="4754880" cy="4389120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E0EAC7-764E-6FD3-9816-F2E89EC652B3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/>
          <a:p>
            <a:fld id="{17CC16F3-7F71-C047-9C88-E776328B3F4E}" type="datetimeFigureOut">
              <a:t>10/21/2026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039222-845E-967A-54A2-526A831E77C4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CE150B-F029-125F-5A26-8EF4596F8E9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3139184-86B0-0442-97BF-1F00A1A10E1F}" type="slidenum">
              <a:t>‹#›</a:t>
            </a:fld>
            <a:endParaRPr/>
          </a:p>
        </p:txBody>
      </p:sp>
      <p:sp>
        <p:nvSpPr>
          <p:cNvPr id="8" name="Straight Connector 7">
            <a:extLst>
              <a:ext uri="{FF2B5EF4-FFF2-40B4-BE49-F238E27FC236}">
                <a16:creationId xmlns:a16="http://schemas.microsoft.com/office/drawing/2014/main" id="{7EF66CB8-3BE1-493D-AA38-6AC04EEC88FA}"/>
              </a:ext>
            </a:extLst>
          </p:cNvPr>
          <p:cNvSpPr>
            <a:spLocks noGrp="1"/>
          </p:cNvSpPr>
          <p:nvPr/>
        </p:nvSpPr>
        <p:spPr>
          <a:xfrm>
            <a:off x="6547413" y="1788150"/>
            <a:ext cx="0" cy="4389120"/>
          </a:xfrm>
          <a:prstGeom prst="line">
            <a:avLst/>
          </a:prstGeom>
          <a:ln w="15875">
            <a:solidFill>
              <a:srgbClr val="A204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pic>
        <p:nvPicPr>
          <p:cNvPr id="17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615596" y="3280172"/>
            <a:ext cx="6858000" cy="29765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bb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97C7678-65F8-659A-CBE8-66824541B7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49569" y="694908"/>
            <a:ext cx="9736575" cy="914400"/>
          </a:xfrm>
          <a:prstGeom prst="rect">
            <a:avLst/>
          </a:prstGeom>
        </p:spPr>
        <p:txBody>
          <a:bodyPr/>
          <a:lstStyle/>
          <a:p>
            <a:r>
              <a:t>Click to edit headline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8B287D44-E640-24CB-9C26-2E67CE5046D5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/>
          <a:p>
            <a:fld id="{17CC16F3-7F71-C047-9C88-E776328B3F4E}" type="datetimeFigureOut">
              <a:t>10/21/2026</a:t>
            </a:fld>
            <a:endParaRPr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C2926DE1-6A52-18B1-F132-45FDAE9A339E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A5B2B2D4-D432-4C25-2774-03CBF60BC59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3139184-86B0-0442-97BF-1F00A1A10E1F}" type="slidenum">
              <a:t>‹#›</a:t>
            </a:fld>
            <a:endParaRPr/>
          </a:p>
        </p:txBody>
      </p:sp>
      <p:sp>
        <p:nvSpPr>
          <p:cNvPr id="16" name="Chart Placeholder 15">
            <a:extLst>
              <a:ext uri="{FF2B5EF4-FFF2-40B4-BE49-F238E27FC236}">
                <a16:creationId xmlns:a16="http://schemas.microsoft.com/office/drawing/2014/main" id="{DB6DF9FE-E772-E0ED-D0D4-74C69797AE88}"/>
              </a:ext>
            </a:extLst>
          </p:cNvPr>
          <p:cNvSpPr>
            <a:spLocks noGrp="1"/>
          </p:cNvSpPr>
          <p:nvPr>
            <p:ph type="chart" idx="13"/>
          </p:nvPr>
        </p:nvSpPr>
        <p:spPr>
          <a:xfrm>
            <a:off x="1853739" y="1787188"/>
            <a:ext cx="9736574" cy="4389120"/>
          </a:xfrm>
        </p:spPr>
        <p:txBody>
          <a:bodyPr/>
          <a:lstStyle/>
          <a:p>
            <a:r>
              <a:t>Click icon to add chart</a:t>
            </a:r>
          </a:p>
        </p:txBody>
      </p:sp>
      <p:pic>
        <p:nvPicPr>
          <p:cNvPr id="23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615596" y="3280172"/>
            <a:ext cx="6858000" cy="29765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Ribbon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9AA2E-3516-E31D-D239-6A54061FC6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739" y="697040"/>
            <a:ext cx="4114800" cy="1004438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buNone/>
              <a:defRPr sz="3200"/>
            </a:lvl1pPr>
          </a:lstStyle>
          <a:p>
            <a:r>
              <a:t>Click to edit headline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D9FF02-1F7D-C32A-1D21-0EC41686D3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3462" y="697040"/>
            <a:ext cx="5355187" cy="5486400"/>
          </a:xfr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E11D97-49DD-F43F-34D7-8E07F536322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853739" y="1979271"/>
            <a:ext cx="4114800" cy="4195924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72C9C3-5F0E-25D0-3559-4DDAA997235A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/>
          <a:p>
            <a:fld id="{17CC16F3-7F71-C047-9C88-E776328B3F4E}" type="datetimeFigureOut">
              <a:t>10/21/2026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4F3B8B-4154-6A2A-D8F8-CC3FD677FF9F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EB735D-B1F6-200E-BC5F-8EDD7C09009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3139184-86B0-0442-97BF-1F00A1A10E1F}" type="slidenum">
              <a:t>‹#›</a:t>
            </a:fld>
            <a:endParaRPr/>
          </a:p>
        </p:txBody>
      </p:sp>
      <p:sp>
        <p:nvSpPr>
          <p:cNvPr id="9" name="Straight Connector 8">
            <a:extLst>
              <a:ext uri="{FF2B5EF4-FFF2-40B4-BE49-F238E27FC236}">
                <a16:creationId xmlns:a16="http://schemas.microsoft.com/office/drawing/2014/main" id="{B2CC2378-C04A-4709-A360-89741672BB9F}"/>
              </a:ext>
            </a:extLst>
          </p:cNvPr>
          <p:cNvSpPr>
            <a:spLocks noGrp="1"/>
          </p:cNvSpPr>
          <p:nvPr/>
        </p:nvSpPr>
        <p:spPr>
          <a:xfrm>
            <a:off x="6096000" y="697040"/>
            <a:ext cx="0" cy="5486400"/>
          </a:xfrm>
          <a:prstGeom prst="line">
            <a:avLst/>
          </a:prstGeom>
          <a:ln w="15875">
            <a:solidFill>
              <a:srgbClr val="A204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pic>
        <p:nvPicPr>
          <p:cNvPr id="1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615596" y="3280172"/>
            <a:ext cx="6858000" cy="29765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bbon Photo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75764C-ADAD-C280-87AE-DAE4423A8A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23462" y="693295"/>
            <a:ext cx="5355187" cy="510562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t>Click icon to add picture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545BEF-B7C4-5F03-9D36-ECD56F0B1D29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fld id="{17CC16F3-7F71-C047-9C88-E776328B3F4E}" type="datetimeFigureOut">
              <a:t>10/21/2026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4C6B08-D966-2F43-3B4E-AAB685EEB4C9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541B06-073A-1E2D-CE22-01BBB23F6F5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3139184-86B0-0442-97BF-1F00A1A10E1F}" type="slidenum">
              <a:t>‹#›</a:t>
            </a:fld>
            <a:endParaRPr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8E7F772-DB50-9738-498C-436F330081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739" y="697040"/>
            <a:ext cx="4114800" cy="1004438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buNone/>
              <a:defRPr sz="3200"/>
            </a:lvl1pPr>
          </a:lstStyle>
          <a:p>
            <a:r>
              <a:t>Click to edit headline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1B084FFC-D44D-4AA2-A87E-6F187AD469D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853739" y="1979271"/>
            <a:ext cx="4114800" cy="3842795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pic>
        <p:nvPicPr>
          <p:cNvPr id="21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615596" y="3280172"/>
            <a:ext cx="6858000" cy="29765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Ribbon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0DFBA4-A58F-CCA0-009E-5DFB70413EC4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/>
          <a:p>
            <a:fld id="{17CC16F3-7F71-C047-9C88-E776328B3F4E}" type="datetimeFigureOut">
              <a:t>10/21/2026</a:t>
            </a:fld>
            <a:endParaRPr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0855CD-A58A-A789-7FBB-3D97A420C8FD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2B275F-6E70-2FDD-184C-68D21372BC5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3139184-86B0-0442-97BF-1F00A1A10E1F}" type="slidenum">
              <a:t>‹#›</a:t>
            </a:fld>
            <a:endParaRPr/>
          </a:p>
        </p:txBody>
      </p:sp>
      <p:pic>
        <p:nvPicPr>
          <p:cNvPr id="9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615596" y="3280172"/>
            <a:ext cx="6858000" cy="29765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Background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1"/>
          <p:cNvPicPr>
            <a:picLocks noChangeAspect="1"/>
          </p:cNvPicPr>
          <p:nvPr/>
        </p:nvPicPr>
        <p:blipFill rotWithShape="1">
          <a:blip r:embed="rId2"/>
          <a:srcRect r="2141" b="2147"/>
          <a:stretch/>
        </p:blipFill>
        <p:spPr>
          <a:xfrm>
            <a:off x="776" y="-1"/>
            <a:ext cx="12191224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47F17AE-868A-0D51-8409-0336CE93FA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8380" y="2038349"/>
            <a:ext cx="4756056" cy="2781300"/>
          </a:xfrm>
          <a:prstGeom prst="rect">
            <a:avLst/>
          </a:prstGeom>
        </p:spPr>
        <p:txBody>
          <a:bodyPr anchor="b"/>
          <a:lstStyle>
            <a:lvl1pPr>
              <a:buNone/>
              <a:defRPr sz="6000">
                <a:solidFill>
                  <a:srgbClr val="000F3E"/>
                </a:solidFill>
              </a:defRPr>
            </a:lvl1pPr>
          </a:lstStyle>
          <a:p>
            <a:r>
              <a:t>Click to edit </a:t>
            </a:r>
            <a:br/>
            <a:r>
              <a:t>Thank You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2C276A-CC74-713F-673B-FE112F766276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/>
          <a:p>
            <a:fld id="{17CC16F3-7F71-C047-9C88-E776328B3F4E}" type="datetimeFigureOut">
              <a:t>10/21/2026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1B0D78-6004-64E4-5038-341C937E10C4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508537-6ED8-6D2E-8E33-A44BE175FDB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3139184-86B0-0442-97BF-1F00A1A10E1F}" type="slidenum">
              <a:t>‹#›</a:t>
            </a:fld>
            <a:endParaRPr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379" y="5597525"/>
            <a:ext cx="1157758" cy="106907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32D1F-81D7-74F8-87FE-4A6666FEBF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53739" y="1731363"/>
            <a:ext cx="9726161" cy="4389120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DFFFCA-C8CB-272F-B538-746A43FACF23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883545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139184-86B0-0442-97BF-1F00A1A10E1F}" type="slidenum">
              <a:t>‹#›</a:t>
            </a:fld>
            <a:endParaRPr/>
          </a:p>
        </p:txBody>
      </p:sp>
      <p:pic>
        <p:nvPicPr>
          <p:cNvPr id="16" name="Picture 8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259321" y="5601250"/>
            <a:ext cx="1157758" cy="1069078"/>
          </a:xfrm>
          <a:prstGeom prst="rect">
            <a:avLst/>
          </a:prstGeom>
        </p:spPr>
      </p:pic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F27FE511-B415-5459-98B1-42D81875F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3738" y="365125"/>
            <a:ext cx="9500062" cy="1325563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3F59D13-216C-26BD-A380-5150F88D455C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1A4D6D74-8F2E-09D6-71C6-FD7F78117329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1853738" y="6356350"/>
            <a:ext cx="1727661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F68EDB-6DB2-C140-8D58-EAA2634F7B0F}" type="datetimeFigureOut">
              <a:t>10/21/2026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</p:sldLayoutIdLst>
  <p:txStyles>
    <p:titleStyle>
      <a:lvl1pPr algn="l" defTabSz="914400">
        <a:lnSpc>
          <a:spcPct val="90000"/>
        </a:lnSpc>
        <a:spcBef>
          <a:spcPct val="0"/>
        </a:spcBef>
        <a:buNone/>
        <a:defRPr sz="4000" b="1" i="0" kern="1200">
          <a:solidFill>
            <a:srgbClr val="003E7E"/>
          </a:solidFill>
          <a:latin typeface="Poppins ExtraBold"/>
          <a:ea typeface="Poppins ExtraBold"/>
          <a:cs typeface="Poppins ExtraBold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Clr>
          <a:schemeClr val="accent4"/>
        </a:buClr>
        <a:buFont typeface="Arial"/>
        <a:buChar char="•"/>
        <a:defRPr sz="2800" b="0" i="0" kern="1200">
          <a:solidFill>
            <a:srgbClr val="000F3E"/>
          </a:solidFill>
          <a:latin typeface="Poppins Light"/>
          <a:ea typeface="Poppins Light"/>
          <a:cs typeface="Poppins Light"/>
        </a:defRPr>
      </a:lvl1pPr>
      <a:lvl2pPr marL="685800" indent="-228600" algn="l" defTabSz="914400">
        <a:lnSpc>
          <a:spcPct val="90000"/>
        </a:lnSpc>
        <a:spcBef>
          <a:spcPts val="500"/>
        </a:spcBef>
        <a:buClr>
          <a:schemeClr val="accent4"/>
        </a:buClr>
        <a:buFont typeface="Arial"/>
        <a:buChar char="•"/>
        <a:defRPr sz="2400" b="0" i="0" kern="1200">
          <a:solidFill>
            <a:srgbClr val="000F3E"/>
          </a:solidFill>
          <a:latin typeface="Poppins Light"/>
          <a:ea typeface="Poppins Light"/>
          <a:cs typeface="Poppins Light"/>
        </a:defRPr>
      </a:lvl2pPr>
      <a:lvl3pPr marL="1143000" indent="-228600" algn="l" defTabSz="914400">
        <a:lnSpc>
          <a:spcPct val="90000"/>
        </a:lnSpc>
        <a:spcBef>
          <a:spcPts val="500"/>
        </a:spcBef>
        <a:buClr>
          <a:schemeClr val="accent4"/>
        </a:buClr>
        <a:buFont typeface="Arial"/>
        <a:buChar char="•"/>
        <a:defRPr sz="2000" b="0" i="0" kern="1200">
          <a:solidFill>
            <a:srgbClr val="000F3E"/>
          </a:solidFill>
          <a:latin typeface="Poppins Light"/>
          <a:ea typeface="Poppins Light"/>
          <a:cs typeface="Poppins Light"/>
        </a:defRPr>
      </a:lvl3pPr>
      <a:lvl4pPr marL="1600200" indent="-228600" algn="l" defTabSz="914400">
        <a:lnSpc>
          <a:spcPct val="90000"/>
        </a:lnSpc>
        <a:spcBef>
          <a:spcPts val="500"/>
        </a:spcBef>
        <a:buClr>
          <a:schemeClr val="accent4"/>
        </a:buClr>
        <a:buFont typeface="Arial"/>
        <a:buChar char="•"/>
        <a:defRPr sz="1800" b="0" i="0" kern="1200">
          <a:solidFill>
            <a:srgbClr val="000F3E"/>
          </a:solidFill>
          <a:latin typeface="Poppins Light"/>
          <a:ea typeface="Poppins Light"/>
          <a:cs typeface="Poppins Light"/>
        </a:defRPr>
      </a:lvl4pPr>
      <a:lvl5pPr marL="2057400" indent="-228600" algn="l" defTabSz="914400">
        <a:lnSpc>
          <a:spcPct val="90000"/>
        </a:lnSpc>
        <a:spcBef>
          <a:spcPts val="500"/>
        </a:spcBef>
        <a:buClr>
          <a:schemeClr val="accent4"/>
        </a:buClr>
        <a:buFont typeface="Arial"/>
        <a:buChar char="•"/>
        <a:defRPr sz="1800" b="0" i="0" kern="1200">
          <a:solidFill>
            <a:srgbClr val="000F3E"/>
          </a:solidFill>
          <a:latin typeface="Poppins Light"/>
          <a:ea typeface="Poppins Light"/>
          <a:cs typeface="Poppins Light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F42C6-287E-3306-9CBF-F8A2A0247F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02837" y="1607046"/>
            <a:ext cx="9144000" cy="2743200"/>
          </a:xfrm>
        </p:spPr>
        <p:txBody>
          <a:bodyPr>
            <a:normAutofit fontScale="90000"/>
          </a:bodyPr>
          <a:lstStyle/>
          <a:p>
            <a:r>
              <a:rPr dirty="0" err="1"/>
              <a:t>UToledo</a:t>
            </a:r>
            <a:r>
              <a:rPr dirty="0"/>
              <a:t> </a:t>
            </a:r>
            <a:br>
              <a:rPr dirty="0"/>
            </a:br>
            <a:r>
              <a:rPr dirty="0"/>
              <a:t>Teaching and Learning Center</a:t>
            </a:r>
            <a:br>
              <a:rPr dirty="0"/>
            </a:br>
            <a:endParaRPr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66A648-EAF6-3D11-1F84-AF4D6E0AF4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dirty="0"/>
              <a:t>Faculty Senate Meeting, September 1, 2026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1869A0-B1D8-8F39-1D76-748A1ED3D2AF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dirty="0"/>
              <a:t>Dr. Jeanne Kusina, Director</a:t>
            </a:r>
          </a:p>
        </p:txBody>
      </p:sp>
    </p:spTree>
    <p:extLst>
      <p:ext uri="{BB962C8B-B14F-4D97-AF65-F5344CB8AC3E}">
        <p14:creationId xmlns:p14="http://schemas.microsoft.com/office/powerpoint/2010/main" val="1649865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115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50E0DEF-85A2-4628-9FA0-6F3ACFE3ADF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3048000" cy="6858000"/>
          </a:xfrm>
          <a:prstGeom prst="rect">
            <a:avLst/>
          </a:prstGeom>
          <a:solidFill>
            <a:srgbClr val="003E7E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CBAA754-6A57-4897-AED1-43FB924F02EE}"/>
              </a:ext>
            </a:extLst>
          </p:cNvPr>
          <p:cNvSpPr>
            <a:spLocks noGrp="1"/>
          </p:cNvSpPr>
          <p:nvPr/>
        </p:nvSpPr>
        <p:spPr>
          <a:xfrm>
            <a:off x="3048000" y="0"/>
            <a:ext cx="133350" cy="6858000"/>
          </a:xfrm>
          <a:prstGeom prst="rect">
            <a:avLst/>
          </a:prstGeom>
          <a:solidFill>
            <a:srgbClr val="00A9E0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F081075-C03B-4B1E-AF74-EC1ADDD34ECE}"/>
              </a:ext>
            </a:extLst>
          </p:cNvPr>
          <p:cNvSpPr>
            <a:spLocks noGrp="1"/>
          </p:cNvSpPr>
          <p:nvPr/>
        </p:nvSpPr>
        <p:spPr>
          <a:xfrm>
            <a:off x="542925" y="1209675"/>
            <a:ext cx="209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 i="0">
                <a:solidFill>
                  <a:srgbClr val="FFD200"/>
                </a:solidFill>
              </a:defRPr>
            </a:pPr>
            <a:r>
              <a:rPr sz="2400" b="1" i="0">
                <a:solidFill>
                  <a:srgbClr val="FFD200"/>
                </a:solidFill>
              </a:rPr>
              <a:t>NEW NAME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48500A9-DC7B-4E61-9429-75A699150733}"/>
              </a:ext>
            </a:extLst>
          </p:cNvPr>
          <p:cNvSpPr>
            <a:spLocks noGrp="1"/>
          </p:cNvSpPr>
          <p:nvPr/>
        </p:nvSpPr>
        <p:spPr>
          <a:xfrm>
            <a:off x="542925" y="1790700"/>
            <a:ext cx="2333625" cy="1190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700" b="1" i="0">
                <a:solidFill>
                  <a:srgbClr val="FFFFFF"/>
                </a:solidFill>
              </a:defRPr>
            </a:pPr>
            <a:r>
              <a:rPr sz="2700" b="1" i="0">
                <a:solidFill>
                  <a:srgbClr val="FFFFFF"/>
                </a:solidFill>
              </a:rPr>
              <a:t>Same</a:t>
            </a:r>
          </a:p>
          <a:p>
            <a:pPr algn="l">
              <a:buNone/>
              <a:defRPr sz="2700" b="1" i="0">
                <a:solidFill>
                  <a:srgbClr val="FFFFFF"/>
                </a:solidFill>
              </a:defRPr>
            </a:pPr>
            <a:r>
              <a:rPr sz="2700" b="1" i="0">
                <a:solidFill>
                  <a:srgbClr val="FFFFFF"/>
                </a:solidFill>
              </a:rPr>
              <a:t>commitment.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02C9389-C092-408A-A8BA-9D9408F17CEB}"/>
              </a:ext>
            </a:extLst>
          </p:cNvPr>
          <p:cNvSpPr>
            <a:spLocks noGrp="1"/>
          </p:cNvSpPr>
          <p:nvPr/>
        </p:nvSpPr>
        <p:spPr>
          <a:xfrm>
            <a:off x="590550" y="3143250"/>
            <a:ext cx="2333625" cy="1190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700" b="1" i="0">
                <a:solidFill>
                  <a:srgbClr val="BDE5F5"/>
                </a:solidFill>
              </a:defRPr>
            </a:pPr>
            <a:r>
              <a:rPr sz="2700" b="1" i="0">
                <a:solidFill>
                  <a:srgbClr val="BDE5F5"/>
                </a:solidFill>
              </a:rPr>
              <a:t>Bigger</a:t>
            </a:r>
          </a:p>
          <a:p>
            <a:pPr algn="l">
              <a:buNone/>
              <a:defRPr sz="2700" b="1" i="0">
                <a:solidFill>
                  <a:srgbClr val="BDE5F5"/>
                </a:solidFill>
              </a:defRPr>
            </a:pPr>
            <a:r>
              <a:rPr sz="2700" b="1" i="0">
                <a:solidFill>
                  <a:srgbClr val="BDE5F5"/>
                </a:solidFill>
              </a:rPr>
              <a:t>aspirations.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2B2C6AA-CF0E-421D-8FC9-3B1713C8044E}"/>
              </a:ext>
            </a:extLst>
          </p:cNvPr>
          <p:cNvSpPr>
            <a:spLocks noGrp="1"/>
          </p:cNvSpPr>
          <p:nvPr/>
        </p:nvSpPr>
        <p:spPr>
          <a:xfrm>
            <a:off x="3723894" y="419100"/>
            <a:ext cx="747712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375" b="1" i="0">
                <a:solidFill>
                  <a:srgbClr val="003E7E"/>
                </a:solidFill>
              </a:defRPr>
            </a:pPr>
            <a:r>
              <a:rPr sz="3375" b="1" i="0">
                <a:solidFill>
                  <a:srgbClr val="003E7E"/>
                </a:solidFill>
              </a:rPr>
              <a:t>Teaching and Learning Center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A5F31C-EFC1-4F6E-94EC-0F646D37A757}"/>
              </a:ext>
            </a:extLst>
          </p:cNvPr>
          <p:cNvSpPr>
            <a:spLocks noGrp="1"/>
          </p:cNvSpPr>
          <p:nvPr/>
        </p:nvSpPr>
        <p:spPr>
          <a:xfrm>
            <a:off x="6739275" y="1790700"/>
            <a:ext cx="4476750" cy="2095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2000" b="1" i="0">
                <a:solidFill>
                  <a:srgbClr val="E9F3FA"/>
                </a:solidFill>
              </a:defRPr>
            </a:pPr>
            <a:endParaRPr sz="12000" b="1" i="0" dirty="0">
              <a:solidFill>
                <a:schemeClr val="tx2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52F5A2E-30F6-4047-A06A-D73AADBC6CDF}"/>
              </a:ext>
            </a:extLst>
          </p:cNvPr>
          <p:cNvSpPr>
            <a:spLocks noGrp="1"/>
          </p:cNvSpPr>
          <p:nvPr/>
        </p:nvSpPr>
        <p:spPr>
          <a:xfrm>
            <a:off x="3952875" y="4910575"/>
            <a:ext cx="2000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1" i="0">
                <a:solidFill>
                  <a:srgbClr val="003E7E"/>
                </a:solidFill>
              </a:defRPr>
            </a:pPr>
            <a:r>
              <a:rPr sz="1650" b="1" i="0" dirty="0">
                <a:solidFill>
                  <a:srgbClr val="003E7E"/>
                </a:solidFill>
              </a:rPr>
              <a:t>TEACHING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7FD0A2-FC15-4492-B452-A83A23F08DCA}"/>
              </a:ext>
            </a:extLst>
          </p:cNvPr>
          <p:cNvSpPr>
            <a:spLocks noGrp="1"/>
          </p:cNvSpPr>
          <p:nvPr/>
        </p:nvSpPr>
        <p:spPr>
          <a:xfrm>
            <a:off x="6276975" y="4885563"/>
            <a:ext cx="2000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1" i="0">
                <a:solidFill>
                  <a:srgbClr val="003E7E"/>
                </a:solidFill>
              </a:defRPr>
            </a:pPr>
            <a:r>
              <a:rPr sz="1650" b="1" i="0">
                <a:solidFill>
                  <a:srgbClr val="003E7E"/>
                </a:solidFill>
              </a:rPr>
              <a:t>TA TRAINING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0032D7A-914A-4434-8A78-DA50F1847826}"/>
              </a:ext>
            </a:extLst>
          </p:cNvPr>
          <p:cNvSpPr>
            <a:spLocks noGrp="1"/>
          </p:cNvSpPr>
          <p:nvPr/>
        </p:nvSpPr>
        <p:spPr>
          <a:xfrm>
            <a:off x="8644509" y="4910575"/>
            <a:ext cx="2190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1" i="0">
                <a:solidFill>
                  <a:srgbClr val="003E7E"/>
                </a:solidFill>
              </a:defRPr>
            </a:pPr>
            <a:r>
              <a:rPr sz="1650" b="1" i="0" dirty="0">
                <a:solidFill>
                  <a:srgbClr val="003E7E"/>
                </a:solidFill>
              </a:rPr>
              <a:t>COMMUNITY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068C71C-728F-4377-995A-64E54405963C}"/>
              </a:ext>
            </a:extLst>
          </p:cNvPr>
          <p:cNvSpPr>
            <a:spLocks noGrp="1"/>
          </p:cNvSpPr>
          <p:nvPr/>
        </p:nvSpPr>
        <p:spPr>
          <a:xfrm>
            <a:off x="3952875" y="5218938"/>
            <a:ext cx="2000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0" i="0">
                <a:solidFill>
                  <a:srgbClr val="51647A"/>
                </a:solidFill>
              </a:defRPr>
            </a:pPr>
            <a:r>
              <a:rPr sz="1425" b="0" i="0" dirty="0">
                <a:solidFill>
                  <a:srgbClr val="51647A"/>
                </a:solidFill>
              </a:rPr>
              <a:t>Practical support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949643-7FD9-4B1A-A73E-B22B257E7AFE}"/>
              </a:ext>
            </a:extLst>
          </p:cNvPr>
          <p:cNvSpPr>
            <a:spLocks noGrp="1"/>
          </p:cNvSpPr>
          <p:nvPr/>
        </p:nvSpPr>
        <p:spPr>
          <a:xfrm>
            <a:off x="6276975" y="5238750"/>
            <a:ext cx="2190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0" i="0">
                <a:solidFill>
                  <a:srgbClr val="51647A"/>
                </a:solidFill>
              </a:defRPr>
            </a:pPr>
            <a:r>
              <a:rPr sz="1425" b="0" i="0">
                <a:solidFill>
                  <a:srgbClr val="51647A"/>
                </a:solidFill>
              </a:rPr>
              <a:t>Support for student instructors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0C1F62C-32D6-4942-AA38-9CC5014F8D1F}"/>
              </a:ext>
            </a:extLst>
          </p:cNvPr>
          <p:cNvSpPr>
            <a:spLocks noGrp="1"/>
          </p:cNvSpPr>
          <p:nvPr/>
        </p:nvSpPr>
        <p:spPr>
          <a:xfrm>
            <a:off x="8644509" y="5294242"/>
            <a:ext cx="2095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0" i="0">
                <a:solidFill>
                  <a:srgbClr val="51647A"/>
                </a:solidFill>
              </a:defRPr>
            </a:pPr>
            <a:r>
              <a:rPr sz="1425" b="0" i="0" dirty="0">
                <a:solidFill>
                  <a:srgbClr val="51647A"/>
                </a:solidFill>
              </a:rPr>
              <a:t>Faculty development</a:t>
            </a:r>
            <a:r>
              <a:rPr lang="en-US" sz="1425" b="0" i="0" dirty="0">
                <a:solidFill>
                  <a:srgbClr val="51647A"/>
                </a:solidFill>
              </a:rPr>
              <a:t> &amp;</a:t>
            </a:r>
          </a:p>
          <a:p>
            <a:pPr algn="l">
              <a:buNone/>
              <a:defRPr sz="1425" b="0" i="0">
                <a:solidFill>
                  <a:srgbClr val="51647A"/>
                </a:solidFill>
              </a:defRPr>
            </a:pPr>
            <a:r>
              <a:rPr lang="en-US" sz="1425" dirty="0">
                <a:solidFill>
                  <a:srgbClr val="51647A"/>
                </a:solidFill>
              </a:rPr>
              <a:t>partnership</a:t>
            </a:r>
            <a:endParaRPr sz="1425" b="0" i="0" dirty="0">
              <a:solidFill>
                <a:srgbClr val="51647A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205E773-337A-4573-B7F5-E1EC3E673982}"/>
              </a:ext>
            </a:extLst>
          </p:cNvPr>
          <p:cNvSpPr>
            <a:spLocks noGrp="1"/>
          </p:cNvSpPr>
          <p:nvPr/>
        </p:nvSpPr>
        <p:spPr>
          <a:xfrm>
            <a:off x="9429750" y="6429375"/>
            <a:ext cx="2095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825" b="0" i="0">
                <a:solidFill>
                  <a:srgbClr val="51647A"/>
                </a:solidFill>
              </a:defRPr>
            </a:pPr>
            <a:r>
              <a:rPr sz="825" b="0" i="0">
                <a:solidFill>
                  <a:srgbClr val="51647A"/>
                </a:solidFill>
              </a:rPr>
              <a:t>FACULTY SENATE  |  09.01.26</a:t>
            </a:r>
          </a:p>
        </p:txBody>
      </p:sp>
      <p:pic>
        <p:nvPicPr>
          <p:cNvPr id="31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6179" y="1214226"/>
            <a:ext cx="3185017" cy="3175141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B8F246E-BCA0-E505-D0DC-17495896842D}"/>
              </a:ext>
            </a:extLst>
          </p:cNvPr>
          <p:cNvSpPr>
            <a:spLocks noGrp="1"/>
          </p:cNvSpPr>
          <p:nvPr/>
        </p:nvSpPr>
        <p:spPr>
          <a:xfrm>
            <a:off x="5585607" y="1413263"/>
            <a:ext cx="2882118" cy="144644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2000" b="1" i="0">
                <a:solidFill>
                  <a:srgbClr val="E9F3FA"/>
                </a:solidFill>
              </a:defRPr>
            </a:pPr>
            <a:r>
              <a:rPr sz="8800" b="1" i="0" dirty="0">
                <a:solidFill>
                  <a:schemeClr val="tx2"/>
                </a:solidFill>
              </a:rPr>
              <a:t>TLC</a:t>
            </a:r>
          </a:p>
        </p:txBody>
      </p:sp>
    </p:spTree>
    <p:extLst>
      <p:ext uri="{BB962C8B-B14F-4D97-AF65-F5344CB8AC3E}">
        <p14:creationId xmlns:p14="http://schemas.microsoft.com/office/powerpoint/2010/main" val="3359111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F8E62D91-AB8E-4954-8C72-B6A96DC637B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3714750" cy="6858000"/>
          </a:xfrm>
          <a:prstGeom prst="rect">
            <a:avLst/>
          </a:prstGeom>
          <a:solidFill>
            <a:srgbClr val="003E7E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4254F8D-E21C-46D9-BF77-D3E8988FAC72}"/>
              </a:ext>
            </a:extLst>
          </p:cNvPr>
          <p:cNvSpPr>
            <a:spLocks noGrp="1"/>
          </p:cNvSpPr>
          <p:nvPr/>
        </p:nvSpPr>
        <p:spPr>
          <a:xfrm>
            <a:off x="552450" y="666750"/>
            <a:ext cx="2762250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150" b="1" i="0">
                <a:solidFill>
                  <a:srgbClr val="FFFFFF"/>
                </a:solidFill>
              </a:defRPr>
            </a:pPr>
            <a:r>
              <a:rPr sz="3150" b="1" i="0">
                <a:solidFill>
                  <a:srgbClr val="FFFFFF"/>
                </a:solidFill>
              </a:rPr>
              <a:t>AI +</a:t>
            </a:r>
          </a:p>
          <a:p>
            <a:pPr algn="l">
              <a:buNone/>
              <a:defRPr sz="3150" b="1" i="0">
                <a:solidFill>
                  <a:srgbClr val="FFFFFF"/>
                </a:solidFill>
              </a:defRPr>
            </a:pPr>
            <a:r>
              <a:rPr sz="3150" b="1" i="0">
                <a:solidFill>
                  <a:srgbClr val="FFFFFF"/>
                </a:solidFill>
              </a:rPr>
              <a:t>TEACHING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EF0F40F-F0D1-47AF-8A97-951C5F676DEB}"/>
              </a:ext>
            </a:extLst>
          </p:cNvPr>
          <p:cNvSpPr>
            <a:spLocks noGrp="1"/>
          </p:cNvSpPr>
          <p:nvPr/>
        </p:nvSpPr>
        <p:spPr>
          <a:xfrm>
            <a:off x="571500" y="2190750"/>
            <a:ext cx="266700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00" b="1" i="0">
                <a:solidFill>
                  <a:srgbClr val="CFE7F5"/>
                </a:solidFill>
              </a:defRPr>
            </a:pPr>
            <a:r>
              <a:rPr sz="1800" b="1" i="0">
                <a:solidFill>
                  <a:srgbClr val="CFE7F5"/>
                </a:solidFill>
              </a:rPr>
              <a:t>One connected year</a:t>
            </a:r>
          </a:p>
          <a:p>
            <a:pPr algn="l">
              <a:buNone/>
              <a:defRPr sz="1800" b="1" i="0">
                <a:solidFill>
                  <a:srgbClr val="CFE7F5"/>
                </a:solidFill>
              </a:defRPr>
            </a:pPr>
            <a:r>
              <a:rPr sz="1800" b="1" i="0">
                <a:solidFill>
                  <a:srgbClr val="CFE7F5"/>
                </a:solidFill>
              </a:rPr>
              <a:t>of conversation, practice,</a:t>
            </a:r>
          </a:p>
          <a:p>
            <a:pPr algn="l">
              <a:buNone/>
              <a:defRPr sz="1800" b="1" i="0">
                <a:solidFill>
                  <a:srgbClr val="CFE7F5"/>
                </a:solidFill>
              </a:defRPr>
            </a:pPr>
            <a:r>
              <a:rPr sz="1800" b="1" i="0">
                <a:solidFill>
                  <a:srgbClr val="CFE7F5"/>
                </a:solidFill>
              </a:rPr>
              <a:t>and critical reflection.</a:t>
            </a:r>
          </a:p>
        </p:txBody>
      </p:sp>
      <p:pic>
        <p:nvPicPr>
          <p:cNvPr id="26" name="Picture 2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73844" y="3386137"/>
            <a:ext cx="1726406" cy="21431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FE0860B-035C-4FA5-8B26-54DD6AC3DC89}"/>
              </a:ext>
            </a:extLst>
          </p:cNvPr>
          <p:cNvSpPr>
            <a:spLocks noGrp="1"/>
          </p:cNvSpPr>
          <p:nvPr/>
        </p:nvSpPr>
        <p:spPr>
          <a:xfrm>
            <a:off x="4191000" y="590550"/>
            <a:ext cx="1714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75" b="1" i="0">
                <a:solidFill>
                  <a:srgbClr val="00A9E0"/>
                </a:solidFill>
              </a:defRPr>
            </a:pPr>
            <a:r>
              <a:rPr sz="1275" b="1" i="0">
                <a:solidFill>
                  <a:srgbClr val="00A9E0"/>
                </a:solidFill>
              </a:rPr>
              <a:t>FALL 2026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39C6D89-4453-4F31-A1FC-A8FF66EB22E9}"/>
              </a:ext>
            </a:extLst>
          </p:cNvPr>
          <p:cNvSpPr>
            <a:spLocks noGrp="1"/>
          </p:cNvSpPr>
          <p:nvPr/>
        </p:nvSpPr>
        <p:spPr>
          <a:xfrm>
            <a:off x="4191000" y="838581"/>
            <a:ext cx="3429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250" b="1" i="0">
                <a:solidFill>
                  <a:srgbClr val="003E7E"/>
                </a:solidFill>
              </a:defRPr>
            </a:pPr>
            <a:r>
              <a:rPr sz="2250" b="1" i="0" dirty="0">
                <a:solidFill>
                  <a:srgbClr val="003E7E"/>
                </a:solidFill>
              </a:rPr>
              <a:t>Reading Circle</a:t>
            </a:r>
            <a:r>
              <a:rPr lang="en-US" sz="2250" b="1" i="0" dirty="0">
                <a:solidFill>
                  <a:srgbClr val="003E7E"/>
                </a:solidFill>
              </a:rPr>
              <a:t> </a:t>
            </a:r>
            <a:endParaRPr sz="2250" b="1" i="0" dirty="0">
              <a:solidFill>
                <a:srgbClr val="003E7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6A85C50-63EA-4F6E-A6EB-B7AB6906E566}"/>
              </a:ext>
            </a:extLst>
          </p:cNvPr>
          <p:cNvSpPr>
            <a:spLocks noGrp="1"/>
          </p:cNvSpPr>
          <p:nvPr/>
        </p:nvSpPr>
        <p:spPr>
          <a:xfrm>
            <a:off x="9239250" y="962025"/>
            <a:ext cx="1905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425" b="1" i="0">
                <a:solidFill>
                  <a:srgbClr val="F15A29"/>
                </a:solidFill>
              </a:defRPr>
            </a:pPr>
            <a:r>
              <a:rPr sz="1425" b="1" i="0" dirty="0">
                <a:solidFill>
                  <a:srgbClr val="F15A29"/>
                </a:solidFill>
              </a:rPr>
              <a:t>12 participants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3C41D10-0CBB-421D-8ACB-CF48FDF534C7}"/>
              </a:ext>
            </a:extLst>
          </p:cNvPr>
          <p:cNvSpPr>
            <a:spLocks noGrp="1"/>
          </p:cNvSpPr>
          <p:nvPr/>
        </p:nvSpPr>
        <p:spPr>
          <a:xfrm>
            <a:off x="4191000" y="1438275"/>
            <a:ext cx="6953250" cy="19050"/>
          </a:xfrm>
          <a:prstGeom prst="rect">
            <a:avLst/>
          </a:prstGeom>
          <a:solidFill>
            <a:srgbClr val="D5E2EC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CC874CA-44A9-4031-9354-D31F239E922F}"/>
              </a:ext>
            </a:extLst>
          </p:cNvPr>
          <p:cNvSpPr>
            <a:spLocks noGrp="1"/>
          </p:cNvSpPr>
          <p:nvPr/>
        </p:nvSpPr>
        <p:spPr>
          <a:xfrm>
            <a:off x="4191000" y="1695450"/>
            <a:ext cx="1714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75" b="1" i="0">
                <a:solidFill>
                  <a:srgbClr val="00A9E0"/>
                </a:solidFill>
              </a:defRPr>
            </a:pPr>
            <a:r>
              <a:rPr sz="1275" b="1" i="0">
                <a:solidFill>
                  <a:srgbClr val="00A9E0"/>
                </a:solidFill>
              </a:rPr>
              <a:t>FALL 2026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D38F59-FB65-47EB-AF26-7185217FA709}"/>
              </a:ext>
            </a:extLst>
          </p:cNvPr>
          <p:cNvSpPr>
            <a:spLocks noGrp="1"/>
          </p:cNvSpPr>
          <p:nvPr/>
        </p:nvSpPr>
        <p:spPr>
          <a:xfrm>
            <a:off x="4191000" y="2009775"/>
            <a:ext cx="4953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250" b="1" i="0">
                <a:solidFill>
                  <a:srgbClr val="003E7E"/>
                </a:solidFill>
              </a:defRPr>
            </a:pPr>
            <a:r>
              <a:rPr sz="2250" b="1" i="0" dirty="0">
                <a:solidFill>
                  <a:srgbClr val="003E7E"/>
                </a:solidFill>
              </a:rPr>
              <a:t>AI Teaching Certificate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85F7BA1-D00E-4ED4-980D-11A7329D01EF}"/>
              </a:ext>
            </a:extLst>
          </p:cNvPr>
          <p:cNvSpPr>
            <a:spLocks noGrp="1"/>
          </p:cNvSpPr>
          <p:nvPr/>
        </p:nvSpPr>
        <p:spPr>
          <a:xfrm>
            <a:off x="4191000" y="2438400"/>
            <a:ext cx="6191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>
              <a:defRPr sz="1425" b="0" i="0">
                <a:solidFill>
                  <a:srgbClr val="51647A"/>
                </a:solidFill>
              </a:defRPr>
            </a:pPr>
            <a:r>
              <a:rPr sz="1425" b="0" i="0" dirty="0">
                <a:solidFill>
                  <a:srgbClr val="51647A"/>
                </a:solidFill>
              </a:rPr>
              <a:t>Three-week online course with UT Online</a:t>
            </a:r>
            <a:r>
              <a:rPr lang="en-US" sz="1425" b="0" i="0" dirty="0">
                <a:solidFill>
                  <a:srgbClr val="51647A"/>
                </a:solidFill>
              </a:rPr>
              <a:t> – </a:t>
            </a:r>
            <a:r>
              <a:rPr lang="en-US" sz="1425" dirty="0">
                <a:solidFill>
                  <a:srgbClr val="51647A"/>
                </a:solidFill>
              </a:rPr>
              <a:t>Sept. 28 - Oct. 18</a:t>
            </a:r>
            <a:endParaRPr sz="1425" b="0" i="0" dirty="0">
              <a:solidFill>
                <a:srgbClr val="51647A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7842BF7-472F-47F2-9183-3258E557A06C}"/>
              </a:ext>
            </a:extLst>
          </p:cNvPr>
          <p:cNvSpPr>
            <a:spLocks noGrp="1"/>
          </p:cNvSpPr>
          <p:nvPr/>
        </p:nvSpPr>
        <p:spPr>
          <a:xfrm>
            <a:off x="4191000" y="2943225"/>
            <a:ext cx="6953250" cy="19050"/>
          </a:xfrm>
          <a:prstGeom prst="rect">
            <a:avLst/>
          </a:prstGeom>
          <a:solidFill>
            <a:srgbClr val="D5E2EC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22C607-A3B8-4DBC-A929-174DECB07813}"/>
              </a:ext>
            </a:extLst>
          </p:cNvPr>
          <p:cNvSpPr>
            <a:spLocks noGrp="1"/>
          </p:cNvSpPr>
          <p:nvPr/>
        </p:nvSpPr>
        <p:spPr>
          <a:xfrm>
            <a:off x="4191000" y="3209925"/>
            <a:ext cx="209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75" b="1" i="0">
                <a:solidFill>
                  <a:srgbClr val="00A9E0"/>
                </a:solidFill>
              </a:defRPr>
            </a:pPr>
            <a:r>
              <a:rPr sz="1275" b="1" i="0" dirty="0">
                <a:solidFill>
                  <a:srgbClr val="00A9E0"/>
                </a:solidFill>
              </a:rPr>
              <a:t>NOVEMBER 2026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1AC92DB-B24C-45C9-A7C6-AC60825994E2}"/>
              </a:ext>
            </a:extLst>
          </p:cNvPr>
          <p:cNvSpPr>
            <a:spLocks noGrp="1"/>
          </p:cNvSpPr>
          <p:nvPr/>
        </p:nvSpPr>
        <p:spPr>
          <a:xfrm>
            <a:off x="4191000" y="3524250"/>
            <a:ext cx="60007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250" b="1" i="0">
                <a:solidFill>
                  <a:srgbClr val="003E7E"/>
                </a:solidFill>
              </a:defRPr>
            </a:pPr>
            <a:r>
              <a:rPr sz="2250" b="1" i="0" dirty="0">
                <a:solidFill>
                  <a:srgbClr val="003E7E"/>
                </a:solidFill>
              </a:rPr>
              <a:t>Faculty Showcase: Teaching and AI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4120619-E741-4F8B-8222-3E0F7E1BD532}"/>
              </a:ext>
            </a:extLst>
          </p:cNvPr>
          <p:cNvSpPr>
            <a:spLocks noGrp="1"/>
          </p:cNvSpPr>
          <p:nvPr/>
        </p:nvSpPr>
        <p:spPr>
          <a:xfrm>
            <a:off x="9321546" y="3590925"/>
            <a:ext cx="1905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425" b="1" i="0">
                <a:solidFill>
                  <a:srgbClr val="F15A29"/>
                </a:solidFill>
              </a:defRPr>
            </a:pPr>
            <a:r>
              <a:rPr sz="1425" b="1" i="0" dirty="0">
                <a:solidFill>
                  <a:srgbClr val="F15A29"/>
                </a:solidFill>
              </a:rPr>
              <a:t>Open to all instructors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F593D84-020F-4662-9D65-D8270B3DD7B7}"/>
              </a:ext>
            </a:extLst>
          </p:cNvPr>
          <p:cNvSpPr>
            <a:spLocks noGrp="1"/>
          </p:cNvSpPr>
          <p:nvPr/>
        </p:nvSpPr>
        <p:spPr>
          <a:xfrm>
            <a:off x="4191000" y="4457700"/>
            <a:ext cx="6953250" cy="19050"/>
          </a:xfrm>
          <a:prstGeom prst="rect">
            <a:avLst/>
          </a:prstGeom>
          <a:solidFill>
            <a:srgbClr val="D5E2EC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E66F84B-C36E-4ACE-A3A4-1F1E3A85A036}"/>
              </a:ext>
            </a:extLst>
          </p:cNvPr>
          <p:cNvSpPr>
            <a:spLocks noGrp="1"/>
          </p:cNvSpPr>
          <p:nvPr/>
        </p:nvSpPr>
        <p:spPr>
          <a:xfrm>
            <a:off x="4191000" y="4724400"/>
            <a:ext cx="2190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75" b="1" i="0">
                <a:solidFill>
                  <a:srgbClr val="F15A29"/>
                </a:solidFill>
              </a:defRPr>
            </a:pPr>
            <a:r>
              <a:rPr sz="1275" b="1" i="0" dirty="0">
                <a:solidFill>
                  <a:srgbClr val="F15A29"/>
                </a:solidFill>
              </a:rPr>
              <a:t>JANUARY 29, 2027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F68CB37-3A7E-4BB0-B9F1-350B89833F4D}"/>
              </a:ext>
            </a:extLst>
          </p:cNvPr>
          <p:cNvSpPr>
            <a:spLocks noGrp="1"/>
          </p:cNvSpPr>
          <p:nvPr/>
        </p:nvSpPr>
        <p:spPr>
          <a:xfrm>
            <a:off x="4191000" y="5038725"/>
            <a:ext cx="6286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250" b="1" i="0">
                <a:solidFill>
                  <a:srgbClr val="003E7E"/>
                </a:solidFill>
              </a:defRPr>
            </a:pPr>
            <a:r>
              <a:rPr sz="2250" b="1" i="0">
                <a:solidFill>
                  <a:srgbClr val="003E7E"/>
                </a:solidFill>
              </a:rPr>
              <a:t>José Antonio Bowen at UToledo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792F7A4-567D-4513-91B0-691EB0DA606C}"/>
              </a:ext>
            </a:extLst>
          </p:cNvPr>
          <p:cNvSpPr>
            <a:spLocks noGrp="1"/>
          </p:cNvSpPr>
          <p:nvPr/>
        </p:nvSpPr>
        <p:spPr>
          <a:xfrm>
            <a:off x="4191000" y="5467350"/>
            <a:ext cx="6572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0" i="0">
                <a:solidFill>
                  <a:srgbClr val="51647A"/>
                </a:solidFill>
              </a:defRPr>
            </a:pPr>
            <a:r>
              <a:rPr sz="1425" b="0" i="0">
                <a:solidFill>
                  <a:srgbClr val="51647A"/>
                </a:solidFill>
              </a:rPr>
              <a:t>Interactive faculty workshop  •  Save the date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039154B-27D0-48C6-9B59-CEF9BDAA2AE5}"/>
              </a:ext>
            </a:extLst>
          </p:cNvPr>
          <p:cNvSpPr>
            <a:spLocks noGrp="1"/>
          </p:cNvSpPr>
          <p:nvPr/>
        </p:nvSpPr>
        <p:spPr>
          <a:xfrm>
            <a:off x="9429750" y="6429375"/>
            <a:ext cx="2095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825" b="0" i="0">
                <a:solidFill>
                  <a:srgbClr val="51647A"/>
                </a:solidFill>
              </a:defRPr>
            </a:pPr>
            <a:r>
              <a:rPr sz="825" b="0" i="0">
                <a:solidFill>
                  <a:srgbClr val="51647A"/>
                </a:solidFill>
              </a:rPr>
              <a:t>FACULTY SENATE  |  09.01.26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49E646B-5775-F785-F354-1E40A7FBF510}"/>
              </a:ext>
            </a:extLst>
          </p:cNvPr>
          <p:cNvSpPr>
            <a:spLocks noGrp="1"/>
          </p:cNvSpPr>
          <p:nvPr/>
        </p:nvSpPr>
        <p:spPr>
          <a:xfrm>
            <a:off x="4191000" y="6181725"/>
            <a:ext cx="4027552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75" b="1" i="0">
                <a:solidFill>
                  <a:srgbClr val="00A9E0"/>
                </a:solidFill>
              </a:defRPr>
            </a:pPr>
            <a:r>
              <a:rPr lang="en-US" sz="2400" b="1" dirty="0">
                <a:solidFill>
                  <a:srgbClr val="00A9E0"/>
                </a:solidFill>
              </a:rPr>
              <a:t>ALSO: Online Teaching Toolkit  </a:t>
            </a:r>
            <a:endParaRPr sz="2400" b="1" i="0" dirty="0">
              <a:solidFill>
                <a:srgbClr val="00A9E0"/>
              </a:solidFill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04DAA47B-B39B-FE20-BBB9-ADF193B179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5122" y="5086151"/>
            <a:ext cx="1343212" cy="1428949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39DA63AD-1FCF-71F5-8101-89ED3BD3FB43}"/>
              </a:ext>
            </a:extLst>
          </p:cNvPr>
          <p:cNvSpPr>
            <a:spLocks noGrp="1"/>
          </p:cNvSpPr>
          <p:nvPr/>
        </p:nvSpPr>
        <p:spPr>
          <a:xfrm>
            <a:off x="4199382" y="1190625"/>
            <a:ext cx="6191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0" i="0">
                <a:solidFill>
                  <a:srgbClr val="51647A"/>
                </a:solidFill>
              </a:defRPr>
            </a:pPr>
            <a:r>
              <a:rPr lang="en-US" sz="1425" b="0" i="0" dirty="0">
                <a:solidFill>
                  <a:srgbClr val="51647A"/>
                </a:solidFill>
              </a:rPr>
              <a:t>Starting September 28th</a:t>
            </a:r>
            <a:endParaRPr sz="1425" b="0" i="0" dirty="0">
              <a:solidFill>
                <a:srgbClr val="51647A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93FA001-940C-0412-2134-880C1908BE3B}"/>
              </a:ext>
            </a:extLst>
          </p:cNvPr>
          <p:cNvSpPr txBox="1"/>
          <p:nvPr/>
        </p:nvSpPr>
        <p:spPr>
          <a:xfrm>
            <a:off x="4976622" y="2577863"/>
            <a:ext cx="6094476" cy="311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  <a:defRPr sz="1425" b="1" i="0">
                <a:solidFill>
                  <a:srgbClr val="F15A29"/>
                </a:solidFill>
              </a:defRPr>
            </a:pPr>
            <a:r>
              <a:rPr lang="en-US" sz="1425" b="1" dirty="0">
                <a:solidFill>
                  <a:srgbClr val="F15A29"/>
                </a:solidFill>
              </a:rPr>
              <a:t>Limited</a:t>
            </a:r>
            <a:r>
              <a:rPr lang="en-US" sz="1425" b="1" i="0" dirty="0">
                <a:solidFill>
                  <a:srgbClr val="F15A29"/>
                </a:solidFill>
              </a:rPr>
              <a:t> participants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9571E56-CCC6-716A-8073-F65066467E47}"/>
              </a:ext>
            </a:extLst>
          </p:cNvPr>
          <p:cNvSpPr>
            <a:spLocks noGrp="1"/>
          </p:cNvSpPr>
          <p:nvPr/>
        </p:nvSpPr>
        <p:spPr>
          <a:xfrm>
            <a:off x="4199382" y="3943350"/>
            <a:ext cx="6191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>
              <a:defRPr sz="1425" b="0" i="0">
                <a:solidFill>
                  <a:srgbClr val="51647A"/>
                </a:solidFill>
              </a:defRPr>
            </a:pPr>
            <a:r>
              <a:rPr lang="en-US" sz="1425" b="0" i="0" dirty="0">
                <a:solidFill>
                  <a:srgbClr val="51647A"/>
                </a:solidFill>
              </a:rPr>
              <a:t>November 13th</a:t>
            </a:r>
            <a:endParaRPr sz="1425" b="0" i="0" dirty="0">
              <a:solidFill>
                <a:srgbClr val="51647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919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CC8C0B11-39EF-4C52-85D1-9432B7E36B1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4476750" cy="6858000"/>
          </a:xfrm>
          <a:prstGeom prst="rect">
            <a:avLst/>
          </a:prstGeom>
          <a:solidFill>
            <a:srgbClr val="003E7E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37721F9-9FF7-48B8-BDEA-D0699FE00394}"/>
              </a:ext>
            </a:extLst>
          </p:cNvPr>
          <p:cNvSpPr>
            <a:spLocks noGrp="1"/>
          </p:cNvSpPr>
          <p:nvPr/>
        </p:nvSpPr>
        <p:spPr>
          <a:xfrm>
            <a:off x="4476750" y="0"/>
            <a:ext cx="142875" cy="6858000"/>
          </a:xfrm>
          <a:prstGeom prst="rect">
            <a:avLst/>
          </a:prstGeom>
          <a:solidFill>
            <a:srgbClr val="00A9E0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F328AD5-0A45-44AC-9EF6-E894BFC77B87}"/>
              </a:ext>
            </a:extLst>
          </p:cNvPr>
          <p:cNvSpPr>
            <a:spLocks noGrp="1"/>
          </p:cNvSpPr>
          <p:nvPr/>
        </p:nvSpPr>
        <p:spPr>
          <a:xfrm>
            <a:off x="628650" y="762000"/>
            <a:ext cx="323850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525" b="1" i="0">
                <a:solidFill>
                  <a:srgbClr val="FFD200"/>
                </a:solidFill>
              </a:defRPr>
            </a:pPr>
            <a:r>
              <a:rPr sz="3525" b="1" i="0">
                <a:solidFill>
                  <a:srgbClr val="FFD200"/>
                </a:solidFill>
              </a:rPr>
              <a:t>BRING US</a:t>
            </a:r>
          </a:p>
          <a:p>
            <a:pPr algn="l">
              <a:buNone/>
              <a:defRPr sz="3525" b="1" i="0">
                <a:solidFill>
                  <a:srgbClr val="FFD200"/>
                </a:solidFill>
              </a:defRPr>
            </a:pPr>
            <a:r>
              <a:rPr sz="3525" b="1" i="0">
                <a:solidFill>
                  <a:srgbClr val="FFD200"/>
                </a:solidFill>
              </a:rPr>
              <a:t>YOUR…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DDF6947-B172-4753-A066-8096FF904AA0}"/>
              </a:ext>
            </a:extLst>
          </p:cNvPr>
          <p:cNvSpPr>
            <a:spLocks noGrp="1"/>
          </p:cNvSpPr>
          <p:nvPr/>
        </p:nvSpPr>
        <p:spPr>
          <a:xfrm>
            <a:off x="647700" y="2190750"/>
            <a:ext cx="3238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025" b="1" i="0">
                <a:solidFill>
                  <a:srgbClr val="FFFFFF"/>
                </a:solidFill>
              </a:defRPr>
            </a:pPr>
            <a:r>
              <a:rPr sz="2025" b="1" i="0">
                <a:solidFill>
                  <a:srgbClr val="FFFFFF"/>
                </a:solidFill>
              </a:rPr>
              <a:t>teaching questions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C3D662-4FCB-4839-84C2-3C9061A2FCA6}"/>
              </a:ext>
            </a:extLst>
          </p:cNvPr>
          <p:cNvSpPr>
            <a:spLocks noGrp="1"/>
          </p:cNvSpPr>
          <p:nvPr/>
        </p:nvSpPr>
        <p:spPr>
          <a:xfrm>
            <a:off x="647700" y="2857500"/>
            <a:ext cx="3238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025" b="1" i="0">
                <a:solidFill>
                  <a:srgbClr val="FFFFFF"/>
                </a:solidFill>
              </a:defRPr>
            </a:pPr>
            <a:r>
              <a:rPr sz="2025" b="1" i="0">
                <a:solidFill>
                  <a:srgbClr val="FFFFFF"/>
                </a:solidFill>
              </a:rPr>
              <a:t>new ideas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1D21B6-2DD3-4FA5-906B-F75338E88261}"/>
              </a:ext>
            </a:extLst>
          </p:cNvPr>
          <p:cNvSpPr>
            <a:spLocks noGrp="1"/>
          </p:cNvSpPr>
          <p:nvPr/>
        </p:nvSpPr>
        <p:spPr>
          <a:xfrm>
            <a:off x="647700" y="3524250"/>
            <a:ext cx="3238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025" b="1" i="0">
                <a:solidFill>
                  <a:srgbClr val="FFFFFF"/>
                </a:solidFill>
              </a:defRPr>
            </a:pPr>
            <a:r>
              <a:rPr sz="2025" b="1" i="0" dirty="0">
                <a:solidFill>
                  <a:srgbClr val="FFFFFF"/>
                </a:solidFill>
              </a:rPr>
              <a:t>course challenge</a:t>
            </a:r>
            <a:r>
              <a:rPr lang="en-US" sz="2025" b="1" i="0" dirty="0">
                <a:solidFill>
                  <a:srgbClr val="FFFFFF"/>
                </a:solidFill>
              </a:rPr>
              <a:t>s</a:t>
            </a:r>
            <a:endParaRPr sz="2025" b="1" i="0" dirty="0">
              <a:solidFill>
                <a:srgbClr val="FFFFFF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320537-F302-4817-B3BA-BD8AFFA9AE55}"/>
              </a:ext>
            </a:extLst>
          </p:cNvPr>
          <p:cNvSpPr>
            <a:spLocks noGrp="1"/>
          </p:cNvSpPr>
          <p:nvPr/>
        </p:nvSpPr>
        <p:spPr>
          <a:xfrm>
            <a:off x="647700" y="4191000"/>
            <a:ext cx="3238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025" b="1" i="0">
                <a:solidFill>
                  <a:srgbClr val="FFFFFF"/>
                </a:solidFill>
              </a:defRPr>
            </a:pPr>
            <a:endParaRPr sz="2025" b="1" i="0" dirty="0">
              <a:solidFill>
                <a:srgbClr val="FFFFFF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7731AC8-9A27-4A7F-B85E-47EC9B7FF3C3}"/>
              </a:ext>
            </a:extLst>
          </p:cNvPr>
          <p:cNvSpPr>
            <a:spLocks noGrp="1"/>
          </p:cNvSpPr>
          <p:nvPr/>
        </p:nvSpPr>
        <p:spPr>
          <a:xfrm>
            <a:off x="5286375" y="714375"/>
            <a:ext cx="595312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375" b="1" i="0">
                <a:solidFill>
                  <a:srgbClr val="003E7E"/>
                </a:solidFill>
              </a:defRPr>
            </a:pPr>
            <a:r>
              <a:rPr sz="3375" b="1" i="0">
                <a:solidFill>
                  <a:srgbClr val="003E7E"/>
                </a:solidFill>
              </a:rPr>
              <a:t>TLC is here for you.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473513-64F5-4B1A-B0F1-D3EEE524951A}"/>
              </a:ext>
            </a:extLst>
          </p:cNvPr>
          <p:cNvSpPr>
            <a:spLocks noGrp="1"/>
          </p:cNvSpPr>
          <p:nvPr/>
        </p:nvSpPr>
        <p:spPr>
          <a:xfrm>
            <a:off x="5286375" y="1666875"/>
            <a:ext cx="16668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1" i="0">
                <a:solidFill>
                  <a:srgbClr val="00A9E0"/>
                </a:solidFill>
              </a:defRPr>
            </a:pPr>
            <a:r>
              <a:rPr sz="1650" b="1" i="0">
                <a:solidFill>
                  <a:srgbClr val="00A9E0"/>
                </a:solidFill>
              </a:rPr>
              <a:t>CONSULT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C8B3C52-B9FA-46EB-876E-108877242E81}"/>
              </a:ext>
            </a:extLst>
          </p:cNvPr>
          <p:cNvSpPr>
            <a:spLocks noGrp="1"/>
          </p:cNvSpPr>
          <p:nvPr/>
        </p:nvSpPr>
        <p:spPr>
          <a:xfrm>
            <a:off x="7096125" y="1666875"/>
            <a:ext cx="4095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1" i="0">
                <a:solidFill>
                  <a:srgbClr val="10243E"/>
                </a:solidFill>
              </a:defRPr>
            </a:pPr>
            <a:r>
              <a:rPr sz="1650" b="1" i="0">
                <a:solidFill>
                  <a:srgbClr val="10243E"/>
                </a:solidFill>
              </a:rPr>
              <a:t>One-on-one teaching support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6F63003-0A2C-45FB-9FCA-A398C88E6414}"/>
              </a:ext>
            </a:extLst>
          </p:cNvPr>
          <p:cNvSpPr>
            <a:spLocks noGrp="1"/>
          </p:cNvSpPr>
          <p:nvPr/>
        </p:nvSpPr>
        <p:spPr>
          <a:xfrm>
            <a:off x="5286375" y="2600325"/>
            <a:ext cx="16668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1" i="0">
                <a:solidFill>
                  <a:srgbClr val="00A9E0"/>
                </a:solidFill>
              </a:defRPr>
            </a:pPr>
            <a:r>
              <a:rPr sz="1650" b="1" i="0">
                <a:solidFill>
                  <a:srgbClr val="00A9E0"/>
                </a:solidFill>
              </a:rPr>
              <a:t>CONNECT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0A0BCB-2994-4B85-9ED8-939AE6689B54}"/>
              </a:ext>
            </a:extLst>
          </p:cNvPr>
          <p:cNvSpPr>
            <a:spLocks noGrp="1"/>
          </p:cNvSpPr>
          <p:nvPr/>
        </p:nvSpPr>
        <p:spPr>
          <a:xfrm>
            <a:off x="7096125" y="2600325"/>
            <a:ext cx="4095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1" i="0">
                <a:solidFill>
                  <a:srgbClr val="10243E"/>
                </a:solidFill>
              </a:defRPr>
            </a:pPr>
            <a:r>
              <a:rPr sz="1650" b="1" i="0">
                <a:solidFill>
                  <a:srgbClr val="10243E"/>
                </a:solidFill>
              </a:rPr>
              <a:t>Workshops, conversations, discipline-specific programming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3C1F5D-8BF6-4089-959D-B88D9AE9BB1F}"/>
              </a:ext>
            </a:extLst>
          </p:cNvPr>
          <p:cNvSpPr>
            <a:spLocks noGrp="1"/>
          </p:cNvSpPr>
          <p:nvPr/>
        </p:nvSpPr>
        <p:spPr>
          <a:xfrm>
            <a:off x="5286375" y="3533775"/>
            <a:ext cx="16668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1" i="0">
                <a:solidFill>
                  <a:srgbClr val="00A9E0"/>
                </a:solidFill>
              </a:defRPr>
            </a:pPr>
            <a:r>
              <a:rPr sz="1650" b="1" i="0">
                <a:solidFill>
                  <a:srgbClr val="00A9E0"/>
                </a:solidFill>
              </a:rPr>
              <a:t>CREATE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2D310CB-47FA-45BD-90C1-6EAB1CC07F38}"/>
              </a:ext>
            </a:extLst>
          </p:cNvPr>
          <p:cNvSpPr>
            <a:spLocks noGrp="1"/>
          </p:cNvSpPr>
          <p:nvPr/>
        </p:nvSpPr>
        <p:spPr>
          <a:xfrm>
            <a:off x="7096125" y="3533775"/>
            <a:ext cx="4095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1" i="0">
                <a:solidFill>
                  <a:srgbClr val="10243E"/>
                </a:solidFill>
              </a:defRPr>
            </a:pPr>
            <a:r>
              <a:rPr sz="1650" b="1" i="0">
                <a:solidFill>
                  <a:srgbClr val="10243E"/>
                </a:solidFill>
              </a:rPr>
              <a:t>Course design, resources, and teaching toolkits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390BAF3-FA44-4E96-BA34-09910B081F40}"/>
              </a:ext>
            </a:extLst>
          </p:cNvPr>
          <p:cNvSpPr>
            <a:spLocks noGrp="1"/>
          </p:cNvSpPr>
          <p:nvPr/>
        </p:nvSpPr>
        <p:spPr>
          <a:xfrm>
            <a:off x="5286375" y="4467225"/>
            <a:ext cx="16668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1" i="0">
                <a:solidFill>
                  <a:srgbClr val="00A9E0"/>
                </a:solidFill>
              </a:defRPr>
            </a:pPr>
            <a:r>
              <a:rPr sz="1650" b="1" i="0">
                <a:solidFill>
                  <a:srgbClr val="00A9E0"/>
                </a:solidFill>
              </a:rPr>
              <a:t>GROW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2EF3346-669F-4A7F-8494-916D5407C52D}"/>
              </a:ext>
            </a:extLst>
          </p:cNvPr>
          <p:cNvSpPr>
            <a:spLocks noGrp="1"/>
          </p:cNvSpPr>
          <p:nvPr/>
        </p:nvSpPr>
        <p:spPr>
          <a:xfrm>
            <a:off x="7096125" y="4514850"/>
            <a:ext cx="4095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1" i="0">
                <a:solidFill>
                  <a:srgbClr val="10243E"/>
                </a:solidFill>
              </a:defRPr>
            </a:pPr>
            <a:r>
              <a:rPr sz="1650" b="1">
                <a:solidFill>
                  <a:srgbClr val="10243E"/>
                </a:solidFill>
              </a:rPr>
              <a:t>New Faculty orientation and support, </a:t>
            </a:r>
            <a:r>
              <a:rPr sz="1650" b="1" i="0">
                <a:solidFill>
                  <a:srgbClr val="10243E"/>
                </a:solidFill>
              </a:rPr>
              <a:t>TA training, Support for all career stages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0D45C08E-FF21-4086-9D6F-314DD71B1989}"/>
              </a:ext>
            </a:extLst>
          </p:cNvPr>
          <p:cNvSpPr>
            <a:spLocks noGrp="1"/>
          </p:cNvSpPr>
          <p:nvPr/>
        </p:nvSpPr>
        <p:spPr>
          <a:xfrm>
            <a:off x="5286375" y="5572125"/>
            <a:ext cx="5905500" cy="523875"/>
          </a:xfrm>
          <a:prstGeom prst="roundRect">
            <a:avLst>
              <a:gd name="adj" fmla="val 25455"/>
            </a:avLst>
          </a:prstGeom>
          <a:solidFill>
            <a:srgbClr val="E9F3FA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F1C7F20-4671-4733-B5EA-E9BA8B8EA604}"/>
              </a:ext>
            </a:extLst>
          </p:cNvPr>
          <p:cNvSpPr>
            <a:spLocks noGrp="1"/>
          </p:cNvSpPr>
          <p:nvPr/>
        </p:nvSpPr>
        <p:spPr>
          <a:xfrm>
            <a:off x="5476875" y="5657850"/>
            <a:ext cx="5524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75" b="1" i="0">
                <a:solidFill>
                  <a:srgbClr val="003E7E"/>
                </a:solidFill>
              </a:defRPr>
            </a:pPr>
            <a:r>
              <a:rPr sz="1575" b="1" i="0">
                <a:solidFill>
                  <a:srgbClr val="003E7E"/>
                </a:solidFill>
              </a:rPr>
              <a:t>universityteachingcenter@utoledo.edu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0E983D9-C851-4BA6-990B-14509A74A959}"/>
              </a:ext>
            </a:extLst>
          </p:cNvPr>
          <p:cNvSpPr>
            <a:spLocks noGrp="1"/>
          </p:cNvSpPr>
          <p:nvPr/>
        </p:nvSpPr>
        <p:spPr>
          <a:xfrm>
            <a:off x="685800" y="6429375"/>
            <a:ext cx="7810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825" b="1" i="0">
                <a:solidFill>
                  <a:srgbClr val="003E7E"/>
                </a:solidFill>
              </a:defRPr>
            </a:pPr>
            <a:r>
              <a:rPr sz="825" b="1" i="0">
                <a:solidFill>
                  <a:srgbClr val="003E7E"/>
                </a:solidFill>
              </a:rPr>
              <a:t>THE UNIVERSITY OF TOLEDO  •  TEACHING AND LEARNING CENTER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30B49E9-313C-490B-9471-594C2880372A}"/>
              </a:ext>
            </a:extLst>
          </p:cNvPr>
          <p:cNvSpPr>
            <a:spLocks noGrp="1"/>
          </p:cNvSpPr>
          <p:nvPr/>
        </p:nvSpPr>
        <p:spPr>
          <a:xfrm>
            <a:off x="9429750" y="6429375"/>
            <a:ext cx="2095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825" b="0" i="0">
                <a:solidFill>
                  <a:srgbClr val="51647A"/>
                </a:solidFill>
              </a:defRPr>
            </a:pPr>
            <a:r>
              <a:rPr sz="825" b="0" i="0">
                <a:solidFill>
                  <a:srgbClr val="51647A"/>
                </a:solidFill>
              </a:rPr>
              <a:t>FACULTY SENATE  |  09.01.26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50FE28A-F90C-6634-0C14-94F53D258753}"/>
              </a:ext>
            </a:extLst>
          </p:cNvPr>
          <p:cNvSpPr>
            <a:spLocks noGrp="1"/>
          </p:cNvSpPr>
          <p:nvPr/>
        </p:nvSpPr>
        <p:spPr>
          <a:xfrm>
            <a:off x="647700" y="4181475"/>
            <a:ext cx="3238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025" b="1" i="0">
                <a:solidFill>
                  <a:srgbClr val="FFFFFF"/>
                </a:solidFill>
              </a:defRPr>
            </a:pPr>
            <a:endParaRPr sz="2025" b="1" i="0" dirty="0">
              <a:solidFill>
                <a:srgbClr val="FFFFFF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4E03B3B-EF79-1FBD-BB71-9B68293E6E1A}"/>
              </a:ext>
            </a:extLst>
          </p:cNvPr>
          <p:cNvSpPr>
            <a:spLocks noGrp="1"/>
          </p:cNvSpPr>
          <p:nvPr/>
        </p:nvSpPr>
        <p:spPr>
          <a:xfrm>
            <a:off x="571500" y="4138994"/>
            <a:ext cx="3238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025" b="1" i="0">
                <a:solidFill>
                  <a:srgbClr val="FFFFFF"/>
                </a:solidFill>
              </a:defRPr>
            </a:pPr>
            <a:endParaRPr sz="2025" b="1" i="0" dirty="0">
              <a:solidFill>
                <a:srgbClr val="FFFFFF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F37E6F3-12E0-D443-F9FB-2FF9028B0FAC}"/>
              </a:ext>
            </a:extLst>
          </p:cNvPr>
          <p:cNvSpPr>
            <a:spLocks noGrp="1"/>
          </p:cNvSpPr>
          <p:nvPr/>
        </p:nvSpPr>
        <p:spPr>
          <a:xfrm>
            <a:off x="642938" y="4223956"/>
            <a:ext cx="3238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025" b="1" i="0">
                <a:solidFill>
                  <a:srgbClr val="FFFFFF"/>
                </a:solidFill>
              </a:defRPr>
            </a:pPr>
            <a:r>
              <a:rPr lang="en-US" sz="2025" b="1" dirty="0">
                <a:solidFill>
                  <a:srgbClr val="FFFFFF"/>
                </a:solidFill>
              </a:rPr>
              <a:t>p</a:t>
            </a:r>
            <a:r>
              <a:rPr lang="en-US" sz="2025" b="1" i="0" dirty="0">
                <a:solidFill>
                  <a:srgbClr val="FFFFFF"/>
                </a:solidFill>
              </a:rPr>
              <a:t>rofessional goals</a:t>
            </a:r>
            <a:endParaRPr sz="2025" b="1" i="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16868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Toledo">
      <a:dk1>
        <a:srgbClr val="000000"/>
      </a:dk1>
      <a:lt1>
        <a:srgbClr val="FFFFFF"/>
      </a:lt1>
      <a:dk2>
        <a:srgbClr val="003D7E"/>
      </a:dk2>
      <a:lt2>
        <a:srgbClr val="FFFFFF"/>
      </a:lt2>
      <a:accent1>
        <a:srgbClr val="000E3D"/>
      </a:accent1>
      <a:accent2>
        <a:srgbClr val="102B5E"/>
      </a:accent2>
      <a:accent3>
        <a:srgbClr val="003D7E"/>
      </a:accent3>
      <a:accent4>
        <a:srgbClr val="009CE5"/>
      </a:accent4>
      <a:accent5>
        <a:srgbClr val="AED4E9"/>
      </a:accent5>
      <a:accent6>
        <a:srgbClr val="FFD200"/>
      </a:accent6>
      <a:hlink>
        <a:srgbClr val="A1047C"/>
      </a:hlink>
      <a:folHlink>
        <a:srgbClr val="A1047C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UToledo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UToledo">
      <a:dk1>
        <a:srgbClr val="000000"/>
      </a:dk1>
      <a:lt1>
        <a:srgbClr val="FFFFFF"/>
      </a:lt1>
      <a:dk2>
        <a:srgbClr val="003D7E"/>
      </a:dk2>
      <a:lt2>
        <a:srgbClr val="FFFFFF"/>
      </a:lt2>
      <a:accent1>
        <a:srgbClr val="000E3D"/>
      </a:accent1>
      <a:accent2>
        <a:srgbClr val="102B5E"/>
      </a:accent2>
      <a:accent3>
        <a:srgbClr val="003D7E"/>
      </a:accent3>
      <a:accent4>
        <a:srgbClr val="009CE5"/>
      </a:accent4>
      <a:accent5>
        <a:srgbClr val="AED4E9"/>
      </a:accent5>
      <a:accent6>
        <a:srgbClr val="FFD200"/>
      </a:accent6>
      <a:hlink>
        <a:srgbClr val="A1047C"/>
      </a:hlink>
      <a:folHlink>
        <a:srgbClr val="A1047C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UToledo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208</Words>
  <Application>Microsoft Office PowerPoint</Application>
  <DocSecurity>0</DocSecurity>
  <PresentationFormat>Widescreen</PresentationFormat>
  <Paragraphs>58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Poppins ExtraBold</vt:lpstr>
      <vt:lpstr>Poppins Light</vt:lpstr>
      <vt:lpstr>Office Theme</vt:lpstr>
      <vt:lpstr>UToledo  Teaching and Learning Center 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Hubbard, Quinetta L.</cp:lastModifiedBy>
  <cp:revision>6</cp:revision>
  <dcterms:created xsi:type="dcterms:W3CDTF">2026-09-01T18:09:56Z</dcterms:created>
  <dcterms:modified xsi:type="dcterms:W3CDTF">2026-10-21T16:46:43Z</dcterms:modified>
</cp:coreProperties>
</file>