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0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60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6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810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04088" y="1325880"/>
            <a:ext cx="9144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Moreland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04088" y="2081841"/>
            <a:ext cx="9601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Vice President for Intercollegiate Athletics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of Athletics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32104" y="5943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kern="0" spc="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 OF TOLEDO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0" y="6665976"/>
            <a:ext cx="12191695" cy="192024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731520" y="214884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Relationships Through Shared Purpose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22376" y="2898648"/>
            <a:ext cx="10716768" cy="428462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22376" y="2898648"/>
            <a:ext cx="50292" cy="428462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87552" y="3008376"/>
            <a:ext cx="3840480" cy="2455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456631" y="3017520"/>
            <a:ext cx="6099048" cy="254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 Am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22376" y="3427694"/>
            <a:ext cx="10716768" cy="428462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22376" y="3427694"/>
            <a:ext cx="50292" cy="428462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87552" y="3537422"/>
            <a:ext cx="3840480" cy="2455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56631" y="3519134"/>
            <a:ext cx="6099048" cy="254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Athletics Department Values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22376" y="3956739"/>
            <a:ext cx="10716768" cy="428462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22376" y="3956739"/>
            <a:ext cx="50292" cy="428462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87552" y="4066467"/>
            <a:ext cx="3840480" cy="2455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56631" y="4072485"/>
            <a:ext cx="6099048" cy="254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Coaches &amp; Staff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22376" y="4485785"/>
            <a:ext cx="10716768" cy="428462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22376" y="4485785"/>
            <a:ext cx="50292" cy="428462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87552" y="4595513"/>
            <a:ext cx="3840480" cy="2455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456631" y="4609937"/>
            <a:ext cx="6099048" cy="254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Student-Athletes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722376" y="5014831"/>
            <a:ext cx="10716768" cy="428462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22376" y="5014831"/>
            <a:ext cx="50292" cy="428462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87552" y="5124559"/>
            <a:ext cx="3840480" cy="2455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456631" y="5113865"/>
            <a:ext cx="6099048" cy="254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Impact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722376" y="5543877"/>
            <a:ext cx="10716768" cy="428462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722376" y="5543877"/>
            <a:ext cx="50292" cy="428462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987552" y="5653605"/>
            <a:ext cx="3840480" cy="2455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456631" y="5644461"/>
            <a:ext cx="6099048" cy="254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Priorities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722376" y="6072922"/>
            <a:ext cx="10716768" cy="428462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722376" y="6072922"/>
            <a:ext cx="50292" cy="428462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87552" y="6182650"/>
            <a:ext cx="3840480" cy="2455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1456631" y="6142155"/>
            <a:ext cx="6099048" cy="254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STORY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509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OF EDUCATORS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509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Raised with a deep appreciation for teaching, learning, and opportunity.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43799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3799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6085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JOURNEY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085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Focused on student development and organizational leadership.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0375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375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661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UTOLEDO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2661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academics. Great people. Significant momentum.</a:t>
            </a:r>
            <a:endParaRPr lang="en-US" sz="1900" dirty="0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E428E446-97A1-A473-5380-8474A99CA2EB}"/>
              </a:ext>
            </a:extLst>
          </p:cNvPr>
          <p:cNvSpPr/>
          <p:nvPr/>
        </p:nvSpPr>
        <p:spPr>
          <a:xfrm>
            <a:off x="704088" y="1019557"/>
            <a:ext cx="10424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 AM</a:t>
            </a:r>
            <a:endParaRPr lang="en-US" sz="5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MOST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Principles Guide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Leadership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509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FIRST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509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decision begins with student success.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43799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3799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6085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MATTER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085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relationships create strong cultures.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0375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375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661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 FIRST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2661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Athletics should advance the University's mission.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722376" y="1847088"/>
            <a:ext cx="91440" cy="232257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51560" y="1847088"/>
            <a:ext cx="10424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ATHLETICS</a:t>
            </a:r>
            <a:endParaRPr lang="en-US" sz="5600" dirty="0"/>
          </a:p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DEPARTMENT VALUES</a:t>
            </a:r>
            <a:endParaRPr lang="en-US" sz="5600" dirty="0"/>
          </a:p>
        </p:txBody>
      </p:sp>
      <p:sp>
        <p:nvSpPr>
          <p:cNvPr id="7" name="Text 5"/>
          <p:cNvSpPr/>
          <p:nvPr/>
        </p:nvSpPr>
        <p:spPr>
          <a:xfrm>
            <a:off x="1069848" y="324612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First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I'VE HEARD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First Responsibility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Listening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509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509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success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Pride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excellence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43799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3799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6085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085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Collaboration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focus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0375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375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661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STUDENT-ATHLETES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2661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Opportunity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PURPOSE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31520" y="66751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SHARE THE SAME MISSION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32688" y="1609344"/>
            <a:ext cx="10241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 develop students.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932688" y="2587752"/>
            <a:ext cx="10241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Coaches develop students.</a:t>
            </a:r>
            <a:endParaRPr lang="en-US" sz="3700" dirty="0"/>
          </a:p>
        </p:txBody>
      </p:sp>
      <p:sp>
        <p:nvSpPr>
          <p:cNvPr id="8" name="Text 6"/>
          <p:cNvSpPr/>
          <p:nvPr/>
        </p:nvSpPr>
        <p:spPr>
          <a:xfrm>
            <a:off x="932688" y="3566160"/>
            <a:ext cx="10241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develop students.</a:t>
            </a:r>
            <a:endParaRPr lang="en-US" sz="3700" dirty="0"/>
          </a:p>
        </p:txBody>
      </p:sp>
      <p:sp>
        <p:nvSpPr>
          <p:cNvPr id="9" name="Shape 7"/>
          <p:cNvSpPr/>
          <p:nvPr/>
        </p:nvSpPr>
        <p:spPr>
          <a:xfrm>
            <a:off x="914400" y="5084064"/>
            <a:ext cx="91440" cy="603504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252728" y="5038344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Together we develop future leaders.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722376" y="1847088"/>
            <a:ext cx="91440" cy="232257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51560" y="1847088"/>
            <a:ext cx="10424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COACHES &amp; STAFF</a:t>
            </a:r>
            <a:endParaRPr lang="en-US" sz="5600" dirty="0"/>
          </a:p>
        </p:txBody>
      </p:sp>
      <p:sp>
        <p:nvSpPr>
          <p:cNvPr id="7" name="Text 5"/>
          <p:cNvSpPr/>
          <p:nvPr/>
        </p:nvSpPr>
        <p:spPr>
          <a:xfrm>
            <a:off x="1069848" y="324612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Educators Beyond the Classroom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TEAM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Coaches and Staff Are Educators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25237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50976" y="2807208"/>
            <a:ext cx="20756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ACCOUNTABILITY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50976" y="3593592"/>
            <a:ext cx="20756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465576" y="2487168"/>
            <a:ext cx="25237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4655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694176" y="2807208"/>
            <a:ext cx="20756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DISCIPLINE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694176" y="3593592"/>
            <a:ext cx="20756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08776" y="2487168"/>
            <a:ext cx="25237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2087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37376" y="2807208"/>
            <a:ext cx="20756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437376" y="3593592"/>
            <a:ext cx="20756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951976" y="2487168"/>
            <a:ext cx="25237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9519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80576" y="2807208"/>
            <a:ext cx="20756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RESILIENCE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180576" y="3593592"/>
            <a:ext cx="20756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DEVELOPING PEOPLE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Responsibility Extends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Competition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25237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50976" y="2807208"/>
            <a:ext cx="20756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50976" y="3593592"/>
            <a:ext cx="20756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right people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465576" y="2487168"/>
            <a:ext cx="25237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4655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694176" y="2807208"/>
            <a:ext cx="20756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694176" y="3593592"/>
            <a:ext cx="20756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student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08776" y="2487168"/>
            <a:ext cx="25237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2087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37376" y="2807208"/>
            <a:ext cx="20756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437376" y="3593592"/>
            <a:ext cx="20756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Academic, personal, and professional growth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951976" y="2487168"/>
            <a:ext cx="25237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9519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80576" y="2807208"/>
            <a:ext cx="20756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180576" y="3593592"/>
            <a:ext cx="20756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Graduates for life after Toledo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722376" y="1847088"/>
            <a:ext cx="91440" cy="232257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51560" y="1847088"/>
            <a:ext cx="10424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STUDENT-ATHLETES</a:t>
            </a:r>
            <a:endParaRPr lang="en-US" sz="5600" dirty="0"/>
          </a:p>
        </p:txBody>
      </p:sp>
      <p:sp>
        <p:nvSpPr>
          <p:cNvPr id="7" name="Text 5"/>
          <p:cNvSpPr/>
          <p:nvPr/>
        </p:nvSpPr>
        <p:spPr>
          <a:xfrm>
            <a:off x="1069848" y="324612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First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WHY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Student-Athletes Are Students First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731520" y="214884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Representing UToledo in every part of university life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22376" y="2788920"/>
            <a:ext cx="64008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42416" y="277063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Classrooms</a:t>
            </a:r>
            <a:endParaRPr lang="en-US" sz="2500" dirty="0"/>
          </a:p>
        </p:txBody>
      </p:sp>
      <p:sp>
        <p:nvSpPr>
          <p:cNvPr id="10" name="Shape 8"/>
          <p:cNvSpPr/>
          <p:nvPr/>
        </p:nvSpPr>
        <p:spPr>
          <a:xfrm>
            <a:off x="722376" y="3401568"/>
            <a:ext cx="64008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42416" y="338328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Laboratories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722376" y="4014216"/>
            <a:ext cx="64008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42416" y="3995928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</a:t>
            </a:r>
            <a:endParaRPr lang="en-US" sz="2500" dirty="0"/>
          </a:p>
        </p:txBody>
      </p:sp>
      <p:sp>
        <p:nvSpPr>
          <p:cNvPr id="14" name="Shape 12"/>
          <p:cNvSpPr/>
          <p:nvPr/>
        </p:nvSpPr>
        <p:spPr>
          <a:xfrm>
            <a:off x="722376" y="4626864"/>
            <a:ext cx="64008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42416" y="4608576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Service</a:t>
            </a:r>
            <a:endParaRPr lang="en-US" sz="2500" dirty="0"/>
          </a:p>
        </p:txBody>
      </p:sp>
      <p:sp>
        <p:nvSpPr>
          <p:cNvPr id="16" name="Shape 14"/>
          <p:cNvSpPr/>
          <p:nvPr/>
        </p:nvSpPr>
        <p:spPr>
          <a:xfrm>
            <a:off x="722376" y="5239512"/>
            <a:ext cx="64008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42416" y="5221224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CHAMPIONS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Is Measured in More Than Wins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87552" y="259689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ACHIEVEMENT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22376" y="3227832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22376" y="3227832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87552" y="33375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DEVELOPMENT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22376" y="3968496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22376" y="3968496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87552" y="4078224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READINESS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22376" y="4709160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22376" y="4709160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87552" y="481888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GROWTH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22376" y="5449824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22376" y="5449824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87552" y="555955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EXCELLENCE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722376" y="1847088"/>
            <a:ext cx="91440" cy="232257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51560" y="1847088"/>
            <a:ext cx="10424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</a:t>
            </a:r>
            <a:endParaRPr lang="en-US" sz="5600" dirty="0"/>
          </a:p>
        </p:txBody>
      </p:sp>
      <p:sp>
        <p:nvSpPr>
          <p:cNvPr id="7" name="Text 5"/>
          <p:cNvSpPr/>
          <p:nvPr/>
        </p:nvSpPr>
        <p:spPr>
          <a:xfrm>
            <a:off x="1069848" y="324612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Rockets Unite Toledo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ATHLETICS CONNECTS TOLEDO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Rockets Unite People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Around the University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10716768" cy="516636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51663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87552" y="2596896"/>
            <a:ext cx="384048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22376" y="3104388"/>
            <a:ext cx="10716768" cy="516636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22376" y="3104388"/>
            <a:ext cx="50292" cy="51663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87552" y="3214116"/>
            <a:ext cx="384048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 &amp; STAFF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22376" y="3721608"/>
            <a:ext cx="10716768" cy="516636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22376" y="3721608"/>
            <a:ext cx="50292" cy="51663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87552" y="3831336"/>
            <a:ext cx="384048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ALUMNI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22376" y="4338828"/>
            <a:ext cx="10716768" cy="516636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22376" y="4338828"/>
            <a:ext cx="50292" cy="51663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87552" y="4448556"/>
            <a:ext cx="384048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FANS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22376" y="4956048"/>
            <a:ext cx="10716768" cy="516636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22376" y="4956048"/>
            <a:ext cx="50292" cy="51663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87552" y="5065776"/>
            <a:ext cx="384048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PARTNERS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722376" y="5573268"/>
            <a:ext cx="10716768" cy="516636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22376" y="5573268"/>
            <a:ext cx="50292" cy="51663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87552" y="5682996"/>
            <a:ext cx="384048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GREATER TOLEDO COMMUNITY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POWER OF VISIBILITY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Athletics Creates Opportunity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87552" y="259689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AWARENESS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22376" y="3227832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22376" y="3227832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87552" y="33375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AFFINITY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22376" y="3968496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22376" y="3968496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87552" y="4078224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 ALUMNI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22376" y="4709160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22376" y="4709160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87552" y="481888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COMMUNITY PRIDE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22376" y="5449824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22376" y="5449824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87552" y="555955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ENHANCE UNIVERSITY REPUTATION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722376" y="1847088"/>
            <a:ext cx="91440" cy="232257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51560" y="1847088"/>
            <a:ext cx="10424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PRIORITIES</a:t>
            </a:r>
            <a:endParaRPr lang="en-US" sz="5600" dirty="0"/>
          </a:p>
        </p:txBody>
      </p:sp>
      <p:sp>
        <p:nvSpPr>
          <p:cNvPr id="7" name="Text 5"/>
          <p:cNvSpPr/>
          <p:nvPr/>
        </p:nvSpPr>
        <p:spPr>
          <a:xfrm>
            <a:off x="1069848" y="324612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Our Future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PRIORITIES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Future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509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CHAMPIONS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509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success and holistic development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43799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3799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6085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085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achievement and career preparation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037576" y="2487168"/>
            <a:ext cx="3438144" cy="3081528"/>
          </a:xfrm>
          <a:prstGeom prst="rect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37576" y="2487168"/>
            <a:ext cx="50292" cy="3081528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66176" y="2807208"/>
            <a:ext cx="2990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266176" y="3593592"/>
            <a:ext cx="299008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Meaningful connections across campus and community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CHAMPIONS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31520" y="5394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22376" y="1170432"/>
            <a:ext cx="1097280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 WITH EXCELLENCE.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WITH CHARACTER.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3108960"/>
            <a:ext cx="68580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51560" y="3072384"/>
            <a:ext cx="10149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 mission-aligned student-athletes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22376" y="3767328"/>
            <a:ext cx="68580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51560" y="3730752"/>
            <a:ext cx="10149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 in student experience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722376" y="4425696"/>
            <a:ext cx="68580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51560" y="4389120"/>
            <a:ext cx="10149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Pursue championship success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722376" y="5084064"/>
            <a:ext cx="68580" cy="44805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51560" y="5047488"/>
            <a:ext cx="10149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Foster leadership development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22376" y="57607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22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22376" y="1143000"/>
            <a:ext cx="1078992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SUCCESS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REMAINS OUR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HIGHEST PRIORITY.</a:t>
            </a:r>
            <a:endParaRPr lang="en-US" sz="4800" dirty="0"/>
          </a:p>
        </p:txBody>
      </p:sp>
      <p:sp>
        <p:nvSpPr>
          <p:cNvPr id="7" name="Shape 5"/>
          <p:cNvSpPr/>
          <p:nvPr/>
        </p:nvSpPr>
        <p:spPr>
          <a:xfrm>
            <a:off x="749808" y="4005072"/>
            <a:ext cx="10661904" cy="59436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58952" y="4489704"/>
            <a:ext cx="243230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ACHIEVEMENT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483864" y="4489704"/>
            <a:ext cx="243230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GRADUATION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OUTCOMES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208776" y="4489704"/>
            <a:ext cx="243230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READINESS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933688" y="4489704"/>
            <a:ext cx="243230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LIFELONG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</a:t>
            </a:r>
            <a:endParaRPr lang="en-US" sz="1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4088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064240" y="65196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50292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024128"/>
            <a:ext cx="10881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Relationships Create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Outcomes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22376" y="2487168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22376" y="2487168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87552" y="259689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WITHIN ATHLETICS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22376" y="3227832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22376" y="3227832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87552" y="33375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CAMPUS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22376" y="3968496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22376" y="3968496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87552" y="4078224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ALUMNI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22376" y="4709160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22376" y="4709160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87552" y="481888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THROUGHOUT THE COMMUNITY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22376" y="5449824"/>
            <a:ext cx="10716768" cy="640080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22376" y="5449824"/>
            <a:ext cx="50292" cy="64008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87552" y="555955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ROCKET NATION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03B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04088" y="6455664"/>
            <a:ext cx="10780776" cy="0"/>
          </a:xfrm>
          <a:prstGeom prst="line">
            <a:avLst/>
          </a:prstGeom>
          <a:noFill/>
          <a:ln w="1397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40664" y="969264"/>
            <a:ext cx="10744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DISCUSSION</a:t>
            </a:r>
            <a:endParaRPr lang="en-US" sz="4500" dirty="0"/>
          </a:p>
        </p:txBody>
      </p:sp>
      <p:sp>
        <p:nvSpPr>
          <p:cNvPr id="4" name="Shape 2"/>
          <p:cNvSpPr/>
          <p:nvPr/>
        </p:nvSpPr>
        <p:spPr>
          <a:xfrm>
            <a:off x="740664" y="2057400"/>
            <a:ext cx="1828800" cy="73152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2478024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768096" y="3675888"/>
            <a:ext cx="91440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Moreland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68096" y="4142232"/>
            <a:ext cx="9144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Vice President for Intercollegiate Athletics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C6D9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of Athletics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68096" y="5888736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SUCCESS.   ACADEMIC EXCELLENCE.   COMPETITIVE ACHIEVEMENT.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0" y="6665976"/>
            <a:ext cx="12191695" cy="192024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457</Words>
  <Application>Microsoft Office PowerPoint</Application>
  <PresentationFormat>Widescreen</PresentationFormat>
  <Paragraphs>202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Athletics and Academics — One University. One Mission.</dc:title>
  <dc:subject>Faculty Senate Presentation</dc:subject>
  <dc:creator>University of Toledo Athletics</dc:creator>
  <cp:lastModifiedBy>Hubbard, Quinetta L.</cp:lastModifiedBy>
  <cp:revision>2</cp:revision>
  <dcterms:created xsi:type="dcterms:W3CDTF">2026-10-12T15:37:24Z</dcterms:created>
  <dcterms:modified xsi:type="dcterms:W3CDTF">2026-10-21T17:43:38Z</dcterms:modified>
</cp:coreProperties>
</file>