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1" r:id="rId3"/>
    <p:sldId id="27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9BC082-1F30-40C1-9842-C69A0FDE1844}" v="23" dt="2026-04-07T00:25:33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660B6-DE9F-4DA6-AF61-29A8E894EA8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EB046-2A7B-4645-B5E5-6BAD3725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BE12A-6D7B-1163-471D-C194DC271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5C3080-278E-D333-8762-05A2556F1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61F696-FD7D-EECA-BA98-C3C98CDBF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90DD1-2B01-E641-8AEF-B4B0CBF2C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37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28913-D0DD-10F4-BC3E-B38393925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D9A3EE-7A73-7589-6538-DD05D95EA4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764F8D-AC61-00FB-9435-A8E36AE0A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FF33BE-C6BF-ABC5-FDEB-183F88838E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87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EDF2-9A71-3D0C-E27F-205E3FF25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8FFB-A2B5-0A61-5AC8-8F107CE26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411C3-A57B-8A12-5BF5-0B265BE2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CE41-3AC7-E639-2FFB-F44D9FEF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7274-C20F-3A45-6E17-9FE34037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3263-863A-ED64-AB55-878166D6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0B743-E637-E11D-0A5C-30486D6E5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F338F-CFC3-8047-C5EF-3B39004E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C602-35A5-5E7D-4DC9-F0C0FADB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BD20A-C172-43FE-98E7-23025045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6C855-37CC-9C81-D672-07D78D140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15323-3E09-0790-5A8C-47C8DAC41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82AE6-90EA-8A4B-BBE0-3CAE8B77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E7FF-66C2-26B3-0B4F-6A575D73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C6F97-F2C6-CE0F-88FC-E7F273515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9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5E5D-3581-4897-F4A7-A371DA2D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D0C0C-A6FB-EC71-7626-A6B423E50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0D3A0-918D-5245-77EF-8EFA5C31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F504-238B-9474-1609-A4C7D334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4B528-AEEA-E36C-02B8-55A5D357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7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717A-9298-2846-B0AB-BAF3CD07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CDA5A-9F21-EAF9-95BC-1EA9DA26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1316-38DA-11DD-69F8-A633BAE8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000AB-E435-8663-1E62-C87E8DCF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359ED-8A4F-5238-E31B-A0F68375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6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A59C-B0E0-91E6-30D3-D93C27BBA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7C4D-3AE8-D98B-B792-C1609C1D2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81464-390E-D80C-0B07-E172922ED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95B0E-D1DD-B63D-6E99-C8806DDA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BBC4-E30F-C833-4F03-7C42E9E1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E603A-436B-CD49-5D0E-05452D83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1008-57AC-C796-D437-0146A1D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FAF19-79DF-42E3-293D-2E2E73F9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2E09E-A6A2-68A9-715F-08E47DF3D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E9B8D-5288-80E5-AF90-7167B540A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7ACD8-5375-4D84-467C-6664D2EF5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E135B-80A6-78FB-9B18-CE01A564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30071-4D8D-781A-285F-ACCF2E8E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C56B73-9090-6ED5-A355-229A60CF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8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F2572-F584-D62B-B1B6-910C2ED6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BE3E9-BDE8-092D-A9C7-374D9DC6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13760-4570-8E3C-BE90-56F658E5C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FD8EB-29C5-A608-7194-9ED7B6856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1E57E-F5D1-777C-89E9-EDF6B34D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FC849-72F2-4819-4F40-B8745F70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D0CA6-63F2-48B4-8FAC-41A3F363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D273-294F-EAE1-9D80-DB98B8EF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D664-1606-2C26-072F-223F006A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04F5F-F9F1-3DB7-E89E-C5E983A3E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D2EEC-39CC-5FFA-7478-7AD335D5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22B94-BC43-F4A3-F8FD-8C003ACB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5FD3E-8FD9-F670-6F1C-310AB8B1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8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2B5F-2968-AC3C-318E-7D29680E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EBD53-284D-3FFE-65D4-D11CC8A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C3C9-2512-9782-E696-C960B5C3E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7E654-7AF5-9356-6EE0-74868D85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68D17-B482-2E08-858A-0832C605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405C-BCEC-3C2C-DAB3-6DA82655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16D6C-2BF7-5FF0-D308-F3707C543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94EEA-D56B-9EDC-4FA3-D67780255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54C1D-6E9A-37B6-A5D8-68200A2A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C78A-104D-777B-2622-74644B40E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6ED10-9073-8F26-C2BF-D867EFF1D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0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D76E-E43F-1CAB-EB5C-5FE2A4134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2318"/>
            <a:ext cx="9144000" cy="2078181"/>
          </a:xfrm>
        </p:spPr>
        <p:txBody>
          <a:bodyPr>
            <a:normAutofit fontScale="90000"/>
          </a:bodyPr>
          <a:lstStyle/>
          <a:p>
            <a:r>
              <a:rPr lang="en-US" dirty="0"/>
              <a:t>Report of UGCC to Faculty Senate</a:t>
            </a:r>
            <a:br>
              <a:rPr lang="en-US" dirty="0"/>
            </a:br>
            <a:r>
              <a:rPr lang="en-US" sz="3100" dirty="0"/>
              <a:t>from UGCC Committee Meetings, April 2, 2026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5B880-C6D3-4869-A6F6-D7F140E4D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7082"/>
            <a:ext cx="9144000" cy="1132608"/>
          </a:xfrm>
        </p:spPr>
        <p:txBody>
          <a:bodyPr/>
          <a:lstStyle/>
          <a:p>
            <a:r>
              <a:rPr lang="en-US" dirty="0"/>
              <a:t>Dr. Lynne Hamer and Dr. Rob Padilla, Co-Chairs </a:t>
            </a:r>
          </a:p>
          <a:p>
            <a:r>
              <a:rPr lang="en-US" sz="3600" b="1" dirty="0"/>
              <a:t>Tuesday, April 7, 2026</a:t>
            </a:r>
          </a:p>
        </p:txBody>
      </p:sp>
    </p:spTree>
    <p:extLst>
      <p:ext uri="{BB962C8B-B14F-4D97-AF65-F5344CB8AC3E}">
        <p14:creationId xmlns:p14="http://schemas.microsoft.com/office/powerpoint/2010/main" val="151592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7B273-8427-4BF6-BD59-039DBC5FE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3576-F7ED-D0E5-361C-13F6CB88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191070"/>
            <a:ext cx="11737074" cy="1473958"/>
          </a:xfrm>
        </p:spPr>
        <p:txBody>
          <a:bodyPr/>
          <a:lstStyle/>
          <a:p>
            <a:r>
              <a:rPr lang="en-US" dirty="0"/>
              <a:t>Recommending approval of the following (from UGCC Meeting 4-2-2026):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4EBC-57B5-D775-F3C6-8D64A48A9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r>
              <a:rPr lang="en-US" sz="3200" dirty="0"/>
              <a:t>CI 4550 Teaching Problem Solving in Mathematics</a:t>
            </a:r>
          </a:p>
          <a:p>
            <a:r>
              <a:rPr lang="en-US" sz="3200" dirty="0"/>
              <a:t>HHS 4910 HHS Honors Thesis Project</a:t>
            </a:r>
          </a:p>
          <a:p>
            <a:r>
              <a:rPr lang="en-US" sz="3200" dirty="0"/>
              <a:t>PHIL 1750 American Philosophy and Civic Thought</a:t>
            </a:r>
          </a:p>
          <a:p>
            <a:r>
              <a:rPr lang="en-US" sz="3200" dirty="0"/>
              <a:t>PHPR 2040 Introduction</a:t>
            </a:r>
          </a:p>
          <a:p>
            <a:r>
              <a:rPr lang="en-US" sz="3200" dirty="0"/>
              <a:t>PHPR 3040 Cosmetic Ingredients</a:t>
            </a:r>
          </a:p>
          <a:p>
            <a:r>
              <a:rPr lang="en-US" sz="3200" dirty="0"/>
              <a:t>PHPR 4730 Cosmetic Science I</a:t>
            </a:r>
          </a:p>
          <a:p>
            <a:r>
              <a:rPr lang="en-US" sz="3200" dirty="0"/>
              <a:t>PHPR 4750 Cosmetic Science II</a:t>
            </a:r>
          </a:p>
          <a:p>
            <a:r>
              <a:rPr lang="en-US" sz="3200" dirty="0"/>
              <a:t>PSC 3550 Human Rights and Humanitarian Law</a:t>
            </a:r>
          </a:p>
        </p:txBody>
      </p:sp>
    </p:spTree>
    <p:extLst>
      <p:ext uri="{BB962C8B-B14F-4D97-AF65-F5344CB8AC3E}">
        <p14:creationId xmlns:p14="http://schemas.microsoft.com/office/powerpoint/2010/main" val="405239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0FEBB-0936-9104-23D8-4592F24EA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9FB2-8EB9-EFD5-FB8B-920D80968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156949"/>
            <a:ext cx="11614244" cy="620973"/>
          </a:xfrm>
        </p:spPr>
        <p:txBody>
          <a:bodyPr>
            <a:normAutofit fontScale="90000"/>
          </a:bodyPr>
          <a:lstStyle/>
          <a:p>
            <a:r>
              <a:rPr lang="en-US" dirty="0"/>
              <a:t>(continued):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18A0E-32B0-2776-FFD2-8D0F89020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922" y="941696"/>
            <a:ext cx="10904562" cy="5759355"/>
          </a:xfrm>
        </p:spPr>
        <p:txBody>
          <a:bodyPr>
            <a:noAutofit/>
          </a:bodyPr>
          <a:lstStyle/>
          <a:p>
            <a:r>
              <a:rPr lang="en-US" sz="3200" dirty="0"/>
              <a:t>PHPR 4760 Cosmetic Science Laboratory II</a:t>
            </a:r>
          </a:p>
          <a:p>
            <a:r>
              <a:rPr lang="en-US" sz="3200" dirty="0"/>
              <a:t>RCBS 4990 Independent Study</a:t>
            </a:r>
          </a:p>
          <a:p>
            <a:r>
              <a:rPr lang="en-US" sz="3200" dirty="0"/>
              <a:t>RCRT 4740 Assessment and Documentation</a:t>
            </a:r>
          </a:p>
          <a:p>
            <a:r>
              <a:rPr lang="en-US" sz="3200" dirty="0"/>
              <a:t>RCRT 4750 Group Dynamics in Recreational Therapy</a:t>
            </a:r>
          </a:p>
          <a:p>
            <a:r>
              <a:rPr lang="en-US" sz="3200" dirty="0"/>
              <a:t>RCRT 4950 Recreation Therapy Internship I</a:t>
            </a:r>
          </a:p>
          <a:p>
            <a:r>
              <a:rPr lang="en-US" sz="3200" dirty="0"/>
              <a:t>COMM 2600 Public Presentations</a:t>
            </a:r>
          </a:p>
          <a:p>
            <a:r>
              <a:rPr lang="en-US" sz="3200" dirty="0"/>
              <a:t>CIEC 4930 Internship/Student Teaching in Primary Education</a:t>
            </a:r>
          </a:p>
          <a:p>
            <a:r>
              <a:rPr lang="en-US" sz="3200" dirty="0"/>
              <a:t>SOCW 4980 Special Issues in Social Work</a:t>
            </a:r>
          </a:p>
          <a:p>
            <a:r>
              <a:rPr lang="en-US" sz="3200" dirty="0"/>
              <a:t>SPED 4080: Curriculum Adaptations &amp; Strategies In Early Childhood Education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276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152</Words>
  <Application>Microsoft Office PowerPoint</Application>
  <PresentationFormat>Widescreen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Report of UGCC to Faculty Senate from UGCC Committee Meetings, April 2, 2026</vt:lpstr>
      <vt:lpstr>Recommending approval of the following (from UGCC Meeting 4-2-2026):</vt:lpstr>
      <vt:lpstr>(continued):</vt:lpstr>
    </vt:vector>
  </TitlesOfParts>
  <Company>The University of Toledo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Hamer, Lynne</dc:creator>
  <cp:lastModifiedBy>Hubbard, Quinetta L.</cp:lastModifiedBy>
  <cp:revision>6</cp:revision>
  <dcterms:created xsi:type="dcterms:W3CDTF">2026-01-23T17:02:58Z</dcterms:created>
  <dcterms:modified xsi:type="dcterms:W3CDTF">2026-05-22T14:14:30Z</dcterms:modified>
</cp:coreProperties>
</file>