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017CC-B20C-B693-ED38-F8D9A355D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BDD0E4-1EBB-E900-B04D-E13CE84CA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CAFE2-DD8C-0E6A-592B-AAD9A740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807C5-89E7-BEB4-3408-23A882FE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F61AA-B560-1E3C-1BCC-75A17BFDD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1F1D-2A55-5C37-EAF6-14AA2BB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8367F-E836-39DE-2B00-B008AEFDB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C536-C381-305E-F9F5-A4876069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A7FCC-4985-D147-BDD9-F266ADFA1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43380-0306-7DB8-F64F-40607DF96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1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B167E-C08E-2C18-3DE5-65127E71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52FED-5B25-6258-9F02-D56E2654A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C72F1-79ED-CC36-DC05-2FB035E5F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AB6BE-DE09-E4DB-7369-4070435D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61284-6345-CBA1-D8B5-6A98A794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EC13-29CD-EB0C-A6B4-76422D554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FE186-D35D-ED21-2612-101B0BFDF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50DA7-9DAF-3783-177A-FAE70C78C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0FA47-62B2-B34A-49BF-AD485F8B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1C030-E754-0FB2-F946-5A3896BE2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08ABA-86D2-75F7-8B2E-FD199DAEA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4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7E33-7AFA-1D49-8918-103FEB95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FCDFA-C815-5E59-1299-7945719AB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D3EF6-7D6D-4F60-EECD-332D35F29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37CC1-B747-1ACE-9A47-D05E6A3D1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90EA0-C06E-8DF8-AE03-2597953749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D6834A-4BD0-10FF-FBD9-F96D783D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29EBAF-64A7-64B7-8903-7D6D3764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A673B9-B239-DB3B-4AAD-72E50188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1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25CF-54CC-441C-7488-6FA2586F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F787E6-A7FF-915E-9BFD-717CA189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E67E1-1361-6FA6-B13A-2F1AE92D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7B6FC-F182-E05B-108B-1204E505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3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59C751-801C-0F86-5046-CE716DFD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4E5A2-291B-0C20-16F4-B3001AAD8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D1005-EB88-F130-9572-E3AFA4A6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017E-D5DF-AA2E-77D5-9187CA469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08996-532F-E37B-E2EB-42FB7BEFA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CE11D-59BC-D7E0-0615-D1CFD1A0C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E9392-C50E-D6C6-4713-6BEE24A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350C8-30B9-59D4-5346-E4801958F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A1E1F-CA7E-9EBE-BEC0-9E2FC003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2EE2-2191-2774-9665-615C178B3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D32FF-7767-173B-2204-3C7F44C35A1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C74DF-042B-0BBC-E842-166B7BE03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67B83-033E-76A7-9DD4-F95F5D77B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4B252-7C8B-B3B2-462A-073DA9DA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EDA6E-4D40-1F67-D9F1-047C8191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6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1BDEA-B2F0-2898-1A24-5981B5C68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22ACA-43FC-A102-299D-C2CB62FF5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1C674-9867-4FE0-D48A-F3A0A71E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BC12F-4771-EE26-D75B-23603C55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DBEEA-59A7-37D3-261E-B119CA25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09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C1AC2D-8580-A79C-C20B-D2A1373AC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9D6AC-8DFC-D408-C992-4D5FC5050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54A1E-8AD5-6642-CED9-D6583F52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9C2BD-32FD-6336-7B3D-ADFD8381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AA199-0FE6-61A5-A7BC-153891A3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52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67BAAF-A4F0-352A-E941-A775625D3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2276D-CAD9-D91C-046B-C37D85D4A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717CA-1FF2-5F01-5DC6-98040668F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315A01-DB10-C644-8C5A-BB1EFDB8700F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73435-0FCC-1121-F4FC-67366D3E3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AB303-9EE6-ADB2-BA5D-B4921FCCC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4B3C90-F681-1141-86A7-B2ED0610E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7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6732-EE57-4927-0C92-A34D526392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84767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Senate UGCC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13, 2026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296DB-3BE9-C4E6-C8AE-7D54E522B9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047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CED1D-726E-A7D6-49AF-C48BBEEE7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217"/>
            <a:ext cx="10515600" cy="1097915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CIM Proposals for Consideration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B1A9-9EF6-6C43-9A81-18BB6DDBC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 4200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History and Theory in Anthropology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BIOE 1410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Freshman Design Innovation 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BIOE 1420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Freshman Design and Innovation II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BIOE 2200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Biomaterials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BIOE 4410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Bioengineering Design Project 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BIOE 4420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Bioengineering Design Project II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BLAW 3550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Legal and Safety Compliance Issues in Human Resource Management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BLAW 4580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Detection and Prevention of Deceptive Business Practices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BUAD 1020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AI Fundamentals and Decision-Making Tools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BUAD 2000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Career Development 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BUAD 3000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Career Development II</a:t>
            </a:r>
          </a:p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CHEE 3400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Process Dynamics and Control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792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106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Faculty Senate UGCC  October 13, 2026  </vt:lpstr>
      <vt:lpstr>12 CIM Proposals for Consideration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Padillai, Roberto</dc:creator>
  <cp:lastModifiedBy>Hubbard, Quinetta L.</cp:lastModifiedBy>
  <cp:revision>1</cp:revision>
  <dcterms:created xsi:type="dcterms:W3CDTF">2026-10-09T16:21:54Z</dcterms:created>
  <dcterms:modified xsi:type="dcterms:W3CDTF">2026-10-21T17:41:58Z</dcterms:modified>
</cp:coreProperties>
</file>