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7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er, Lynne" userId="ff3d6b85-ad0c-4ebe-8434-cb6888ea3517" providerId="ADAL" clId="{DBCB3A66-541A-4720-BC76-6A37ACF76765}"/>
    <pc:docChg chg="custSel delSld modSld">
      <pc:chgData name="Hamer, Lynne" userId="ff3d6b85-ad0c-4ebe-8434-cb6888ea3517" providerId="ADAL" clId="{DBCB3A66-541A-4720-BC76-6A37ACF76765}" dt="2026-09-25T17:11:38.063" v="1010" actId="255"/>
      <pc:docMkLst>
        <pc:docMk/>
      </pc:docMkLst>
      <pc:sldChg chg="modSp mod">
        <pc:chgData name="Hamer, Lynne" userId="ff3d6b85-ad0c-4ebe-8434-cb6888ea3517" providerId="ADAL" clId="{DBCB3A66-541A-4720-BC76-6A37ACF76765}" dt="2026-09-25T17:06:41.311" v="26" actId="114"/>
        <pc:sldMkLst>
          <pc:docMk/>
          <pc:sldMk cId="1515924626" sldId="256"/>
        </pc:sldMkLst>
        <pc:spChg chg="mod">
          <ac:chgData name="Hamer, Lynne" userId="ff3d6b85-ad0c-4ebe-8434-cb6888ea3517" providerId="ADAL" clId="{DBCB3A66-541A-4720-BC76-6A37ACF76765}" dt="2026-09-25T17:06:13.016" v="2" actId="27636"/>
          <ac:spMkLst>
            <pc:docMk/>
            <pc:sldMk cId="1515924626" sldId="256"/>
            <ac:spMk id="2" creationId="{8F6CD76E-E43F-1CAB-EB5C-5FE2A4134D4B}"/>
          </ac:spMkLst>
        </pc:spChg>
        <pc:spChg chg="mod">
          <ac:chgData name="Hamer, Lynne" userId="ff3d6b85-ad0c-4ebe-8434-cb6888ea3517" providerId="ADAL" clId="{DBCB3A66-541A-4720-BC76-6A37ACF76765}" dt="2026-09-25T17:06:41.311" v="26" actId="114"/>
          <ac:spMkLst>
            <pc:docMk/>
            <pc:sldMk cId="1515924626" sldId="256"/>
            <ac:spMk id="3" creationId="{30B5B880-C6D3-4869-A6F6-D7F140E4DDEF}"/>
          </ac:spMkLst>
        </pc:spChg>
      </pc:sldChg>
      <pc:sldChg chg="del">
        <pc:chgData name="Hamer, Lynne" userId="ff3d6b85-ad0c-4ebe-8434-cb6888ea3517" providerId="ADAL" clId="{DBCB3A66-541A-4720-BC76-6A37ACF76765}" dt="2026-09-25T17:06:44.320" v="27" actId="47"/>
        <pc:sldMkLst>
          <pc:docMk/>
          <pc:sldMk cId="4052392923" sldId="271"/>
        </pc:sldMkLst>
      </pc:sldChg>
      <pc:sldChg chg="addSp modSp mod setBg">
        <pc:chgData name="Hamer, Lynne" userId="ff3d6b85-ad0c-4ebe-8434-cb6888ea3517" providerId="ADAL" clId="{DBCB3A66-541A-4720-BC76-6A37ACF76765}" dt="2026-09-25T17:11:38.063" v="1010" actId="255"/>
        <pc:sldMkLst>
          <pc:docMk/>
          <pc:sldMk cId="3362763965" sldId="272"/>
        </pc:sldMkLst>
        <pc:spChg chg="mod">
          <ac:chgData name="Hamer, Lynne" userId="ff3d6b85-ad0c-4ebe-8434-cb6888ea3517" providerId="ADAL" clId="{DBCB3A66-541A-4720-BC76-6A37ACF76765}" dt="2026-09-25T17:11:38.063" v="1010" actId="255"/>
          <ac:spMkLst>
            <pc:docMk/>
            <pc:sldMk cId="3362763965" sldId="272"/>
            <ac:spMk id="2" creationId="{20829FB2-8EB9-EFD5-FB8B-920D80968887}"/>
          </ac:spMkLst>
        </pc:spChg>
        <pc:spChg chg="mod">
          <ac:chgData name="Hamer, Lynne" userId="ff3d6b85-ad0c-4ebe-8434-cb6888ea3517" providerId="ADAL" clId="{DBCB3A66-541A-4720-BC76-6A37ACF76765}" dt="2026-09-25T17:11:29.797" v="1009" actId="26606"/>
          <ac:spMkLst>
            <pc:docMk/>
            <pc:sldMk cId="3362763965" sldId="272"/>
            <ac:spMk id="3" creationId="{28618A0E-32B0-2776-FFD2-8D0F89020107}"/>
          </ac:spMkLst>
        </pc:spChg>
        <pc:spChg chg="add">
          <ac:chgData name="Hamer, Lynne" userId="ff3d6b85-ad0c-4ebe-8434-cb6888ea3517" providerId="ADAL" clId="{DBCB3A66-541A-4720-BC76-6A37ACF76765}" dt="2026-09-25T17:11:29.797" v="1009" actId="26606"/>
          <ac:spMkLst>
            <pc:docMk/>
            <pc:sldMk cId="3362763965" sldId="272"/>
            <ac:spMk id="8" creationId="{09588DA8-065E-4F6F-8EFD-43104AB2E0CF}"/>
          </ac:spMkLst>
        </pc:spChg>
        <pc:spChg chg="add">
          <ac:chgData name="Hamer, Lynne" userId="ff3d6b85-ad0c-4ebe-8434-cb6888ea3517" providerId="ADAL" clId="{DBCB3A66-541A-4720-BC76-6A37ACF76765}" dt="2026-09-25T17:11:29.797" v="1009" actId="26606"/>
          <ac:spMkLst>
            <pc:docMk/>
            <pc:sldMk cId="3362763965" sldId="272"/>
            <ac:spMk id="10" creationId="{C4285719-470E-454C-AF62-8323075F1F5B}"/>
          </ac:spMkLst>
        </pc:spChg>
        <pc:spChg chg="add">
          <ac:chgData name="Hamer, Lynne" userId="ff3d6b85-ad0c-4ebe-8434-cb6888ea3517" providerId="ADAL" clId="{DBCB3A66-541A-4720-BC76-6A37ACF76765}" dt="2026-09-25T17:11:29.797" v="1009" actId="26606"/>
          <ac:spMkLst>
            <pc:docMk/>
            <pc:sldMk cId="3362763965" sldId="272"/>
            <ac:spMk id="12" creationId="{CD9FE4EF-C4D8-49A0-B2FF-81D8DB7D8A24}"/>
          </ac:spMkLst>
        </pc:spChg>
        <pc:spChg chg="add">
          <ac:chgData name="Hamer, Lynne" userId="ff3d6b85-ad0c-4ebe-8434-cb6888ea3517" providerId="ADAL" clId="{DBCB3A66-541A-4720-BC76-6A37ACF76765}" dt="2026-09-25T17:11:29.797" v="1009" actId="26606"/>
          <ac:spMkLst>
            <pc:docMk/>
            <pc:sldMk cId="3362763965" sldId="272"/>
            <ac:spMk id="14" creationId="{4300840D-0A0B-4512-BACA-B439D5B9C57C}"/>
          </ac:spMkLst>
        </pc:spChg>
        <pc:spChg chg="add">
          <ac:chgData name="Hamer, Lynne" userId="ff3d6b85-ad0c-4ebe-8434-cb6888ea3517" providerId="ADAL" clId="{DBCB3A66-541A-4720-BC76-6A37ACF76765}" dt="2026-09-25T17:11:29.797" v="1009" actId="26606"/>
          <ac:spMkLst>
            <pc:docMk/>
            <pc:sldMk cId="3362763965" sldId="272"/>
            <ac:spMk id="16" creationId="{D2B78728-A580-49A7-84F9-6EF6F583ADE0}"/>
          </ac:spMkLst>
        </pc:spChg>
        <pc:spChg chg="add">
          <ac:chgData name="Hamer, Lynne" userId="ff3d6b85-ad0c-4ebe-8434-cb6888ea3517" providerId="ADAL" clId="{DBCB3A66-541A-4720-BC76-6A37ACF76765}" dt="2026-09-25T17:11:29.797" v="1009" actId="26606"/>
          <ac:spMkLst>
            <pc:docMk/>
            <pc:sldMk cId="3362763965" sldId="272"/>
            <ac:spMk id="18" creationId="{38FAA1A1-D861-433F-88FA-1E9D6FD31D11}"/>
          </ac:spMkLst>
        </pc:spChg>
        <pc:spChg chg="add">
          <ac:chgData name="Hamer, Lynne" userId="ff3d6b85-ad0c-4ebe-8434-cb6888ea3517" providerId="ADAL" clId="{DBCB3A66-541A-4720-BC76-6A37ACF76765}" dt="2026-09-25T17:11:29.797" v="1009" actId="26606"/>
          <ac:spMkLst>
            <pc:docMk/>
            <pc:sldMk cId="3362763965" sldId="272"/>
            <ac:spMk id="20" creationId="{8D71EDA1-87BF-4D5D-AB79-F346FD19278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660B6-DE9F-4DA6-AF61-29A8E894EA8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8EB046-2A7B-4645-B5E5-6BAD3725A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1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28913-D0DD-10F4-BC3E-B38393925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D9A3EE-7A73-7589-6538-DD05D95EA4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764F8D-AC61-00FB-9435-A8E36AE0A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F33BE-C6BF-ABC5-FDEB-183F88838E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8EB046-2A7B-4645-B5E5-6BAD3725A4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087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0EDF2-9A71-3D0C-E27F-205E3FF25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728FFB-A2B5-0A61-5AC8-8F107CE26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411C3-A57B-8A12-5BF5-0B265BE20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E8CEA-5266-42D3-B1BB-4DD5514833B3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8CE41-3AC7-E639-2FFB-F44D9FEF2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47274-C20F-3A45-6E17-9FE34037B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39DC1-CCBB-46FB-BB1B-873A709F8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074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D5E5D-3581-4897-F4A7-A371DA2D6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D0C0C-A6FB-EC71-7626-A6B423E50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0D3A0-918D-5245-77EF-8EFA5C31C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E8CEA-5266-42D3-B1BB-4DD5514833B3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BF504-238B-9474-1609-A4C7D3347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4B528-AEEA-E36C-02B8-55A5D3571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39DC1-CCBB-46FB-BB1B-873A709F8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79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D717A-9298-2846-B0AB-BAF3CD07B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CDA5A-9F21-EAF9-95BC-1EA9DA262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51316-38DA-11DD-69F8-A633BAE81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E8CEA-5266-42D3-B1BB-4DD5514833B3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000AB-E435-8663-1E62-C87E8DCF8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359ED-8A4F-5238-E31B-A0F68375F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39DC1-CCBB-46FB-BB1B-873A709F8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062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4A59C-B0E0-91E6-30D3-D93C27BBA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A7C4D-3AE8-D98B-B792-C1609C1D24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C81464-390E-D80C-0B07-E172922ED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95B0E-D1DD-B63D-6E99-C8806DDA2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E8CEA-5266-42D3-B1BB-4DD5514833B3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46BBC4-E30F-C833-4F03-7C42E9E1B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DE603A-436B-CD49-5D0E-05452D834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39DC1-CCBB-46FB-BB1B-873A709F8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06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A1008-57AC-C796-D437-0146A1D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FAF19-79DF-42E3-293D-2E2E73F912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72E09E-A6A2-68A9-715F-08E47DF3DB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6E9B8D-5288-80E5-AF90-7167B540A2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97ACD8-5375-4D84-467C-6664D2EF5A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AE135B-80A6-78FB-9B18-CE01A5648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E8CEA-5266-42D3-B1BB-4DD5514833B3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830071-4D8D-781A-285F-ACCF2E8E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C56B73-9090-6ED5-A355-229A60CFD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39DC1-CCBB-46FB-BB1B-873A709F8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588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F2572-F584-D62B-B1B6-910C2ED60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9BE3E9-BDE8-092D-A9C7-374D9DC6F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E8CEA-5266-42D3-B1BB-4DD5514833B3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913760-4570-8E3C-BE90-56F658E5C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2FD8EB-29C5-A608-7194-9ED7B6856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39DC1-CCBB-46FB-BB1B-873A709F8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72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51E57E-F5D1-777C-89E9-EDF6B34D8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E8CEA-5266-42D3-B1BB-4DD5514833B3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6FC849-72F2-4819-4F40-B8745F707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D0CA6-63F2-48B4-8FAC-41A3F3630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39DC1-CCBB-46FB-BB1B-873A709F8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62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8D273-294F-EAE1-9D80-DB98B8EF1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7D664-1606-2C26-072F-223F006A4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04F5F-F9F1-3DB7-E89E-C5E983A3E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5D2EEC-39CC-5FFA-7478-7AD335D5C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E8CEA-5266-42D3-B1BB-4DD5514833B3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022B94-BC43-F4A3-F8FD-8C003ACBE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25FD3E-8FD9-F670-6F1C-310AB8B12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39DC1-CCBB-46FB-BB1B-873A709F8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82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02B5F-2968-AC3C-318E-7D29680E7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DEBD53-284D-3FFE-65D4-D11CC8A6B5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AC3C9-2512-9782-E696-C960B5C3E0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7E654-7AF5-9356-6EE0-74868D856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E8CEA-5266-42D3-B1BB-4DD5514833B3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968D17-B482-2E08-858A-0832C6052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5405C-BCEC-3C2C-DAB3-6DA826554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39DC1-CCBB-46FB-BB1B-873A709F8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39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F3263-863A-ED64-AB55-878166D6A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D0B743-E637-E11D-0A5C-30486D6E5B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F338F-CFC3-8047-C5EF-3B39004E1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E8CEA-5266-42D3-B1BB-4DD5514833B3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DC602-35A5-5E7D-4DC9-F0C0FADBA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BD20A-C172-43FE-98E7-230250459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39DC1-CCBB-46FB-BB1B-873A709F8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6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96C855-37CC-9C81-D672-07D78D1405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215323-3E09-0790-5A8C-47C8DAC415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82AE6-90EA-8A4B-BBE0-3CAE8B774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E8CEA-5266-42D3-B1BB-4DD5514833B3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CBE7FF-66C2-26B3-0B4F-6A575D737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C6F97-F2C6-CE0F-88FC-E7F273515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39DC1-CCBB-46FB-BB1B-873A709F8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90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D16D6C-2BF7-5FF0-D308-F3707C543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294EEA-D56B-9EDC-4FA3-D67780255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54C1D-6E9A-37B6-A5D8-68200A2AAE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5E8CEA-5266-42D3-B1BB-4DD5514833B3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1C78A-104D-777B-2622-74644B40E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6ED10-9073-8F26-C2BF-D867EFF1D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139DC1-CCBB-46FB-BB1B-873A709F8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05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CD76E-E43F-1CAB-EB5C-5FE2A4134D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22318"/>
            <a:ext cx="9144000" cy="2078181"/>
          </a:xfrm>
        </p:spPr>
        <p:txBody>
          <a:bodyPr>
            <a:normAutofit/>
          </a:bodyPr>
          <a:lstStyle/>
          <a:p>
            <a:r>
              <a:rPr lang="en-US" dirty="0"/>
              <a:t>Report of UGCC to Faculty Senate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B5B880-C6D3-4869-A6F6-D7F140E4D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7082"/>
            <a:ext cx="9144000" cy="1132608"/>
          </a:xfrm>
        </p:spPr>
        <p:txBody>
          <a:bodyPr>
            <a:normAutofit/>
          </a:bodyPr>
          <a:lstStyle/>
          <a:p>
            <a:r>
              <a:rPr lang="en-US" sz="2800" i="1" dirty="0"/>
              <a:t>Dr. Lynne Hamer and Dr. Rob Padilla, Co-Chairs </a:t>
            </a:r>
          </a:p>
          <a:p>
            <a:r>
              <a:rPr lang="en-US" sz="2800" dirty="0"/>
              <a:t>Tuesday, September 29, 2026</a:t>
            </a:r>
          </a:p>
        </p:txBody>
      </p:sp>
    </p:spTree>
    <p:extLst>
      <p:ext uri="{BB962C8B-B14F-4D97-AF65-F5344CB8AC3E}">
        <p14:creationId xmlns:p14="http://schemas.microsoft.com/office/powerpoint/2010/main" val="1515924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60FEBB-0936-9104-23D8-4592F24EA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829FB2-8EB9-EFD5-FB8B-920D80968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7200" dirty="0">
                <a:solidFill>
                  <a:srgbClr val="FFFFFF"/>
                </a:solidFill>
              </a:rPr>
              <a:t>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18A0E-32B0-2776-FFD2-8D0F89020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/>
              <a:t>The UGCC has been meeting—many proposals came in over the summer.</a:t>
            </a:r>
          </a:p>
          <a:p>
            <a:r>
              <a:rPr lang="en-US" sz="2000"/>
              <a:t>We recently received word that the Provost’s Office is simplifying the CIM proposal requirements.</a:t>
            </a:r>
          </a:p>
          <a:p>
            <a:r>
              <a:rPr lang="en-US" sz="2000"/>
              <a:t>We are suspending review of proposals until we receive final word from the Provost’s Office on criteria.</a:t>
            </a:r>
          </a:p>
          <a:p>
            <a:r>
              <a:rPr lang="en-US" sz="2000"/>
              <a:t>All proposals already submitted will be reviewed as they are, following earlier criteria. This should not pose any problem: they will not need to be redone.</a:t>
            </a:r>
          </a:p>
          <a:p>
            <a:r>
              <a:rPr lang="en-US" sz="2000"/>
              <a:t>The UGCC will communicate new criteria to faculty and to those in CIM review process—once we are assured what those criteria are.</a:t>
            </a:r>
          </a:p>
        </p:txBody>
      </p:sp>
    </p:spTree>
    <p:extLst>
      <p:ext uri="{BB962C8B-B14F-4D97-AF65-F5344CB8AC3E}">
        <p14:creationId xmlns:p14="http://schemas.microsoft.com/office/powerpoint/2010/main" val="3362763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127</Words>
  <Application>Microsoft Office PowerPoint</Application>
  <PresentationFormat>Widescreen</PresentationFormat>
  <Paragraphs>10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Report of UGCC to Faculty Senate</vt:lpstr>
      <vt:lpstr>Update</vt:lpstr>
    </vt:vector>
  </TitlesOfParts>
  <Company>The University of Toledo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Hamer, Lynne</dc:creator>
  <cp:lastModifiedBy>Hubbard, Quinetta L.</cp:lastModifiedBy>
  <cp:revision>5</cp:revision>
  <dcterms:created xsi:type="dcterms:W3CDTF">2026-01-23T17:02:58Z</dcterms:created>
  <dcterms:modified xsi:type="dcterms:W3CDTF">2026-10-21T17:09:48Z</dcterms:modified>
</cp:coreProperties>
</file>