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58" r:id="rId3"/>
    <p:sldId id="259" r:id="rId4"/>
    <p:sldId id="260" r:id="rId5"/>
    <p:sldId id="273" r:id="rId6"/>
    <p:sldId id="261" r:id="rId7"/>
    <p:sldId id="262" r:id="rId8"/>
    <p:sldId id="263" r:id="rId9"/>
    <p:sldId id="265" r:id="rId10"/>
    <p:sldId id="274" r:id="rId11"/>
    <p:sldId id="277" r:id="rId12"/>
    <p:sldId id="276" r:id="rId13"/>
    <p:sldId id="275" r:id="rId14"/>
    <p:sldId id="278" r:id="rId15"/>
    <p:sldId id="271" r:id="rId16"/>
    <p:sldId id="266" r:id="rId1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9C87-4A38-4C72-9D9F-523A4188372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F001D-4044-42A1-BF67-36B03F13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8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ltipl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3" y="6274858"/>
            <a:ext cx="336551" cy="583142"/>
          </a:xfrm>
          <a:prstGeom prst="rect">
            <a:avLst/>
          </a:prstGeom>
        </p:spPr>
        <p:txBody>
          <a:bodyPr/>
          <a:lstStyle/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456591" y="0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996543" y="909643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Image </a:t>
            </a:r>
            <a:r>
              <a:rPr lang="en-US" sz="1000" dirty="0"/>
              <a:t>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56591" y="2276928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6996543" y="3186571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6456591" y="4562929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 userDrawn="1"/>
        </p:nvSpPr>
        <p:spPr>
          <a:xfrm>
            <a:off x="6996543" y="5472572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3769179" y="0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 userDrawn="1"/>
        </p:nvSpPr>
        <p:spPr>
          <a:xfrm>
            <a:off x="4309130" y="909643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Image </a:t>
            </a:r>
            <a:r>
              <a:rPr lang="en-US" sz="1000" dirty="0"/>
              <a:t>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3769179" y="2276928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4309130" y="3186571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3769179" y="4562929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 userDrawn="1"/>
        </p:nvSpPr>
        <p:spPr>
          <a:xfrm>
            <a:off x="4309130" y="5472572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628256" y="1652614"/>
            <a:ext cx="2944675" cy="3713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628480" y="2111844"/>
            <a:ext cx="2936594" cy="34852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" y="806679"/>
            <a:ext cx="469447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281" y="344858"/>
            <a:ext cx="2943803" cy="101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7303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C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29584" y="3276604"/>
            <a:ext cx="7109845" cy="705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Break Slide.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55194" y="4181930"/>
            <a:ext cx="3878036" cy="193221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rgbClr val="07224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80385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2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29582" y="3276604"/>
            <a:ext cx="7788257" cy="705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baseline="0">
                <a:solidFill>
                  <a:srgbClr val="F6C51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Break Slide.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61998" y="4181930"/>
            <a:ext cx="3878036" cy="193221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32173160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6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4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5F2F7-0FD9-42C8-93EA-A26557C7367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5562600" cy="2666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5410200"/>
            <a:ext cx="8991588" cy="1600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Faculty Athletics Representative Report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February 13, 2018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1295"/>
            <a:ext cx="9144000" cy="20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19" y="381000"/>
            <a:ext cx="24987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29582" y="818051"/>
            <a:ext cx="7788257" cy="705949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2017 MAC CONFERENCE CHAMPIONS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61998" y="3733800"/>
            <a:ext cx="7467602" cy="214267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Women’s Basketball – Spring, 2017</a:t>
            </a:r>
          </a:p>
          <a:p>
            <a:r>
              <a:rPr lang="en-US" sz="3200" b="1" dirty="0" smtClean="0"/>
              <a:t>Women’s Soccer – Fall, 2017</a:t>
            </a:r>
          </a:p>
          <a:p>
            <a:r>
              <a:rPr lang="en-US" sz="3200" b="1" dirty="0" smtClean="0"/>
              <a:t>Football – Fall, 2017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35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76" y="4403756"/>
            <a:ext cx="4250224" cy="23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9" y="76200"/>
            <a:ext cx="83058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8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8" name="Picture 8" descr="https://pbs.twimg.com/media/DO9Wer8W0AALF1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43000"/>
            <a:ext cx="5529263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pbs.twimg.com/media/DN5Uc1AVQAArxQ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0"/>
            <a:ext cx="5463766" cy="30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pbs.twimg.com/media/DQjKdQlW4AEmF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3" y="87245"/>
            <a:ext cx="2949606" cy="20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bs.twimg.com/media/DQEsYYxW0AAay8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7245"/>
            <a:ext cx="3795890" cy="20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bs.twimg.com/media/DQEhzVLW4AA_7L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287054" cy="40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powers\Desktop\2015-16 MAC Men's FAR Award - Tole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3223664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powers\Desktop\Sarah St. Fort and Brad Spelm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powers\Desktop\2015-15 MAC Institutional Academic Achievement Award - Toled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6" y="4343400"/>
            <a:ext cx="3223664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1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77871" y="457200"/>
            <a:ext cx="7788257" cy="705949"/>
          </a:xfrm>
        </p:spPr>
        <p:txBody>
          <a:bodyPr>
            <a:noAutofit/>
          </a:bodyPr>
          <a:lstStyle/>
          <a:p>
            <a:r>
              <a:rPr lang="en-US" sz="8000" dirty="0" smtClean="0"/>
              <a:t>Reminder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6" name="Picture 6" descr="https://pbs.twimg.com/media/Cxdqzz_WQAAoJf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70" y="1371600"/>
            <a:ext cx="423443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4" y="1122851"/>
            <a:ext cx="7109845" cy="705949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tx2">
                    <a:lumMod val="50000"/>
                  </a:schemeClr>
                </a:solidFill>
              </a:rPr>
              <a:t>Thank you &amp;</a:t>
            </a:r>
            <a:endParaRPr lang="en-US" sz="8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55194" y="3810000"/>
            <a:ext cx="5569406" cy="2218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Go Rockets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http://utrockets.com</a:t>
            </a:r>
            <a:r>
              <a:rPr lang="en-US" sz="3600" dirty="0" smtClean="0"/>
              <a:t>/ </a:t>
            </a:r>
            <a:endParaRPr lang="en-US" sz="3600" dirty="0"/>
          </a:p>
        </p:txBody>
      </p:sp>
      <p:sp>
        <p:nvSpPr>
          <p:cNvPr id="2" name="AutoShape 2" descr="Image result for toledo rock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4997524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Fall 2017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85937"/>
            <a:ext cx="3008313" cy="46910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u="sng" dirty="0" smtClean="0"/>
              <a:t>Highest </a:t>
            </a:r>
            <a:r>
              <a:rPr lang="en-US" sz="2400" b="1" i="1" u="sng" dirty="0"/>
              <a:t>department semester GPA in school history</a:t>
            </a:r>
            <a:r>
              <a:rPr lang="en-US" sz="2400" dirty="0"/>
              <a:t>, eclipsing the previous mark of 3.270 set last spring.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6th </a:t>
            </a:r>
            <a:r>
              <a:rPr lang="en-US" sz="2400" dirty="0"/>
              <a:t>consecutive semester in which UT student-athletes have earned a semester GPA above </a:t>
            </a:r>
            <a:r>
              <a:rPr lang="en-US" sz="2400" dirty="0" smtClean="0"/>
              <a:t>3.2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18th </a:t>
            </a:r>
            <a:r>
              <a:rPr lang="en-US" sz="2400" dirty="0"/>
              <a:t>straight semester of at least a 3.1 </a:t>
            </a:r>
            <a:r>
              <a:rPr lang="en-US" sz="2400" dirty="0" smtClean="0"/>
              <a:t>GPA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8763"/>
            <a:ext cx="57054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9584" y="533400"/>
            <a:ext cx="7109845" cy="70594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Fall Semester 2017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55194" y="1649186"/>
            <a:ext cx="7703006" cy="429441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20 Rockets graduated with their </a:t>
            </a:r>
            <a:r>
              <a:rPr lang="en-US" sz="3200" dirty="0" smtClean="0"/>
              <a:t>degrees</a:t>
            </a:r>
          </a:p>
          <a:p>
            <a:r>
              <a:rPr lang="en-US" sz="3200" dirty="0" smtClean="0"/>
              <a:t>Individually</a:t>
            </a:r>
            <a:r>
              <a:rPr lang="en-US" sz="3200" dirty="0"/>
              <a:t>, 38 student-athletes earned President's List honors with a perfect 4.0 </a:t>
            </a:r>
            <a:r>
              <a:rPr lang="en-US" sz="3200" dirty="0" smtClean="0"/>
              <a:t>GPA</a:t>
            </a:r>
          </a:p>
          <a:p>
            <a:r>
              <a:rPr lang="en-US" sz="3200" dirty="0" smtClean="0"/>
              <a:t>Nearly </a:t>
            </a:r>
            <a:r>
              <a:rPr lang="en-US" sz="3200" dirty="0"/>
              <a:t>35 percent (130 of 374) earned a spot on the Dean's List by garnering at least a 3.50 </a:t>
            </a:r>
            <a:r>
              <a:rPr lang="en-US" sz="3200" dirty="0" smtClean="0"/>
              <a:t>GPA</a:t>
            </a:r>
          </a:p>
          <a:p>
            <a:r>
              <a:rPr lang="en-US" sz="3200" dirty="0" smtClean="0"/>
              <a:t>71 </a:t>
            </a:r>
            <a:r>
              <a:rPr lang="en-US" sz="3200" dirty="0"/>
              <a:t>percent (268 of 374) achieved a 3.0 grade point average or </a:t>
            </a:r>
            <a:r>
              <a:rPr lang="en-US" sz="3200" dirty="0" smtClean="0"/>
              <a:t>better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07450" y="6275388"/>
            <a:ext cx="336550" cy="582612"/>
          </a:xfrm>
        </p:spPr>
        <p:txBody>
          <a:bodyPr/>
          <a:lstStyle/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3</a:t>
            </a:fld>
            <a:endParaRPr lang="en-US" dirty="0"/>
          </a:p>
        </p:txBody>
      </p:sp>
      <p:sp>
        <p:nvSpPr>
          <p:cNvPr id="3" name="AutoShape 2" descr="Image result for toledo rock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2" y="228600"/>
            <a:ext cx="7788257" cy="70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kern="0" dirty="0"/>
              <a:t>Toledo 2017 Fall Semester Team GPAs</a:t>
            </a:r>
          </a:p>
          <a:p>
            <a:pPr>
              <a:lnSpc>
                <a:spcPct val="100000"/>
              </a:lnSpc>
            </a:pPr>
            <a:r>
              <a:rPr lang="en-US" sz="2400" kern="0" dirty="0"/>
              <a:t>Overall Department GPA: 3.290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61998" y="1420586"/>
            <a:ext cx="7772402" cy="19322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95838"/>
              </p:ext>
            </p:extLst>
          </p:nvPr>
        </p:nvGraphicFramePr>
        <p:xfrm>
          <a:off x="457200" y="1371600"/>
          <a:ext cx="8229600" cy="4876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0650"/>
                <a:gridCol w="4728950"/>
              </a:tblGrid>
              <a:tr h="541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Baseball: 3.376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Women's Basketball: 3.378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41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Men's Basketball: 2.961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Women's Cross Country: 3.619</a:t>
                      </a:r>
                      <a:endParaRPr lang="en-US" sz="2200" b="1" i="0" u="none" strike="noStrike" baseline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41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Men's Cross Country: 2.939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Women's Golf: 3.776</a:t>
                      </a:r>
                      <a:endParaRPr lang="en-US" sz="2200" b="1" i="0" u="none" strike="noStrike" baseline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41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Football: 3.001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Women's Soccer: 3.538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41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Men's Golf: 3.553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Softball: 3.308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41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Men's Tennis: 3.370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Women's Swimming &amp; Diving: 3.467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41866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Women's Tennis: 3.519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41866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Women's Indoor/Outdoor Track: 3.364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41866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Women's Volleyball: 3.677 </a:t>
                      </a:r>
                      <a:endParaRPr lang="en-US" sz="2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8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33363"/>
            <a:ext cx="954405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2" y="304800"/>
            <a:ext cx="7788257" cy="70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Fall Semester 2017 - 15 </a:t>
            </a:r>
            <a:r>
              <a:rPr lang="en-US" sz="3200" dirty="0"/>
              <a:t>UT Student-Athletes Named </a:t>
            </a:r>
            <a:r>
              <a:rPr lang="en-US" sz="3200" dirty="0" smtClean="0"/>
              <a:t>Mid-American Conference (MAC) </a:t>
            </a:r>
            <a:r>
              <a:rPr lang="en-US" sz="3200" dirty="0"/>
              <a:t>Distinguished Scholar Athletes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61998" y="1828800"/>
            <a:ext cx="7696202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Women's Soccer</a:t>
            </a:r>
          </a:p>
          <a:p>
            <a:r>
              <a:rPr lang="en-US" sz="1800" dirty="0"/>
              <a:t>Isa Echeverri, Three-time honoree, Senior, 3.555 GPA, Marketing (Medellin, Colombia)</a:t>
            </a:r>
          </a:p>
          <a:p>
            <a:r>
              <a:rPr lang="en-US" sz="1800" dirty="0"/>
              <a:t>Chiara Paradiso, Three-time honoree, Senior, 3.937 GPA, Communications (Columbus, Ohio)</a:t>
            </a:r>
          </a:p>
          <a:p>
            <a:r>
              <a:rPr lang="en-US" sz="1800" dirty="0"/>
              <a:t>Sophie Pohl, First-time honoree, Senior, 3. 794 GPA, Criminal Justice (St. Charles, Ill.)</a:t>
            </a:r>
          </a:p>
          <a:p>
            <a:r>
              <a:rPr lang="en-US" sz="1800" dirty="0"/>
              <a:t>Regan Price, First-time honoree, Junior, 4.00 GPA, Marketing (Bellefontaine, Ohio)</a:t>
            </a:r>
          </a:p>
          <a:p>
            <a:r>
              <a:rPr lang="en-US" sz="1800" dirty="0"/>
              <a:t>Hannah Scafaria, First-time honoree, Junior, 4.00 GPA, Administration (Kalamazoo, Mich.)</a:t>
            </a:r>
          </a:p>
          <a:p>
            <a:r>
              <a:rPr lang="en-US" sz="1800" dirty="0"/>
              <a:t>Christina Williams, First-time honoree, Senior, 3.979 GPA, Finance (Pickerington, Ohio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78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2" y="304800"/>
            <a:ext cx="7788257" cy="70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Fall Semester 2017 - 15 </a:t>
            </a:r>
            <a:r>
              <a:rPr lang="en-US" sz="3200" dirty="0"/>
              <a:t>UT Student-Athletes Named MAC Distinguished Scholar Athletes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61998" y="1447800"/>
            <a:ext cx="7696202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Football</a:t>
            </a:r>
          </a:p>
          <a:p>
            <a:r>
              <a:rPr lang="en-US" sz="2000" dirty="0"/>
              <a:t>Nate </a:t>
            </a:r>
            <a:r>
              <a:rPr lang="en-US" sz="2000" dirty="0" err="1"/>
              <a:t>Jeppesen</a:t>
            </a:r>
            <a:r>
              <a:rPr lang="en-US" sz="2000" dirty="0"/>
              <a:t>, Two-time honoree, Senior, 3.577 GPA (3.668 Graduate GPA), Interdisciplinary Studies (Graduate-Master of Recreation &amp; Leisure Study (Portage, Mich.)</a:t>
            </a:r>
          </a:p>
          <a:p>
            <a:r>
              <a:rPr lang="en-US" sz="2000" dirty="0"/>
              <a:t>Brad Spelman, Three-time honoree, Senior, 3.7217 GPA (4.0 Graduate GPA), Accounting (Graduate-Master of Business Administration (Hilliard, Ohio)</a:t>
            </a:r>
          </a:p>
          <a:p>
            <a:r>
              <a:rPr lang="en-US" sz="2000" dirty="0"/>
              <a:t>Brant Weiss, First-time honoree, Senior, 3.512 GPA (3.67 Graduate GPA), Management (Graduate-Master of Business Administration) (Sunbury, Ohio)</a:t>
            </a:r>
          </a:p>
          <a:p>
            <a:r>
              <a:rPr lang="en-US" sz="2000" dirty="0"/>
              <a:t>Logan Woodside, Two-time honoree, Senior, 3.42 GPA (3.134 Graduate GPA), Marketing (Graduate-Recreation Management) (Frankfort, Ky</a:t>
            </a:r>
            <a:r>
              <a:rPr lang="en-US" sz="2000" dirty="0" smtClean="0"/>
              <a:t>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04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2" y="304800"/>
            <a:ext cx="7788257" cy="70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Fall Semester 2017 - 15 </a:t>
            </a:r>
            <a:r>
              <a:rPr lang="en-US" sz="3200" dirty="0"/>
              <a:t>UT Student-Athletes Named MAC Distinguished Scholar Athletes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61998" y="1447800"/>
            <a:ext cx="7696202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Women's Cross Country</a:t>
            </a:r>
          </a:p>
          <a:p>
            <a:r>
              <a:rPr lang="en-US" dirty="0"/>
              <a:t>Stephanie Barlow, Three-time honoree, Senior, 3.754 GPA, Early Childhood Education (San Antonio, Texas)</a:t>
            </a:r>
          </a:p>
          <a:p>
            <a:r>
              <a:rPr lang="en-US" dirty="0"/>
              <a:t>Janelle Noe, First-time honoree, Senior, 3.845 GPA, Exercise Science (Sylvania, Ohio)</a:t>
            </a:r>
          </a:p>
          <a:p>
            <a:r>
              <a:rPr lang="en-US" dirty="0"/>
              <a:t>Athena Welsh, First-time honoree, Sophomore, 3.455 GPA, Pre-Business (Louisville, Ohio)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19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2" y="304800"/>
            <a:ext cx="7788257" cy="70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Fall Semester 2017 - 15 </a:t>
            </a:r>
            <a:r>
              <a:rPr lang="en-US" sz="3200" dirty="0"/>
              <a:t>UT Student-Athletes Named MAC Distinguished Scholar Athletes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09600" y="1447800"/>
            <a:ext cx="8001000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Women's Volleyball</a:t>
            </a:r>
          </a:p>
          <a:p>
            <a:r>
              <a:rPr lang="en-US" dirty="0"/>
              <a:t>Lauren </a:t>
            </a:r>
            <a:r>
              <a:rPr lang="en-US" dirty="0" err="1"/>
              <a:t>Bakaitis</a:t>
            </a:r>
            <a:r>
              <a:rPr lang="en-US" dirty="0"/>
              <a:t>, Two-time honoree, Senior, 3.965 GPA, Bioengineering (Avon Lake, Ohio)</a:t>
            </a:r>
          </a:p>
          <a:p>
            <a:r>
              <a:rPr lang="en-US" dirty="0"/>
              <a:t>Annie Beasley, First-time honoree, Senior, 3.731 GPA, Nursing (Indianapolis, Ind.)</a:t>
            </a:r>
          </a:p>
          <a:p>
            <a:endParaRPr lang="en-US" sz="2150" dirty="0"/>
          </a:p>
        </p:txBody>
      </p:sp>
    </p:spTree>
    <p:extLst>
      <p:ext uri="{BB962C8B-B14F-4D97-AF65-F5344CB8AC3E}">
        <p14:creationId xmlns:p14="http://schemas.microsoft.com/office/powerpoint/2010/main" val="16818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579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</vt:lpstr>
      <vt:lpstr>Fall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Athletics Representative Report</dc:title>
  <dc:creator>Powers, Mary F</dc:creator>
  <cp:lastModifiedBy>Windows User</cp:lastModifiedBy>
  <cp:revision>31</cp:revision>
  <dcterms:created xsi:type="dcterms:W3CDTF">2017-02-24T20:32:02Z</dcterms:created>
  <dcterms:modified xsi:type="dcterms:W3CDTF">2018-02-21T16:32:46Z</dcterms:modified>
</cp:coreProperties>
</file>