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77" r:id="rId2"/>
    <p:sldId id="262" r:id="rId3"/>
    <p:sldId id="278" r:id="rId4"/>
    <p:sldId id="275" r:id="rId5"/>
    <p:sldId id="279" r:id="rId6"/>
    <p:sldId id="280" r:id="rId7"/>
    <p:sldId id="281" r:id="rId8"/>
    <p:sldId id="282" r:id="rId9"/>
    <p:sldId id="269" r:id="rId10"/>
    <p:sldId id="291" r:id="rId11"/>
    <p:sldId id="29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18E810-D5C1-46A1-A263-ED7E03F80B29}" v="1" dt="2022-03-01T17:21:11.9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27"/>
    <p:restoredTop sz="94709"/>
  </p:normalViewPr>
  <p:slideViewPr>
    <p:cSldViewPr snapToGrid="0" snapToObjects="1">
      <p:cViewPr varScale="1">
        <p:scale>
          <a:sx n="80" d="100"/>
          <a:sy n="80" d="100"/>
        </p:scale>
        <p:origin x="6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mall, Lafleur" userId="66630730-f010-489d-89e2-2a3c7fdea172" providerId="ADAL" clId="{3818E810-D5C1-46A1-A263-ED7E03F80B29}"/>
    <pc:docChg chg="modSld">
      <pc:chgData name="Small, Lafleur" userId="66630730-f010-489d-89e2-2a3c7fdea172" providerId="ADAL" clId="{3818E810-D5C1-46A1-A263-ED7E03F80B29}" dt="2022-03-01T17:24:00.044" v="43" actId="14100"/>
      <pc:docMkLst>
        <pc:docMk/>
      </pc:docMkLst>
      <pc:sldChg chg="addSp modSp mod">
        <pc:chgData name="Small, Lafleur" userId="66630730-f010-489d-89e2-2a3c7fdea172" providerId="ADAL" clId="{3818E810-D5C1-46A1-A263-ED7E03F80B29}" dt="2022-03-01T17:24:00.044" v="43" actId="14100"/>
        <pc:sldMkLst>
          <pc:docMk/>
          <pc:sldMk cId="3512764129" sldId="291"/>
        </pc:sldMkLst>
        <pc:spChg chg="add mod">
          <ac:chgData name="Small, Lafleur" userId="66630730-f010-489d-89e2-2a3c7fdea172" providerId="ADAL" clId="{3818E810-D5C1-46A1-A263-ED7E03F80B29}" dt="2022-03-01T17:23:28.346" v="37" actId="14100"/>
          <ac:spMkLst>
            <pc:docMk/>
            <pc:sldMk cId="3512764129" sldId="291"/>
            <ac:spMk id="9" creationId="{CB2207D1-6CCD-417D-A7C9-D6D6ADB916E8}"/>
          </ac:spMkLst>
        </pc:spChg>
        <pc:spChg chg="mod">
          <ac:chgData name="Small, Lafleur" userId="66630730-f010-489d-89e2-2a3c7fdea172" providerId="ADAL" clId="{3818E810-D5C1-46A1-A263-ED7E03F80B29}" dt="2022-03-01T17:21:03.315" v="2" actId="1076"/>
          <ac:spMkLst>
            <pc:docMk/>
            <pc:sldMk cId="3512764129" sldId="291"/>
            <ac:spMk id="14" creationId="{3102D69C-E485-4A1A-B15B-4BF030176842}"/>
          </ac:spMkLst>
        </pc:spChg>
        <pc:picChg chg="mod">
          <ac:chgData name="Small, Lafleur" userId="66630730-f010-489d-89e2-2a3c7fdea172" providerId="ADAL" clId="{3818E810-D5C1-46A1-A263-ED7E03F80B29}" dt="2022-03-01T17:24:00.044" v="43" actId="14100"/>
          <ac:picMkLst>
            <pc:docMk/>
            <pc:sldMk cId="3512764129" sldId="291"/>
            <ac:picMk id="8" creationId="{6906E588-2A49-4698-BFE9-61F8B524542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276F67-E088-E941-83F1-CCAD42E1F85F}" type="datetimeFigureOut">
              <a:rPr lang="en-US" smtClean="0"/>
              <a:t>3/28/2022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AC3D69-8BA2-F342-8E80-88A32D164B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562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AC3D69-8BA2-F342-8E80-88A32D164BC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887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33D695-1F7F-6E4A-B58F-EE82E732BE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297C051-716C-DD41-A2FF-00E1C48DA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3348871"/>
            <a:ext cx="8420100" cy="2070219"/>
          </a:xfrm>
        </p:spPr>
        <p:txBody>
          <a:bodyPr anchor="t" anchorCtr="0">
            <a:noAutofit/>
          </a:bodyPr>
          <a:lstStyle>
            <a:lvl1pPr>
              <a:defRPr sz="5400"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7507265-CA46-3E4B-AC9A-46816C7123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5531384"/>
            <a:ext cx="5867400" cy="284631"/>
          </a:xfrm>
        </p:spPr>
        <p:txBody>
          <a:bodyPr/>
          <a:lstStyle>
            <a:lvl1pPr marL="0" indent="0">
              <a:buFontTx/>
              <a:buNone/>
              <a:defRPr sz="180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A2CC802-E567-C941-809A-6E39AFCBB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5816015"/>
            <a:ext cx="3390900" cy="304800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r>
              <a:rPr lang="en-US" dirty="0"/>
              <a:t>Thursday, May 23, 2019</a:t>
            </a:r>
          </a:p>
        </p:txBody>
      </p:sp>
    </p:spTree>
    <p:extLst>
      <p:ext uri="{BB962C8B-B14F-4D97-AF65-F5344CB8AC3E}">
        <p14:creationId xmlns:p14="http://schemas.microsoft.com/office/powerpoint/2010/main" val="763536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7F944-73C8-0A45-8C81-C0B821FC3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207169"/>
            <a:ext cx="10096500" cy="3253958"/>
          </a:xfrm>
        </p:spPr>
        <p:txBody>
          <a:bodyPr anchor="b">
            <a:normAutofit/>
          </a:bodyPr>
          <a:lstStyle>
            <a:lvl1pPr>
              <a:lnSpc>
                <a:spcPts val="8000"/>
              </a:lnSpc>
              <a:defRPr sz="8000" b="1" i="0" spc="0" baseline="0">
                <a:solidFill>
                  <a:schemeClr val="accent2"/>
                </a:solidFill>
                <a:latin typeface="Source Sans Pro Black" panose="020F0502020204030204" pitchFamily="34" charset="0"/>
                <a:cs typeface="Source Sans Pro Black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D33603-A416-1B41-AE21-22C47813A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4709778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accent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D9669-97A9-0A44-B474-E47A8FDC0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83916-4B4F-E34D-9F53-0E6A77B34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2B9F417-E6B8-654E-BD01-ECC6FA5DE3E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5CC3CB-744B-7141-BC7B-62E3042CE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1756"/>
            <a:ext cx="1676400" cy="143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959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7F944-73C8-0A45-8C81-C0B821FC3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207169"/>
            <a:ext cx="10096500" cy="3253958"/>
          </a:xfrm>
        </p:spPr>
        <p:txBody>
          <a:bodyPr anchor="b">
            <a:normAutofit/>
          </a:bodyPr>
          <a:lstStyle>
            <a:lvl1pPr>
              <a:lnSpc>
                <a:spcPts val="8000"/>
              </a:lnSpc>
              <a:defRPr sz="8000" b="1" i="0" spc="0" baseline="0">
                <a:solidFill>
                  <a:schemeClr val="accent1"/>
                </a:solidFill>
                <a:latin typeface="Source Sans Pro Black" panose="020F0502020204030204" pitchFamily="34" charset="0"/>
                <a:cs typeface="Source Sans Pro Black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D33603-A416-1B41-AE21-22C47813A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4709778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D9669-97A9-0A44-B474-E47A8FDC0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83916-4B4F-E34D-9F53-0E6A77B34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0264360-FE85-274F-9EBE-50F9E88ABE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1D9A60-BE26-B74A-B044-68CD14FA8C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159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7F944-73C8-0A45-8C81-C0B821FC3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207169"/>
            <a:ext cx="10096500" cy="3253958"/>
          </a:xfrm>
        </p:spPr>
        <p:txBody>
          <a:bodyPr anchor="b">
            <a:normAutofit/>
          </a:bodyPr>
          <a:lstStyle>
            <a:lvl1pPr>
              <a:lnSpc>
                <a:spcPts val="8000"/>
              </a:lnSpc>
              <a:defRPr sz="8000" b="1" i="0" spc="0" baseline="0">
                <a:solidFill>
                  <a:schemeClr val="accent2"/>
                </a:solidFill>
                <a:latin typeface="Source Sans Pro Black" panose="020F0502020204030204" pitchFamily="34" charset="0"/>
                <a:cs typeface="Source Sans Pro Black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D33603-A416-1B41-AE21-22C47813A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4709778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D9669-97A9-0A44-B474-E47A8FDC0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83916-4B4F-E34D-9F53-0E6A77B34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D30A8A5-6F3B-1B4D-8CD6-DEC5D6F8A94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573B8A-E025-564F-A1F9-CB2E1619BF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008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B2629-ACB9-F24D-8CA3-95A770DAA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1828800"/>
            <a:ext cx="8420100" cy="2362199"/>
          </a:xfrm>
        </p:spPr>
        <p:txBody>
          <a:bodyPr/>
          <a:lstStyle>
            <a:lvl1pPr fontAlgn="t" hangingPunct="0">
              <a:defRPr b="0" i="0" cap="none" baseline="0"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Quote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71E699-000D-0E41-B71B-AC9287132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DD83A6-AC4E-FE44-85C9-4931BA16F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AB4154A8-7A02-594D-932D-D7D24B6B46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C3EA5C-9AB2-5C4E-8308-8EF2351BB4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8700" y="4456113"/>
            <a:ext cx="6705600" cy="1745395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75D067-E4BF-0A40-B721-61AB12FC02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699" y="846413"/>
            <a:ext cx="1171161" cy="8108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AFB200-0970-7D45-852F-2525F207AD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915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6BF35B6D-A911-A848-A378-54499D325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0" y="6356350"/>
            <a:ext cx="2743200" cy="365125"/>
          </a:xfrm>
        </p:spPr>
        <p:txBody>
          <a:bodyPr/>
          <a:lstStyle/>
          <a:p>
            <a:fld id="{1E0E7D85-594F-0A4B-B30D-4DE05AFCF6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BB2629-ACB9-F24D-8CA3-95A770DAA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1828800"/>
            <a:ext cx="8420100" cy="2362199"/>
          </a:xfrm>
        </p:spPr>
        <p:txBody>
          <a:bodyPr/>
          <a:lstStyle>
            <a:lvl1pPr fontAlgn="t" hangingPunct="0">
              <a:defRPr b="0" i="0" cap="none" baseline="0"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Quote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71E699-000D-0E41-B71B-AC9287132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C3EA5C-9AB2-5C4E-8308-8EF2351BB4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8700" y="4456113"/>
            <a:ext cx="6705600" cy="1373187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75D067-E4BF-0A40-B721-61AB12FC02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8699" y="846413"/>
            <a:ext cx="1171161" cy="8108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1D3449-DABC-3E4B-8EAE-4D8C06E5E6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0947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o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138D2D9F-A3EB-C64C-A6AF-36DDD226C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0" y="6356349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BB2629-ACB9-F24D-8CA3-95A770DAA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1828800"/>
            <a:ext cx="8420100" cy="2362199"/>
          </a:xfrm>
        </p:spPr>
        <p:txBody>
          <a:bodyPr/>
          <a:lstStyle>
            <a:lvl1pPr fontAlgn="t" hangingPunct="0">
              <a:defRPr b="0" i="0" cap="none" baseline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Quote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71E699-000D-0E41-B71B-AC9287132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C3EA5C-9AB2-5C4E-8308-8EF2351BB4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8700" y="4456113"/>
            <a:ext cx="6705600" cy="1373187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75D067-E4BF-0A40-B721-61AB12FC02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699" y="846413"/>
            <a:ext cx="1171161" cy="8108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029FD4-D417-9C44-9AD1-FABBC31402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F55DDB6-3192-9F43-8AFE-2496F3AD5F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3020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B2629-ACB9-F24D-8CA3-95A770DAA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1828800"/>
            <a:ext cx="8420100" cy="2362199"/>
          </a:xfrm>
        </p:spPr>
        <p:txBody>
          <a:bodyPr/>
          <a:lstStyle>
            <a:lvl1pPr fontAlgn="t" hangingPunct="0">
              <a:defRPr b="0" i="0" cap="none" baseline="0"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Quote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71E699-000D-0E41-B71B-AC9287132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DD83A6-AC4E-FE44-85C9-4931BA16F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77857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C3EA5C-9AB2-5C4E-8308-8EF2351BB4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8700" y="4456113"/>
            <a:ext cx="6705600" cy="1373187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tx1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tx1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tx1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tx1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75D067-E4BF-0A40-B721-61AB12FC02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8699" y="846413"/>
            <a:ext cx="1171161" cy="8108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BF931D-12AA-CF4E-B254-73278025C8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29707"/>
            <a:ext cx="1676400" cy="143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6044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Quot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B2629-ACB9-F24D-8CA3-95A770DAA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1828800"/>
            <a:ext cx="8420100" cy="2362199"/>
          </a:xfrm>
        </p:spPr>
        <p:txBody>
          <a:bodyPr/>
          <a:lstStyle>
            <a:lvl1pPr fontAlgn="t" hangingPunct="0">
              <a:defRPr b="0" i="0" cap="none" baseline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Quote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71E699-000D-0E41-B71B-AC9287132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C3EA5C-9AB2-5C4E-8308-8EF2351BB4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8700" y="4456113"/>
            <a:ext cx="6705600" cy="1373187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75D067-E4BF-0A40-B721-61AB12FC02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699" y="846413"/>
            <a:ext cx="1171161" cy="8108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7E9BA47-DD09-6A4B-A964-F337FC7A20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29707"/>
            <a:ext cx="1676400" cy="143357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DD83A6-AC4E-FE44-85C9-4931BA16F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77857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2E7940-8823-C144-92DB-1F42CF60DB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658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Quot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B2629-ACB9-F24D-8CA3-95A770DAA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1828800"/>
            <a:ext cx="8420100" cy="2362199"/>
          </a:xfrm>
        </p:spPr>
        <p:txBody>
          <a:bodyPr/>
          <a:lstStyle>
            <a:lvl1pPr fontAlgn="t" hangingPunct="0">
              <a:defRPr b="0" i="0" cap="none" baseline="0"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Quote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71E699-000D-0E41-B71B-AC9287132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C3EA5C-9AB2-5C4E-8308-8EF2351BB4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8700" y="4456113"/>
            <a:ext cx="6705600" cy="1373187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1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1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1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1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75D067-E4BF-0A40-B721-61AB12FC02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8699" y="846413"/>
            <a:ext cx="1171161" cy="8108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970335-9025-8144-A17B-DB1D11F034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31183"/>
            <a:ext cx="1676400" cy="143357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DD83A6-AC4E-FE44-85C9-4931BA16F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77857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1ADF2A-743D-6E41-8400-79BD3373C8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1787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B18B05C-E1F3-224A-9A04-CC1C48A703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41952" y="0"/>
            <a:ext cx="8406848" cy="58293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D6974-1404-EB4F-8B57-D270FAEB8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3974E-D1CA-2846-ACA8-4AD75A09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848" y="4532551"/>
            <a:ext cx="4229100" cy="129674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3555325-0DA9-FF4E-A03B-4B44025DC2B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120848" y="3968570"/>
            <a:ext cx="4229100" cy="388530"/>
          </a:xfrm>
        </p:spPr>
        <p:txBody>
          <a:bodyPr anchor="b"/>
          <a:lstStyle>
            <a:lvl1pPr marL="0" indent="0" fontAlgn="t">
              <a:buNone/>
              <a:defRPr sz="2200" b="1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0617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33D695-1F7F-6E4A-B58F-EE82E732BE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297C051-716C-DD41-A2FF-00E1C48DA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3348871"/>
            <a:ext cx="8420100" cy="2070219"/>
          </a:xfrm>
        </p:spPr>
        <p:txBody>
          <a:bodyPr anchor="t" anchorCtr="0">
            <a:noAutofit/>
          </a:bodyPr>
          <a:lstStyle>
            <a:lvl1pPr>
              <a:defRPr sz="5400"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7507265-CA46-3E4B-AC9A-46816C7123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5531384"/>
            <a:ext cx="5867400" cy="284631"/>
          </a:xfrm>
        </p:spPr>
        <p:txBody>
          <a:bodyPr/>
          <a:lstStyle>
            <a:lvl1pPr marL="0" indent="0">
              <a:buFontTx/>
              <a:buNone/>
              <a:defRPr sz="180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A2CC802-E567-C941-809A-6E39AFCBB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5816015"/>
            <a:ext cx="3390900" cy="304800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1640378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B18B05C-E1F3-224A-9A04-CC1C48A703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57302" y="0"/>
            <a:ext cx="8458201" cy="58293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E7C77-5447-8C4B-8FE6-1D2FA0072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7676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3974E-D1CA-2846-ACA8-4AD75A09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900" y="4532551"/>
            <a:ext cx="4229100" cy="129674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3555325-0DA9-FF4E-A03B-4B44025DC2B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866900" y="3968570"/>
            <a:ext cx="4229100" cy="388530"/>
          </a:xfrm>
        </p:spPr>
        <p:txBody>
          <a:bodyPr anchor="b"/>
          <a:lstStyle>
            <a:lvl1pPr marL="0" indent="0" fontAlgn="t">
              <a:buNone/>
              <a:defRPr sz="2200" b="1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6485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B18B05C-E1F3-224A-9A04-CC1C48A703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41952" y="0"/>
            <a:ext cx="8406848" cy="58293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3974E-D1CA-2846-ACA8-4AD75A09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848" y="4532551"/>
            <a:ext cx="4229100" cy="129674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3555325-0DA9-FF4E-A03B-4B44025DC2B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120848" y="3968570"/>
            <a:ext cx="4229100" cy="388530"/>
          </a:xfrm>
        </p:spPr>
        <p:txBody>
          <a:bodyPr anchor="b"/>
          <a:lstStyle>
            <a:lvl1pPr marL="0" indent="0" fontAlgn="t">
              <a:buNone/>
              <a:defRPr sz="2200" b="1" i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D6974-1404-EB4F-8B57-D270FAEB8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0622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B18B05C-E1F3-224A-9A04-CC1C48A703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48249" y="0"/>
            <a:ext cx="8458201" cy="58293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E7C77-5447-8C4B-8FE6-1D2FA0072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7676" y="6347069"/>
            <a:ext cx="2743200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3974E-D1CA-2846-ACA8-4AD75A09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900" y="4532551"/>
            <a:ext cx="4229100" cy="129674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3555325-0DA9-FF4E-A03B-4B44025DC2B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866900" y="3968570"/>
            <a:ext cx="4229100" cy="388530"/>
          </a:xfrm>
        </p:spPr>
        <p:txBody>
          <a:bodyPr anchor="b"/>
          <a:lstStyle>
            <a:lvl1pPr marL="0" indent="0" fontAlgn="t">
              <a:buNone/>
              <a:defRPr sz="2200" b="1" i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70248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E7C77-5447-8C4B-8FE6-1D2FA0072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90673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4C8E22-648A-5F4B-982F-89598EB73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52916"/>
            <a:ext cx="10096500" cy="1331496"/>
          </a:xfrm>
        </p:spPr>
        <p:txBody>
          <a:bodyPr/>
          <a:lstStyle>
            <a:lvl1pPr fontAlgn="b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3974E-D1CA-2846-ACA8-4AD75A09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2251621"/>
            <a:ext cx="10096500" cy="364846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D6974-1404-EB4F-8B57-D270FAEB8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468FC7-B1C5-7542-A6F1-F601234FF6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7041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5470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C8E22-648A-5F4B-982F-89598EB73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95130"/>
            <a:ext cx="5867400" cy="1366159"/>
          </a:xfrm>
        </p:spPr>
        <p:txBody>
          <a:bodyPr/>
          <a:lstStyle>
            <a:lvl1pPr fontAlgn="b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3974E-D1CA-2846-ACA8-4AD75A09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2398210"/>
            <a:ext cx="5867400" cy="331679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D6974-1404-EB4F-8B57-D270FAEB8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B18B05C-E1F3-224A-9A04-CC1C48A703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34300" y="1028700"/>
            <a:ext cx="4457700" cy="48006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27B309-D6AB-D24B-B0E8-9B73352D22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7041"/>
            <a:ext cx="1676400" cy="1438910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A74678A-E47C-C446-969F-B1003E4C9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90673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9446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C8E22-648A-5F4B-982F-89598EB73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800" y="795130"/>
            <a:ext cx="5867400" cy="1366159"/>
          </a:xfrm>
        </p:spPr>
        <p:txBody>
          <a:bodyPr/>
          <a:lstStyle>
            <a:lvl1pPr fontAlgn="b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3974E-D1CA-2846-ACA8-4AD75A09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800" y="2398210"/>
            <a:ext cx="5867400" cy="343109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D6974-1404-EB4F-8B57-D270FAEB8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B18B05C-E1F3-224A-9A04-CC1C48A703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028700"/>
            <a:ext cx="4457700" cy="48006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4F326A-0F7B-A048-91BE-E4EB522715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7041"/>
            <a:ext cx="1676400" cy="143891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311CB55-29B7-9743-B3B1-72D859267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90673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0960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94C3A-36A4-B841-80DA-2D7BE0C66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52916"/>
            <a:ext cx="10515600" cy="133149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D1761-7040-7A4D-A77A-52FB429739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8700" y="2203221"/>
            <a:ext cx="4229100" cy="3626079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77CEFC-7993-474C-ADAF-D21CD1CC4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57900" y="2203221"/>
            <a:ext cx="4229100" cy="3626079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413A61-119B-7146-BF47-6BA5EE86C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F8C58E-F1EF-BE4E-A92F-D656E56AA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92072" y="6358792"/>
            <a:ext cx="2743200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AD8B62-5F31-954A-9238-D6BC2EE85B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7041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4377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08C7C-320B-524C-98FB-DE1BCAC01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75591"/>
            <a:ext cx="10326688" cy="1325563"/>
          </a:xfrm>
        </p:spPr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B97133-9621-1E44-A42A-0C834C82B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1" y="1681163"/>
            <a:ext cx="4229100" cy="823912"/>
          </a:xfrm>
        </p:spPr>
        <p:txBody>
          <a:bodyPr anchor="b"/>
          <a:lstStyle>
            <a:lvl1pPr marL="0" indent="0" fontAlgn="b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1683D9-25AA-BD48-8E55-40D6E40CE4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8701" y="2639825"/>
            <a:ext cx="4229100" cy="3684588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4FD85B-DF11-484D-8B88-8EC6A17B11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57900" y="1681163"/>
            <a:ext cx="4229100" cy="823912"/>
          </a:xfrm>
        </p:spPr>
        <p:txBody>
          <a:bodyPr anchor="b"/>
          <a:lstStyle>
            <a:lvl1pPr marL="0" indent="0" fontAlgn="b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4EE1B7-4789-B243-B467-11E2AF637F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57900" y="2639825"/>
            <a:ext cx="4229100" cy="3684588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BC4E10-801A-2B48-A8CA-F3F611F0A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53D2E98C-6768-C348-A90C-20067AF8B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92072" y="6358792"/>
            <a:ext cx="2743200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993E4E6-4BB9-DD46-AF2B-F3BDB2D71D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7041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0837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C457E6-5EC3-2F40-B70F-3D888AB65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DB6E3CF1-191C-524C-B5A3-991E9E3C4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92072" y="6358792"/>
            <a:ext cx="2743200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4732C2-D059-C646-B698-5B2FD1A90D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7041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7821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B05BA-D49F-4541-A42A-8928DC186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953" y="987424"/>
            <a:ext cx="4215848" cy="961689"/>
          </a:xfrm>
        </p:spPr>
        <p:txBody>
          <a:bodyPr anchor="b"/>
          <a:lstStyle>
            <a:lvl1pPr fontAlgn="b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B4A9B-6EDF-194B-B975-30C3130B2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7900" y="987425"/>
            <a:ext cx="5297488" cy="4873625"/>
          </a:xfrm>
        </p:spPr>
        <p:txBody>
          <a:bodyPr/>
          <a:lstStyle>
            <a:lvl1pPr marL="0" indent="0" fontAlgn="t">
              <a:buFontTx/>
              <a:buNone/>
              <a:defRPr sz="3200"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 sz="2800"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 sz="2400"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 sz="2000"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 sz="2000">
                <a:solidFill>
                  <a:schemeClr val="accent6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47D310-2830-4442-A596-6328AF88C9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1953" y="2137890"/>
            <a:ext cx="4215848" cy="3465080"/>
          </a:xfrm>
        </p:spPr>
        <p:txBody>
          <a:bodyPr/>
          <a:lstStyle>
            <a:lvl1pPr marL="0" indent="0" fontAlgn="t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92C7AF-30BF-AF43-AE09-1E1EFFD23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3938903C-8B66-2F41-8DFD-CEC3F9443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92072" y="6358792"/>
            <a:ext cx="2743200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BA6AE7-359E-1A44-B294-5FAAE1F833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7041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577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ith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6FB7F4F-35DF-5743-B759-320B0E54B5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8699" y="4142874"/>
            <a:ext cx="5867401" cy="1215189"/>
          </a:xfrm>
        </p:spPr>
        <p:txBody>
          <a:bodyPr/>
          <a:lstStyle>
            <a:lvl1pPr marL="0" indent="0" algn="l">
              <a:buNone/>
              <a:defRPr sz="3200" b="0" i="0" cap="all" spc="500" baseline="0"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33D695-1F7F-6E4A-B58F-EE82E732BE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297C051-716C-DD41-A2FF-00E1C48DA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05000"/>
            <a:ext cx="10096500" cy="2049378"/>
          </a:xfrm>
        </p:spPr>
        <p:txBody>
          <a:bodyPr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7507265-CA46-3E4B-AC9A-46816C7123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5531384"/>
            <a:ext cx="5867400" cy="284631"/>
          </a:xfrm>
        </p:spPr>
        <p:txBody>
          <a:bodyPr/>
          <a:lstStyle>
            <a:lvl1pPr marL="0" indent="0">
              <a:buFontTx/>
              <a:buNone/>
              <a:defRPr sz="180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A2CC802-E567-C941-809A-6E39AFCBB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5816015"/>
            <a:ext cx="3390900" cy="304800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r>
              <a:rPr lang="en-US" dirty="0"/>
              <a:t>Thursday, May 23, 2019</a:t>
            </a:r>
          </a:p>
        </p:txBody>
      </p:sp>
    </p:spTree>
    <p:extLst>
      <p:ext uri="{BB962C8B-B14F-4D97-AF65-F5344CB8AC3E}">
        <p14:creationId xmlns:p14="http://schemas.microsoft.com/office/powerpoint/2010/main" val="30860093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B1A555-26EF-6E41-ADD1-D7CEA9D769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57900" y="1028700"/>
            <a:ext cx="6134100" cy="483235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9555E6-A0F9-6147-B120-3E1ED3B37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1153836-B37D-DD49-9F2B-8A6405B87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953" y="987424"/>
            <a:ext cx="4215848" cy="961689"/>
          </a:xfrm>
        </p:spPr>
        <p:txBody>
          <a:bodyPr anchor="b"/>
          <a:lstStyle>
            <a:lvl1pPr fontAlgn="b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3D446A4-EBCA-BA47-9266-74AF19926C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1953" y="2137890"/>
            <a:ext cx="4215848" cy="3465080"/>
          </a:xfrm>
        </p:spPr>
        <p:txBody>
          <a:bodyPr/>
          <a:lstStyle>
            <a:lvl1pPr marL="0" indent="0" fontAlgn="t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8176410E-6026-694D-A808-5FA9155FD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92072" y="6358792"/>
            <a:ext cx="2743200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5C42635-D73E-3D40-80C1-7534354BF0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7041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8623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B1A555-26EF-6E41-ADD1-D7CEA9D769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028700"/>
            <a:ext cx="6057900" cy="483235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9555E6-A0F9-6147-B120-3E1ED3B37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1153836-B37D-DD49-9F2B-8A6405B87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9352" y="987424"/>
            <a:ext cx="4215848" cy="961689"/>
          </a:xfrm>
        </p:spPr>
        <p:txBody>
          <a:bodyPr anchor="b"/>
          <a:lstStyle>
            <a:lvl1pPr fontAlgn="b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3D446A4-EBCA-BA47-9266-74AF19926C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96100" y="2137890"/>
            <a:ext cx="4215848" cy="3465080"/>
          </a:xfrm>
        </p:spPr>
        <p:txBody>
          <a:bodyPr/>
          <a:lstStyle>
            <a:lvl1pPr marL="0" indent="0" fontAlgn="t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9B4C82F4-4A1E-5746-9128-59D6B27FF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92072" y="6358792"/>
            <a:ext cx="2743200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9E51714-B368-074A-B356-4D5B117AA7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7041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2745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C8E22-648A-5F4B-982F-89598EB73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028699"/>
            <a:ext cx="10096500" cy="972591"/>
          </a:xfrm>
        </p:spPr>
        <p:txBody>
          <a:bodyPr/>
          <a:lstStyle>
            <a:lvl1pPr fontAlgn="b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3974E-D1CA-2846-ACA8-4AD75A09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2239672"/>
            <a:ext cx="10096500" cy="379404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D6974-1404-EB4F-8B57-D270FAEB8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BEBF4B-2F4B-0E48-BE98-A4D04C770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2645" y="6358792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220D3B0-4E6C-DE49-A128-AFEA584F0F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854030-2031-3D44-86E7-5337E2F7D3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A9A9D4-76FB-4E41-BA9D-DD6D3CFB19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29707"/>
            <a:ext cx="1676400" cy="143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634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C8E22-648A-5F4B-982F-89598EB73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95130"/>
            <a:ext cx="5867400" cy="1366159"/>
          </a:xfrm>
        </p:spPr>
        <p:txBody>
          <a:bodyPr/>
          <a:lstStyle>
            <a:lvl1pPr fontAlgn="b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3974E-D1CA-2846-ACA8-4AD75A09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2398210"/>
            <a:ext cx="5867400" cy="331679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D6974-1404-EB4F-8B57-D270FAEB8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B18B05C-E1F3-224A-9A04-CC1C48A703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34300" y="1028700"/>
            <a:ext cx="4457700" cy="48006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C73A5F20-5E92-2A48-A3B1-04FE27751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2645" y="6358792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CE8B902-D8F4-4A41-B5F3-DA85BB6932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9707"/>
            <a:ext cx="1676400" cy="143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321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C8E22-648A-5F4B-982F-89598EB73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800" y="795130"/>
            <a:ext cx="5867400" cy="1366159"/>
          </a:xfrm>
        </p:spPr>
        <p:txBody>
          <a:bodyPr/>
          <a:lstStyle>
            <a:lvl1pPr fontAlgn="b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3974E-D1CA-2846-ACA8-4AD75A09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800" y="2398210"/>
            <a:ext cx="5867400" cy="343109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D6974-1404-EB4F-8B57-D270FAEB8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B18B05C-E1F3-224A-9A04-CC1C48A703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028700"/>
            <a:ext cx="4457700" cy="48006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16491549-B961-2C40-861D-55C16BFEA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2645" y="6358792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C590E3D-1C68-CD41-A41B-6E38DD470C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9707"/>
            <a:ext cx="1676400" cy="143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0846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94C3A-36A4-B841-80DA-2D7BE0C66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52916"/>
            <a:ext cx="10515600" cy="133149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D1761-7040-7A4D-A77A-52FB429739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8700" y="2203221"/>
            <a:ext cx="4229100" cy="3626079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77CEFC-7993-474C-ADAF-D21CD1CC4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57900" y="2203221"/>
            <a:ext cx="4229100" cy="3626079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413A61-119B-7146-BF47-6BA5EE86C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812D582D-3970-7643-BEB5-8F77261CB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2645" y="635879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C21E56-9A0F-624B-9C80-246E54357CD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0D19EC-785C-184E-9C16-474F43C4F8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9707"/>
            <a:ext cx="1676400" cy="143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607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08C7C-320B-524C-98FB-DE1BCAC01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75591"/>
            <a:ext cx="10326688" cy="1325563"/>
          </a:xfrm>
        </p:spPr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B97133-9621-1E44-A42A-0C834C82B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1" y="1681163"/>
            <a:ext cx="4229100" cy="823912"/>
          </a:xfrm>
        </p:spPr>
        <p:txBody>
          <a:bodyPr anchor="b"/>
          <a:lstStyle>
            <a:lvl1pPr marL="0" indent="0" fontAlgn="b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1683D9-25AA-BD48-8E55-40D6E40CE4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8701" y="2639825"/>
            <a:ext cx="4229100" cy="3684588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4FD85B-DF11-484D-8B88-8EC6A17B11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57900" y="1681163"/>
            <a:ext cx="4229100" cy="823912"/>
          </a:xfrm>
        </p:spPr>
        <p:txBody>
          <a:bodyPr anchor="b"/>
          <a:lstStyle>
            <a:lvl1pPr marL="0" indent="0" fontAlgn="b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4EE1B7-4789-B243-B467-11E2AF637F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57900" y="2639825"/>
            <a:ext cx="4229100" cy="3684588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BC4E10-801A-2B48-A8CA-F3F611F0A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B5CE7C10-EAEA-6741-8950-06C5E3A87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2645" y="635879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80F261E-5CBB-B04C-BE21-3334376A3FA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D373288-F212-614F-BF4C-4CB0882F01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9707"/>
            <a:ext cx="1676400" cy="143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5563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C457E6-5EC3-2F40-B70F-3D888AB65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5B0E867A-5BEA-E341-BDAE-9DE0263B0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2645" y="635879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929C05-C4EE-2647-BF8D-7770996B20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9707"/>
            <a:ext cx="1676400" cy="143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0539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B05BA-D49F-4541-A42A-8928DC186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953" y="987424"/>
            <a:ext cx="4215848" cy="961689"/>
          </a:xfrm>
        </p:spPr>
        <p:txBody>
          <a:bodyPr anchor="b"/>
          <a:lstStyle>
            <a:lvl1pPr fontAlgn="b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B4A9B-6EDF-194B-B975-30C3130B2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7900" y="987425"/>
            <a:ext cx="5092147" cy="4873625"/>
          </a:xfrm>
        </p:spPr>
        <p:txBody>
          <a:bodyPr/>
          <a:lstStyle>
            <a:lvl1pPr marL="0" indent="0" fontAlgn="t">
              <a:buFontTx/>
              <a:buNone/>
              <a:defRPr sz="3200"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 sz="2800"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 sz="2400"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 sz="2000"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 sz="2000">
                <a:solidFill>
                  <a:schemeClr val="accent6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47D310-2830-4442-A596-6328AF88C9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1953" y="2137890"/>
            <a:ext cx="4215848" cy="3465080"/>
          </a:xfrm>
        </p:spPr>
        <p:txBody>
          <a:bodyPr/>
          <a:lstStyle>
            <a:lvl1pPr marL="0" indent="0" fontAlgn="t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92C7AF-30BF-AF43-AE09-1E1EFFD23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0E7C66C9-9EAC-1343-A179-45E0B3C7B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2645" y="635879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0AA202-5356-CE4B-9B1C-9B805B64902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FAD694-732A-5849-938C-DD49BDF956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9707"/>
            <a:ext cx="1676400" cy="143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9835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B1A555-26EF-6E41-ADD1-D7CEA9D769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57900" y="1028700"/>
            <a:ext cx="6134100" cy="483235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9555E6-A0F9-6147-B120-3E1ED3B37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1153836-B37D-DD49-9F2B-8A6405B87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953" y="987424"/>
            <a:ext cx="4215848" cy="961689"/>
          </a:xfrm>
        </p:spPr>
        <p:txBody>
          <a:bodyPr anchor="b"/>
          <a:lstStyle>
            <a:lvl1pPr fontAlgn="b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3D446A4-EBCA-BA47-9266-74AF19926C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1953" y="2137890"/>
            <a:ext cx="4215848" cy="3465080"/>
          </a:xfrm>
        </p:spPr>
        <p:txBody>
          <a:bodyPr/>
          <a:lstStyle>
            <a:lvl1pPr marL="0" indent="0" fontAlgn="t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E9B8AF96-9084-C34A-8326-B56906D92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2645" y="635879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A5A6D7-D4FE-9040-A888-E752E8DCD15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191AA1B-93AD-FB4E-A137-8C0C348411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9707"/>
            <a:ext cx="1676400" cy="143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1569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With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6FB7F4F-35DF-5743-B759-320B0E54B5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8699" y="4142874"/>
            <a:ext cx="5867401" cy="1215189"/>
          </a:xfrm>
        </p:spPr>
        <p:txBody>
          <a:bodyPr/>
          <a:lstStyle>
            <a:lvl1pPr marL="0" indent="0" algn="l">
              <a:buNone/>
              <a:defRPr sz="3200" b="0" i="0" cap="all" spc="500" baseline="0"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33D695-1F7F-6E4A-B58F-EE82E732BE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297C051-716C-DD41-A2FF-00E1C48DA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05000"/>
            <a:ext cx="10096500" cy="2049378"/>
          </a:xfrm>
        </p:spPr>
        <p:txBody>
          <a:bodyPr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7507265-CA46-3E4B-AC9A-46816C7123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5531384"/>
            <a:ext cx="5867400" cy="284631"/>
          </a:xfrm>
        </p:spPr>
        <p:txBody>
          <a:bodyPr/>
          <a:lstStyle>
            <a:lvl1pPr marL="0" indent="0">
              <a:buFontTx/>
              <a:buNone/>
              <a:defRPr sz="180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A2CC802-E567-C941-809A-6E39AFCBB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5816015"/>
            <a:ext cx="3390900" cy="304800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0605131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B1A555-26EF-6E41-ADD1-D7CEA9D769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76200" y="1028700"/>
            <a:ext cx="6134100" cy="483235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9555E6-A0F9-6147-B120-3E1ED3B37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1153836-B37D-DD49-9F2B-8A6405B87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9352" y="987424"/>
            <a:ext cx="4215848" cy="961689"/>
          </a:xfrm>
        </p:spPr>
        <p:txBody>
          <a:bodyPr anchor="b"/>
          <a:lstStyle>
            <a:lvl1pPr fontAlgn="b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3D446A4-EBCA-BA47-9266-74AF19926C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96100" y="2137890"/>
            <a:ext cx="4215848" cy="3465080"/>
          </a:xfrm>
        </p:spPr>
        <p:txBody>
          <a:bodyPr/>
          <a:lstStyle>
            <a:lvl1pPr marL="0" indent="0" fontAlgn="t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4AC78F42-9DA6-7845-B921-A42AEE237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2645" y="635879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8B18630-3351-1347-8F92-97E5339EB3D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0147D0-DAD8-6242-B85A-E5D58F0403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9707"/>
            <a:ext cx="1676400" cy="143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6026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33D695-1F7F-6E4A-B58F-EE82E732BE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7041"/>
            <a:ext cx="1676400" cy="143891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297C051-716C-DD41-A2FF-00E1C48DA9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1732105"/>
            <a:ext cx="8420100" cy="896795"/>
          </a:xfrm>
        </p:spPr>
        <p:txBody>
          <a:bodyPr anchor="t" anchorCtr="0">
            <a:noAutofit/>
          </a:bodyPr>
          <a:lstStyle>
            <a:lvl1pPr>
              <a:defRPr sz="5400" spc="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7507265-CA46-3E4B-AC9A-46816C7123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5531384"/>
            <a:ext cx="5867400" cy="284631"/>
          </a:xfrm>
        </p:spPr>
        <p:txBody>
          <a:bodyPr/>
          <a:lstStyle>
            <a:lvl1pPr marL="0" indent="0">
              <a:buFontTx/>
              <a:buNone/>
              <a:defRPr sz="180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A2CC802-E567-C941-809A-6E39AFCBB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5816015"/>
            <a:ext cx="3390900" cy="304800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r>
              <a:rPr lang="en-US" dirty="0"/>
              <a:t>Thursday, May 23, 2019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7D5C3B5-9C73-BA41-B510-C6FC41E136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7750" y="2628901"/>
            <a:ext cx="5867400" cy="23622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Closing remarks and information.</a:t>
            </a:r>
          </a:p>
        </p:txBody>
      </p:sp>
    </p:spTree>
    <p:extLst>
      <p:ext uri="{BB962C8B-B14F-4D97-AF65-F5344CB8AC3E}">
        <p14:creationId xmlns:p14="http://schemas.microsoft.com/office/powerpoint/2010/main" val="2299633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33D695-1F7F-6E4A-B58F-EE82E732BE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297C051-716C-DD41-A2FF-00E1C48DA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923723"/>
            <a:ext cx="8420100" cy="1705177"/>
          </a:xfrm>
        </p:spPr>
        <p:txBody>
          <a:bodyPr anchor="t" anchorCtr="0">
            <a:noAutofit/>
          </a:bodyPr>
          <a:lstStyle>
            <a:lvl1pPr>
              <a:defRPr sz="5400"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7507265-CA46-3E4B-AC9A-46816C7123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2931138"/>
            <a:ext cx="5867400" cy="284631"/>
          </a:xfrm>
        </p:spPr>
        <p:txBody>
          <a:bodyPr/>
          <a:lstStyle>
            <a:lvl1pPr marL="0" indent="0">
              <a:buFontTx/>
              <a:buNone/>
              <a:defRPr sz="180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A2CC802-E567-C941-809A-6E39AFCBB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3215769"/>
            <a:ext cx="3390900" cy="304800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r>
              <a:rPr lang="en-US" dirty="0"/>
              <a:t>Thursday, May 23, 2019</a:t>
            </a:r>
          </a:p>
        </p:txBody>
      </p:sp>
    </p:spTree>
    <p:extLst>
      <p:ext uri="{BB962C8B-B14F-4D97-AF65-F5344CB8AC3E}">
        <p14:creationId xmlns:p14="http://schemas.microsoft.com/office/powerpoint/2010/main" val="2150820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B18B05C-E1F3-224A-9A04-CC1C48A703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itle 8">
            <a:extLst>
              <a:ext uri="{FF2B5EF4-FFF2-40B4-BE49-F238E27FC236}">
                <a16:creationId xmlns:a16="http://schemas.microsoft.com/office/drawing/2014/main" id="{47BD68E0-9DC0-CA40-BDA7-8E3D81087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923723"/>
            <a:ext cx="8420100" cy="1705177"/>
          </a:xfrm>
        </p:spPr>
        <p:txBody>
          <a:bodyPr anchor="t" anchorCtr="0">
            <a:noAutofit/>
          </a:bodyPr>
          <a:lstStyle>
            <a:lvl1pPr>
              <a:defRPr sz="5400"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000EC847-8F76-954B-AF0B-EA76462475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2931138"/>
            <a:ext cx="5867400" cy="284631"/>
          </a:xfrm>
        </p:spPr>
        <p:txBody>
          <a:bodyPr/>
          <a:lstStyle>
            <a:lvl1pPr marL="0" indent="0">
              <a:buFontTx/>
              <a:buNone/>
              <a:defRPr sz="180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E8AEE2C1-5DED-3343-B377-25A9FEC762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3215769"/>
            <a:ext cx="3390900" cy="304800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r>
              <a:rPr lang="en-US" dirty="0"/>
              <a:t>Thursday, May 23, 2019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03CD32C-778B-284E-AD1B-2C922A413C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088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33D695-1F7F-6E4A-B58F-EE82E732BE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8117236-5E7C-3A4F-9AE6-882902A89316}"/>
              </a:ext>
            </a:extLst>
          </p:cNvPr>
          <p:cNvSpPr/>
          <p:nvPr userDrawn="1"/>
        </p:nvSpPr>
        <p:spPr>
          <a:xfrm>
            <a:off x="0" y="1028700"/>
            <a:ext cx="68961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3297C051-716C-DD41-A2FF-00E1C48DA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1" y="1718853"/>
            <a:ext cx="5029200" cy="2162377"/>
          </a:xfrm>
        </p:spPr>
        <p:txBody>
          <a:bodyPr anchor="t" anchorCtr="0">
            <a:noAutofit/>
          </a:bodyPr>
          <a:lstStyle>
            <a:lvl1pPr>
              <a:defRPr sz="5400"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7507265-CA46-3E4B-AC9A-46816C7123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4523893"/>
            <a:ext cx="5867400" cy="344403"/>
          </a:xfrm>
        </p:spPr>
        <p:txBody>
          <a:bodyPr/>
          <a:lstStyle>
            <a:lvl1pPr marL="0" indent="0">
              <a:buFontTx/>
              <a:buNone/>
              <a:defRPr sz="180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A2CC802-E567-C941-809A-6E39AFCBB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4806406"/>
            <a:ext cx="3390900" cy="368808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r>
              <a:rPr lang="en-US" dirty="0"/>
              <a:t>Thursday, May 23, 2019</a:t>
            </a:r>
          </a:p>
        </p:txBody>
      </p:sp>
    </p:spTree>
    <p:extLst>
      <p:ext uri="{BB962C8B-B14F-4D97-AF65-F5344CB8AC3E}">
        <p14:creationId xmlns:p14="http://schemas.microsoft.com/office/powerpoint/2010/main" val="620883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B18B05C-E1F3-224A-9A04-CC1C48A703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03CD32C-778B-284E-AD1B-2C922A413C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927D59C-1055-284F-A691-EB81D0AAF6DF}"/>
              </a:ext>
            </a:extLst>
          </p:cNvPr>
          <p:cNvSpPr/>
          <p:nvPr userDrawn="1"/>
        </p:nvSpPr>
        <p:spPr>
          <a:xfrm>
            <a:off x="0" y="1028700"/>
            <a:ext cx="68961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D008463-24A0-A542-BE4F-09DCE05EE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1" y="1718853"/>
            <a:ext cx="5029200" cy="2162377"/>
          </a:xfrm>
        </p:spPr>
        <p:txBody>
          <a:bodyPr anchor="t" anchorCtr="0">
            <a:noAutofit/>
          </a:bodyPr>
          <a:lstStyle>
            <a:lvl1pPr>
              <a:defRPr sz="5400"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A5F52BFD-303D-244F-AAB2-3FD5AFE3B3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4523893"/>
            <a:ext cx="5867400" cy="344403"/>
          </a:xfrm>
        </p:spPr>
        <p:txBody>
          <a:bodyPr/>
          <a:lstStyle>
            <a:lvl1pPr marL="0" indent="0">
              <a:buFontTx/>
              <a:buNone/>
              <a:defRPr sz="180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9DBA369A-EABA-C54E-8D72-9D35F7EAAB5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4806406"/>
            <a:ext cx="3390900" cy="368808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r>
              <a:rPr lang="en-US" dirty="0"/>
              <a:t>Thursday, May 23, 2019</a:t>
            </a:r>
          </a:p>
        </p:txBody>
      </p:sp>
    </p:spTree>
    <p:extLst>
      <p:ext uri="{BB962C8B-B14F-4D97-AF65-F5344CB8AC3E}">
        <p14:creationId xmlns:p14="http://schemas.microsoft.com/office/powerpoint/2010/main" val="1891485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7F944-73C8-0A45-8C81-C0B821FC3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207169"/>
            <a:ext cx="10096500" cy="3253958"/>
          </a:xfrm>
        </p:spPr>
        <p:txBody>
          <a:bodyPr anchor="b">
            <a:normAutofit/>
          </a:bodyPr>
          <a:lstStyle>
            <a:lvl1pPr>
              <a:lnSpc>
                <a:spcPts val="8000"/>
              </a:lnSpc>
              <a:defRPr sz="8000" b="1" i="0" spc="0" baseline="0">
                <a:solidFill>
                  <a:schemeClr val="accent2"/>
                </a:solidFill>
                <a:latin typeface="Source Sans Pro Black" panose="020F0502020204030204" pitchFamily="34" charset="0"/>
                <a:cs typeface="Source Sans Pro Black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D33603-A416-1B41-AE21-22C47813A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4709778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D9669-97A9-0A44-B474-E47A8FDC0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83916-4B4F-E34D-9F53-0E6A77B34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2C296E-CC38-5D4E-BB29-FD4194CF20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589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12089A-6090-BA47-A35C-815B05CAB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29916"/>
            <a:ext cx="10515600" cy="1331496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2A3A29-A82A-AA4F-839C-0360710DC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2398210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3DB87A-3292-4443-806E-4FEB222394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0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5F50299-519C-924C-A429-72B4A914FA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kern="0" cap="all" spc="1000" baseline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8103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8" r:id="rId1"/>
    <p:sldLayoutId id="2147483662" r:id="rId2"/>
    <p:sldLayoutId id="2147483649" r:id="rId3"/>
    <p:sldLayoutId id="2147483663" r:id="rId4"/>
    <p:sldLayoutId id="2147483682" r:id="rId5"/>
    <p:sldLayoutId id="2147483694" r:id="rId6"/>
    <p:sldLayoutId id="2147483683" r:id="rId7"/>
    <p:sldLayoutId id="2147483696" r:id="rId8"/>
    <p:sldLayoutId id="2147483651" r:id="rId9"/>
    <p:sldLayoutId id="2147483659" r:id="rId10"/>
    <p:sldLayoutId id="2147483660" r:id="rId11"/>
    <p:sldLayoutId id="2147483661" r:id="rId12"/>
    <p:sldLayoutId id="2147483654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91" r:id="rId19"/>
    <p:sldLayoutId id="2147483695" r:id="rId20"/>
    <p:sldLayoutId id="2147483685" r:id="rId21"/>
    <p:sldLayoutId id="2147483688" r:id="rId22"/>
    <p:sldLayoutId id="2147483650" r:id="rId23"/>
    <p:sldLayoutId id="2147483665" r:id="rId24"/>
    <p:sldLayoutId id="2147483667" r:id="rId25"/>
    <p:sldLayoutId id="2147483652" r:id="rId26"/>
    <p:sldLayoutId id="2147483653" r:id="rId27"/>
    <p:sldLayoutId id="2147483655" r:id="rId28"/>
    <p:sldLayoutId id="2147483656" r:id="rId29"/>
    <p:sldLayoutId id="2147483657" r:id="rId30"/>
    <p:sldLayoutId id="2147483666" r:id="rId31"/>
    <p:sldLayoutId id="2147483664" r:id="rId32"/>
    <p:sldLayoutId id="2147483673" r:id="rId33"/>
    <p:sldLayoutId id="2147483674" r:id="rId34"/>
    <p:sldLayoutId id="2147483675" r:id="rId35"/>
    <p:sldLayoutId id="2147483676" r:id="rId36"/>
    <p:sldLayoutId id="2147483677" r:id="rId37"/>
    <p:sldLayoutId id="2147483678" r:id="rId38"/>
    <p:sldLayoutId id="2147483679" r:id="rId39"/>
    <p:sldLayoutId id="2147483680" r:id="rId40"/>
    <p:sldLayoutId id="2147483681" r:id="rId4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0" cap="all" spc="0" baseline="0">
          <a:solidFill>
            <a:schemeClr val="tx1"/>
          </a:solidFill>
          <a:latin typeface="Source Sans Pro Black" panose="020B0503030403020204" pitchFamily="34" charset="0"/>
          <a:ea typeface="Source Sans Pro Black" panose="020B0503030403020204" pitchFamily="34" charset="0"/>
          <a:cs typeface="+mj-cs"/>
        </a:defRPr>
      </a:lvl1pPr>
    </p:titleStyle>
    <p:bodyStyle>
      <a:lvl1pPr marL="228600" indent="-228600" algn="l" defTabSz="2286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Source Sans Pro Regular"/>
          <a:ea typeface="+mn-ea"/>
          <a:cs typeface="+mn-cs"/>
        </a:defRPr>
      </a:lvl1pPr>
      <a:lvl2pPr marL="685800" indent="-228600" algn="l" defTabSz="2286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Roboto Slab" pitchFamily="2" charset="0"/>
          <a:ea typeface="Roboto Slab" pitchFamily="2" charset="0"/>
          <a:cs typeface="+mn-cs"/>
        </a:defRPr>
      </a:lvl2pPr>
      <a:lvl3pPr marL="1143000" indent="-228600" algn="l" defTabSz="2286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Source Sans Pro Light" panose="020B0503030403020204" pitchFamily="34" charset="0"/>
          <a:ea typeface="Source Sans Pro Light" panose="020B0503030403020204" pitchFamily="34" charset="0"/>
          <a:cs typeface="+mn-cs"/>
        </a:defRPr>
      </a:lvl3pPr>
      <a:lvl4pPr marL="1600200" indent="-228600" algn="l" defTabSz="2286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1" i="0" kern="1200">
          <a:solidFill>
            <a:schemeClr val="tx1"/>
          </a:solidFill>
          <a:latin typeface="Roboto Slab" pitchFamily="2" charset="0"/>
          <a:ea typeface="Roboto Slab" pitchFamily="2" charset="0"/>
          <a:cs typeface="+mn-cs"/>
        </a:defRPr>
      </a:lvl4pPr>
      <a:lvl5pPr marL="2057400" indent="-228600" algn="l" defTabSz="2286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36" userDrawn="1">
          <p15:clr>
            <a:srgbClr val="F26B43"/>
          </p15:clr>
        </p15:guide>
        <p15:guide id="2" pos="3816" userDrawn="1">
          <p15:clr>
            <a:srgbClr val="F26B43"/>
          </p15:clr>
        </p15:guide>
        <p15:guide id="3" pos="1176" userDrawn="1">
          <p15:clr>
            <a:srgbClr val="F26B43"/>
          </p15:clr>
        </p15:guide>
        <p15:guide id="4" orient="horz" pos="3672" userDrawn="1">
          <p15:clr>
            <a:srgbClr val="F26B43"/>
          </p15:clr>
        </p15:guide>
        <p15:guide id="5" orient="horz" pos="648" userDrawn="1">
          <p15:clr>
            <a:srgbClr val="F26B43"/>
          </p15:clr>
        </p15:guide>
        <p15:guide id="6" pos="648" userDrawn="1">
          <p15:clr>
            <a:srgbClr val="F26B43"/>
          </p15:clr>
        </p15:guide>
        <p15:guide id="7" pos="7008" userDrawn="1">
          <p15:clr>
            <a:srgbClr val="F26B43"/>
          </p15:clr>
        </p15:guide>
        <p15:guide id="8" pos="1704" userDrawn="1">
          <p15:clr>
            <a:srgbClr val="F26B43"/>
          </p15:clr>
        </p15:guide>
        <p15:guide id="9" pos="2232" userDrawn="1">
          <p15:clr>
            <a:srgbClr val="F26B43"/>
          </p15:clr>
        </p15:guide>
        <p15:guide id="10" pos="2784" userDrawn="1">
          <p15:clr>
            <a:srgbClr val="F26B43"/>
          </p15:clr>
        </p15:guide>
        <p15:guide id="11" pos="3312" userDrawn="1">
          <p15:clr>
            <a:srgbClr val="F26B43"/>
          </p15:clr>
        </p15:guide>
        <p15:guide id="12" pos="4344" userDrawn="1">
          <p15:clr>
            <a:srgbClr val="F26B43"/>
          </p15:clr>
        </p15:guide>
        <p15:guide id="13" pos="4872" userDrawn="1">
          <p15:clr>
            <a:srgbClr val="F26B43"/>
          </p15:clr>
        </p15:guide>
        <p15:guide id="14" pos="5424" userDrawn="1">
          <p15:clr>
            <a:srgbClr val="F26B43"/>
          </p15:clr>
        </p15:guide>
        <p15:guide id="15" pos="5952" userDrawn="1">
          <p15:clr>
            <a:srgbClr val="F26B43"/>
          </p15:clr>
        </p15:guide>
        <p15:guide id="16" pos="6480" userDrawn="1">
          <p15:clr>
            <a:srgbClr val="F26B43"/>
          </p15:clr>
        </p15:guide>
        <p15:guide id="17" orient="horz" pos="1152" userDrawn="1">
          <p15:clr>
            <a:srgbClr val="F26B43"/>
          </p15:clr>
        </p15:guide>
        <p15:guide id="18" orient="horz" pos="1656" userDrawn="1">
          <p15:clr>
            <a:srgbClr val="F26B43"/>
          </p15:clr>
        </p15:guide>
        <p15:guide id="19" orient="horz" pos="2640" userDrawn="1">
          <p15:clr>
            <a:srgbClr val="F26B43"/>
          </p15:clr>
        </p15:guide>
        <p15:guide id="20" orient="horz" pos="314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ultydiversity.org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2.xml"/><Relationship Id="rId5" Type="http://schemas.openxmlformats.org/officeDocument/2006/relationships/hyperlink" Target="https://nam04.safelinks.protection.outlook.com/?url=https://www.utoledo.edu/offices/provost/ncfdd/&amp;data=04|01|Lafleur.Small@UToledo.Edu|3c986b3cddf7424691cf08d9cfa3075f|1d6b1707baa94a3da8f8deabfb3d467b|0|0|637769121405198967|Unknown|TWFpbGZsb3d8eyJWIjoiMC4wLjAwMDAiLCJQIjoiV2luMzIiLCJBTiI6Ik1haWwiLCJXVCI6Mn0%3D|3000&amp;sdata=bJ6hkm1RddTCh9i3ioq3dE6Cg0AKeaF%2B5eRGfzC7PVI%3D&amp;reserved=0" TargetMode="Externa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2847F-3401-D84D-B246-F33055883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9" y="3348871"/>
            <a:ext cx="10149583" cy="2070219"/>
          </a:xfrm>
        </p:spPr>
        <p:txBody>
          <a:bodyPr/>
          <a:lstStyle/>
          <a:p>
            <a:r>
              <a:rPr lang="en-US" dirty="0"/>
              <a:t>Overview of NCFDD</a:t>
            </a:r>
            <a:br>
              <a:rPr lang="en-US" dirty="0"/>
            </a:br>
            <a:r>
              <a:rPr lang="en-US" dirty="0"/>
              <a:t>Institutional Membership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B08539-50D9-A749-BBD0-4464A9F41F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8699" y="5531384"/>
            <a:ext cx="8420099" cy="284631"/>
          </a:xfrm>
        </p:spPr>
        <p:txBody>
          <a:bodyPr/>
          <a:lstStyle/>
          <a:p>
            <a:r>
              <a:rPr lang="en-US" b="1" dirty="0"/>
              <a:t>La Fleur Small, Vice Provost of Academic Administration and  Faculty Affairs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2D806B-CD32-3244-B027-5B2B0A3F92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/>
              <a:t>Office of the Provost </a:t>
            </a: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EE4B6165-7B7A-49D0-B9A3-9D8947267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472" y="1469228"/>
            <a:ext cx="76200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354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243938E-5C98-9E46-8A6E-8724D1624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8800" y="5431183"/>
            <a:ext cx="1676400" cy="1433578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DDA91A-1D69-274E-A7A4-83A597DFB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672" y="1627788"/>
            <a:ext cx="4848119" cy="4318587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400" dirty="0">
                <a:latin typeface="Roboto Slab" pitchFamily="2" charset="0"/>
                <a:ea typeface="Roboto Slab" pitchFamily="2" charset="0"/>
              </a:rPr>
              <a:t>The Post-Tenure Pathfinders Program provides a space for recently tenured faculty who are alumni of our FSP program to pause, engage in a discovery process about what’s possible in their next chapter, and build the support network necessary to move powerfully and with intention in that new direction.</a:t>
            </a:r>
            <a:endParaRPr lang="en-US" sz="4800" dirty="0"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02D69C-E485-4A1A-B15B-4BF030176842}"/>
              </a:ext>
            </a:extLst>
          </p:cNvPr>
          <p:cNvSpPr txBox="1"/>
          <p:nvPr/>
        </p:nvSpPr>
        <p:spPr>
          <a:xfrm>
            <a:off x="470342" y="387836"/>
            <a:ext cx="60977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hlinkClick r:id="rId3"/>
              </a:rPr>
              <a:t>www.facultydiversity.org/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06E588-2A49-4698-BFE9-61F8B52454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5534" y="2006012"/>
            <a:ext cx="7673266" cy="44641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B2207D1-6CCD-417D-A7C9-D6D6ADB916E8}"/>
              </a:ext>
            </a:extLst>
          </p:cNvPr>
          <p:cNvSpPr txBox="1"/>
          <p:nvPr/>
        </p:nvSpPr>
        <p:spPr>
          <a:xfrm>
            <a:off x="5592932" y="812226"/>
            <a:ext cx="65990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i="0" dirty="0">
                <a:effectLst/>
                <a:hlinkClick r:id="rId5" tooltip="Original URL: https://www.utoledo.edu/offices/provost/ncfdd/. Click or tap if you trust this link."/>
              </a:rPr>
              <a:t>https://www.utoledo.edu/offices/provost/ncfdd/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134FC9">
                  <a:lumMod val="75000"/>
                </a:srgbClr>
              </a:solidFill>
              <a:effectLst/>
              <a:uLnTx/>
              <a:uFillTx/>
              <a:ea typeface="Roboto Slab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2764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DEB67A6-330F-4196-8C5A-1890DD9B40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5659" y="3013492"/>
            <a:ext cx="4804064" cy="1450974"/>
          </a:xfrm>
        </p:spPr>
      </p:pic>
    </p:spTree>
    <p:extLst>
      <p:ext uri="{BB962C8B-B14F-4D97-AF65-F5344CB8AC3E}">
        <p14:creationId xmlns:p14="http://schemas.microsoft.com/office/powerpoint/2010/main" val="3596448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3D0F3-9DFB-254C-A65B-5BD89EA94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800" y="481045"/>
            <a:ext cx="5867400" cy="704897"/>
          </a:xfrm>
        </p:spPr>
        <p:txBody>
          <a:bodyPr/>
          <a:lstStyle/>
          <a:p>
            <a:pPr algn="ctr"/>
            <a:r>
              <a:rPr lang="en-US" dirty="0"/>
              <a:t>About the NCFDD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933A5-553A-834D-84B3-BD8D229B0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4337" y="1623318"/>
            <a:ext cx="6873411" cy="4103242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dirty="0"/>
              <a:t>The National Center for Faculty Development &amp; </a:t>
            </a:r>
            <a:r>
              <a:rPr lang="en-US" sz="2400" dirty="0"/>
              <a:t>Diversity</a:t>
            </a:r>
            <a:r>
              <a:rPr lang="en-US" dirty="0"/>
              <a:t> (NCFDD) is an independent professional development, training, and mentoring community of faculty, postdocs, &amp; graduate students from over 500 colleges and universities.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/>
              <a:t>NCFDD partners with colleges and universities to provide professional development and external mentoring.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8F0D3-D2E1-614E-9444-AA4DCD940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18738" y="6356350"/>
            <a:ext cx="2743200" cy="365125"/>
          </a:xfrm>
        </p:spPr>
        <p:txBody>
          <a:bodyPr/>
          <a:lstStyle/>
          <a:p>
            <a:fld id="{1E0E7D85-594F-0A4B-B30D-4DE05AFCF638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B648F6-4F6F-4C3C-8005-373681AC27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95" t="11434"/>
          <a:stretch/>
        </p:blipFill>
        <p:spPr>
          <a:xfrm>
            <a:off x="789849" y="287716"/>
            <a:ext cx="3997907" cy="628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71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3D0F3-9DFB-254C-A65B-5BD89EA94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979" y="161424"/>
            <a:ext cx="10768174" cy="83210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NCFDD Institutional Membership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933A5-553A-834D-84B3-BD8D229B0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6701" y="1161219"/>
            <a:ext cx="4869951" cy="5267289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400" dirty="0"/>
              <a:t>Annual subscription for an unlimited number of users at our institution to access our full suite of online, on-demand trainings and support resources.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400" dirty="0"/>
              <a:t>Provides external mentoring and professional development training centered on helping faculty, grad students, and postdocs achieve outstanding research &amp; writing productivity while having full and healthy lives off-campus.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8F0D3-D2E1-614E-9444-AA4DCD940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18738" y="6356350"/>
            <a:ext cx="2743200" cy="365125"/>
          </a:xfrm>
        </p:spPr>
        <p:txBody>
          <a:bodyPr/>
          <a:lstStyle/>
          <a:p>
            <a:fld id="{1E0E7D85-594F-0A4B-B30D-4DE05AFCF638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BDFDE03-DDAF-466D-9350-71FBCE38A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543" y="1038324"/>
            <a:ext cx="6421349" cy="548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93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253CE63F-F71F-496E-ACA8-1EAEE943B5D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11361" b="11361"/>
          <a:stretch/>
        </p:blipFill>
        <p:spPr>
          <a:xfrm>
            <a:off x="-182355" y="886404"/>
            <a:ext cx="6536909" cy="4532686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542F616-F6BD-D74F-B388-9D078C996DF7}"/>
              </a:ext>
            </a:extLst>
          </p:cNvPr>
          <p:cNvSpPr/>
          <p:nvPr/>
        </p:nvSpPr>
        <p:spPr>
          <a:xfrm>
            <a:off x="5567426" y="-73574"/>
            <a:ext cx="5867401" cy="64299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34F678-1674-D64D-ADA9-A9D1A67EE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4D083E-D2F0-FB4F-B85B-39174DFEF5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9560" y="1844639"/>
            <a:ext cx="5145640" cy="3850962"/>
          </a:xfrm>
        </p:spPr>
        <p:txBody>
          <a:bodyPr/>
          <a:lstStyle/>
          <a:p>
            <a:r>
              <a:rPr lang="en-US" b="1" dirty="0"/>
              <a:t>Our most popular membership resource! </a:t>
            </a:r>
          </a:p>
          <a:p>
            <a:r>
              <a:rPr lang="en-US" dirty="0"/>
              <a:t>The Monday Motivator is a weekly email that provides tips and strategies to increase productivity and work-life balance by reinforcing the skills and strategies presented in the Core Curriculum.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86291D-197E-C848-A75D-2419BF460C9D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057900" y="501651"/>
            <a:ext cx="5067300" cy="833990"/>
          </a:xfrm>
        </p:spPr>
        <p:txBody>
          <a:bodyPr/>
          <a:lstStyle/>
          <a:p>
            <a:r>
              <a:rPr lang="en-US" sz="2800" dirty="0"/>
              <a:t>Resources: </a:t>
            </a:r>
          </a:p>
          <a:p>
            <a:r>
              <a:rPr lang="en-US" sz="2800" dirty="0"/>
              <a:t>The Monday Motivator</a:t>
            </a:r>
          </a:p>
        </p:txBody>
      </p:sp>
    </p:spTree>
    <p:extLst>
      <p:ext uri="{BB962C8B-B14F-4D97-AF65-F5344CB8AC3E}">
        <p14:creationId xmlns:p14="http://schemas.microsoft.com/office/powerpoint/2010/main" val="2086703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542F616-F6BD-D74F-B388-9D078C996DF7}"/>
              </a:ext>
            </a:extLst>
          </p:cNvPr>
          <p:cNvSpPr/>
          <p:nvPr/>
        </p:nvSpPr>
        <p:spPr>
          <a:xfrm>
            <a:off x="5784686" y="21954"/>
            <a:ext cx="5867401" cy="64299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34F678-1674-D64D-ADA9-A9D1A67EE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4D083E-D2F0-FB4F-B85B-39174DFEF5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9559" y="1251125"/>
            <a:ext cx="5672527" cy="829661"/>
          </a:xfrm>
        </p:spPr>
        <p:txBody>
          <a:bodyPr/>
          <a:lstStyle/>
          <a:p>
            <a:r>
              <a:rPr lang="en-US" sz="2400" dirty="0"/>
              <a:t>Our Core Curriculum webinars teach 10 Key Skills for thriving in academic positions.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86291D-197E-C848-A75D-2419BF460C9D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057900" y="244801"/>
            <a:ext cx="5067300" cy="833990"/>
          </a:xfrm>
        </p:spPr>
        <p:txBody>
          <a:bodyPr/>
          <a:lstStyle/>
          <a:p>
            <a:r>
              <a:rPr lang="en-US" sz="2800" dirty="0"/>
              <a:t>Resources: </a:t>
            </a:r>
          </a:p>
          <a:p>
            <a:r>
              <a:rPr lang="en-US" sz="2800" dirty="0"/>
              <a:t>Core Curriculum Webinars </a:t>
            </a:r>
            <a:endParaRPr lang="en-US" sz="36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C6E342F-5A6D-414F-9996-498FC7F0A6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65" y="433358"/>
            <a:ext cx="5695951" cy="5257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120E31-17DA-4732-86E7-965F91FBE4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5572" y="1993917"/>
            <a:ext cx="3501858" cy="421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959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3D0F3-9DFB-254C-A65B-5BD89EA94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369" y="317248"/>
            <a:ext cx="11085815" cy="704897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Roboto Slab" pitchFamily="2" charset="0"/>
                <a:ea typeface="Roboto Slab" pitchFamily="2" charset="0"/>
              </a:rPr>
              <a:t>Resources: Guest Expert Webinars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933A5-553A-834D-84B3-BD8D229B0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048" y="1301465"/>
            <a:ext cx="11219379" cy="5054885"/>
          </a:xfrm>
        </p:spPr>
        <p:txBody>
          <a:bodyPr/>
          <a:lstStyle/>
          <a:p>
            <a:r>
              <a:rPr lang="en-US" dirty="0"/>
              <a:t>NCFDD also hosts Guest Expert Webinars on varied topics such as: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600" dirty="0"/>
              <a:t>Developing Anti-Oppressive Communities: Supporting Black Students and Mentees </a:t>
            </a:r>
            <a:br>
              <a:rPr lang="en-US" sz="2600" dirty="0"/>
            </a:br>
            <a:endParaRPr lang="en-US" sz="26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600" dirty="0"/>
              <a:t>Resting to Rise: Reduce Burn Out, Find Your Joy for Writing and Life, and Create a Just Academia </a:t>
            </a:r>
            <a:br>
              <a:rPr lang="en-US" sz="2600" dirty="0"/>
            </a:br>
            <a:endParaRPr lang="en-US" sz="26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600" dirty="0"/>
              <a:t>Moving from Associate to Full Professor </a:t>
            </a:r>
            <a:br>
              <a:rPr lang="en-US" sz="2600" dirty="0"/>
            </a:br>
            <a:endParaRPr lang="en-US" sz="26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600" dirty="0"/>
              <a:t>Writing for a Broader Audience: How to Convey Complex Ideas in Clear, Accessible Prose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8F0D3-D2E1-614E-9444-AA4DCD940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18738" y="6356350"/>
            <a:ext cx="2743200" cy="365125"/>
          </a:xfrm>
        </p:spPr>
        <p:txBody>
          <a:bodyPr/>
          <a:lstStyle/>
          <a:p>
            <a:fld id="{1E0E7D85-594F-0A4B-B30D-4DE05AFCF63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411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3D0F3-9DFB-254C-A65B-5BD89EA94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369" y="481045"/>
            <a:ext cx="11085815" cy="704897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Resources: Multi-Week Courses</a:t>
            </a:r>
            <a:endParaRPr lang="en-US" sz="3600" dirty="0"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933A5-553A-834D-84B3-BD8D229B0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369" y="1530849"/>
            <a:ext cx="11219379" cy="5054885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dirty="0"/>
              <a:t>Membership also includes Multi-Week Courses – webinar series’ that run over the course of 3-4 weeks. Example titles include: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dirty="0"/>
              <a:t>From Project to Publication—the Art of Manuscript Revision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dirty="0"/>
              <a:t>Writing Science: How to Write Papers That Get Cited and Proposals That Get Funded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dirty="0"/>
              <a:t>How to Craft and Submit a Winning Book Proposal in Four Weeks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dirty="0"/>
              <a:t>Building a Publishing Pipeline: Concrete Strategies for Increasing Your Writing Productivity ü How to Write an NIH Grant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8F0D3-D2E1-614E-9444-AA4DCD940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18738" y="6356350"/>
            <a:ext cx="2743200" cy="365125"/>
          </a:xfrm>
        </p:spPr>
        <p:txBody>
          <a:bodyPr/>
          <a:lstStyle/>
          <a:p>
            <a:fld id="{1E0E7D85-594F-0A4B-B30D-4DE05AFCF63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426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87288556-D5B2-4565-9ACE-195BD1A6009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12239" b="12239"/>
          <a:stretch/>
        </p:blipFill>
        <p:spPr>
          <a:xfrm>
            <a:off x="4432240" y="179792"/>
            <a:ext cx="7302880" cy="5033066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4DD2CC4-140F-634F-842B-2E05DEA3C00F}"/>
              </a:ext>
            </a:extLst>
          </p:cNvPr>
          <p:cNvSpPr/>
          <p:nvPr/>
        </p:nvSpPr>
        <p:spPr>
          <a:xfrm>
            <a:off x="295382" y="2054831"/>
            <a:ext cx="5355405" cy="44258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43938E-5C98-9E46-8A6E-8724D1624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0" y="5431183"/>
            <a:ext cx="1676400" cy="1433578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DDA91A-1D69-274E-A7A4-83A597DFB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007" y="2233963"/>
            <a:ext cx="4848119" cy="4318587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400" dirty="0"/>
              <a:t>Every semester, members are invited to join a 14-Day Writing Challenge.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400" dirty="0"/>
              <a:t>It’s an opportunity to experiment with daily writing, online community, and supportive accountability on our </a:t>
            </a:r>
            <a:r>
              <a:rPr lang="en-US" sz="2400" i="1" dirty="0"/>
              <a:t>WriteNow</a:t>
            </a:r>
            <a:r>
              <a:rPr lang="en-US" sz="2400" dirty="0"/>
              <a:t> platform.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400" dirty="0"/>
              <a:t>Participants can also look forward to a daily dose of encouragement in their inbox from the NCFDD Team.</a:t>
            </a:r>
            <a:endParaRPr lang="en-US" sz="3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02D69C-E485-4A1A-B15B-4BF030176842}"/>
              </a:ext>
            </a:extLst>
          </p:cNvPr>
          <p:cNvSpPr txBox="1"/>
          <p:nvPr/>
        </p:nvSpPr>
        <p:spPr>
          <a:xfrm>
            <a:off x="295382" y="791379"/>
            <a:ext cx="60977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Roboto Slab" pitchFamily="2" charset="0"/>
                <a:ea typeface="Roboto Slab" pitchFamily="2" charset="0"/>
              </a:rPr>
              <a:t>Resources: </a:t>
            </a:r>
            <a:b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Roboto Slab" pitchFamily="2" charset="0"/>
                <a:ea typeface="Roboto Slab" pitchFamily="2" charset="0"/>
              </a:rPr>
            </a:b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Roboto Slab" pitchFamily="2" charset="0"/>
                <a:ea typeface="Roboto Slab" pitchFamily="2" charset="0"/>
              </a:rPr>
              <a:t>14-Day Writing Challenge</a:t>
            </a:r>
          </a:p>
        </p:txBody>
      </p:sp>
    </p:spTree>
    <p:extLst>
      <p:ext uri="{BB962C8B-B14F-4D97-AF65-F5344CB8AC3E}">
        <p14:creationId xmlns:p14="http://schemas.microsoft.com/office/powerpoint/2010/main" val="2933954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52D8E9F-E43E-A143-8D9D-70CBE8DC7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375648"/>
            <a:ext cx="10515600" cy="847111"/>
          </a:xfrm>
        </p:spPr>
        <p:txBody>
          <a:bodyPr/>
          <a:lstStyle/>
          <a:p>
            <a:r>
              <a:rPr lang="en-US" dirty="0"/>
              <a:t>Additional NCFDD Member Benefits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7008DB-4390-6041-BCE9-7CF613184F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5079" y="1345915"/>
            <a:ext cx="11389091" cy="4483385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dirty="0"/>
              <a:t>Access to our </a:t>
            </a:r>
            <a:r>
              <a:rPr lang="en-US" b="1" dirty="0"/>
              <a:t>Discussion Forums</a:t>
            </a:r>
            <a:r>
              <a:rPr lang="en-US" dirty="0"/>
              <a:t>, including monthly writing challenges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b="1" dirty="0"/>
              <a:t>Dissertation Success Program </a:t>
            </a:r>
            <a:r>
              <a:rPr lang="en-US" dirty="0"/>
              <a:t>for advanced graduate students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dirty="0"/>
              <a:t>Monthly “</a:t>
            </a:r>
            <a:r>
              <a:rPr lang="en-US" b="1" dirty="0"/>
              <a:t>accountability buddy</a:t>
            </a:r>
            <a:r>
              <a:rPr lang="en-US" dirty="0"/>
              <a:t>” matches (peer mentoring)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dirty="0"/>
              <a:t>Access to our continuously growing </a:t>
            </a:r>
            <a:r>
              <a:rPr lang="en-US" b="1" dirty="0"/>
              <a:t>Webinar Library </a:t>
            </a:r>
            <a:r>
              <a:rPr lang="en-US" dirty="0"/>
              <a:t>including hundreds of hours of professional development training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b="1" dirty="0"/>
              <a:t>Priority Registration </a:t>
            </a:r>
            <a:r>
              <a:rPr lang="en-US" dirty="0"/>
              <a:t>for the Faculty Success Program for sponsoring offices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20361E-1B73-F446-9DCD-B07371126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0D3B0-4E6C-DE49-A128-AFEA584F0FD7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6F7392-3E8A-47F2-BE91-E473959FF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554" y="4987192"/>
            <a:ext cx="881062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954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Toledo Color Palette">
      <a:dk1>
        <a:srgbClr val="003D7E"/>
      </a:dk1>
      <a:lt1>
        <a:srgbClr val="FFFFFF"/>
      </a:lt1>
      <a:dk2>
        <a:srgbClr val="FFD200"/>
      </a:dk2>
      <a:lt2>
        <a:srgbClr val="CAD9E1"/>
      </a:lt2>
      <a:accent1>
        <a:srgbClr val="102B5F"/>
      </a:accent1>
      <a:accent2>
        <a:srgbClr val="134FC9"/>
      </a:accent2>
      <a:accent3>
        <a:srgbClr val="3BB2F1"/>
      </a:accent3>
      <a:accent4>
        <a:srgbClr val="AFD5E9"/>
      </a:accent4>
      <a:accent5>
        <a:srgbClr val="5B9BD5"/>
      </a:accent5>
      <a:accent6>
        <a:srgbClr val="494947"/>
      </a:accent6>
      <a:hlink>
        <a:srgbClr val="0563C1"/>
      </a:hlink>
      <a:folHlink>
        <a:srgbClr val="BDBBB5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6998</TotalTime>
  <Words>471</Words>
  <Application>Microsoft Office PowerPoint</Application>
  <PresentationFormat>Widescreen</PresentationFormat>
  <Paragraphs>47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Calibri</vt:lpstr>
      <vt:lpstr>Roboto Slab</vt:lpstr>
      <vt:lpstr>Roboto Slab Thin</vt:lpstr>
      <vt:lpstr>Source Sans Pro</vt:lpstr>
      <vt:lpstr>Source Sans Pro Black</vt:lpstr>
      <vt:lpstr>Source Sans Pro Light</vt:lpstr>
      <vt:lpstr>Source Sans Pro Regular</vt:lpstr>
      <vt:lpstr>Times New Roman</vt:lpstr>
      <vt:lpstr>Wingdings</vt:lpstr>
      <vt:lpstr>Office Theme</vt:lpstr>
      <vt:lpstr>Overview of NCFDD Institutional Membership</vt:lpstr>
      <vt:lpstr>About the NCFDD</vt:lpstr>
      <vt:lpstr>NCFDD Institutional Membership</vt:lpstr>
      <vt:lpstr>PowerPoint Presentation</vt:lpstr>
      <vt:lpstr>PowerPoint Presentation</vt:lpstr>
      <vt:lpstr>Resources: Guest Expert Webinars</vt:lpstr>
      <vt:lpstr>Resources: Multi-Week Courses</vt:lpstr>
      <vt:lpstr>PowerPoint Presentation</vt:lpstr>
      <vt:lpstr>Additional NCFDD Member Benefits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Sattler</dc:creator>
  <cp:lastModifiedBy>facsen</cp:lastModifiedBy>
  <cp:revision>67</cp:revision>
  <dcterms:created xsi:type="dcterms:W3CDTF">2019-04-10T14:52:33Z</dcterms:created>
  <dcterms:modified xsi:type="dcterms:W3CDTF">2022-03-28T15:13:03Z</dcterms:modified>
</cp:coreProperties>
</file>