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9B3FA4-7300-484C-B70C-C663FA9A2CED}" v="15" dt="2019-12-03T17:53:41.9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28" d="100"/>
          <a:sy n="28" d="100"/>
        </p:scale>
        <p:origin x="84" y="11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iley, Ainsworth A" userId="c13a843a-9be7-47ec-b96e-29eb1fc53fb4" providerId="ADAL" clId="{509B3FA4-7300-484C-B70C-C663FA9A2CED}"/>
    <pc:docChg chg="custSel modSld">
      <pc:chgData name="Bailey, Ainsworth A" userId="c13a843a-9be7-47ec-b96e-29eb1fc53fb4" providerId="ADAL" clId="{509B3FA4-7300-484C-B70C-C663FA9A2CED}" dt="2019-12-03T17:53:44.041" v="1082" actId="20577"/>
      <pc:docMkLst>
        <pc:docMk/>
      </pc:docMkLst>
      <pc:sldChg chg="modSp">
        <pc:chgData name="Bailey, Ainsworth A" userId="c13a843a-9be7-47ec-b96e-29eb1fc53fb4" providerId="ADAL" clId="{509B3FA4-7300-484C-B70C-C663FA9A2CED}" dt="2019-12-03T17:53:44.041" v="1082" actId="20577"/>
        <pc:sldMkLst>
          <pc:docMk/>
          <pc:sldMk cId="4090683120" sldId="256"/>
        </pc:sldMkLst>
        <pc:spChg chg="mod">
          <ac:chgData name="Bailey, Ainsworth A" userId="c13a843a-9be7-47ec-b96e-29eb1fc53fb4" providerId="ADAL" clId="{509B3FA4-7300-484C-B70C-C663FA9A2CED}" dt="2019-12-03T17:29:05.635" v="654" actId="1076"/>
          <ac:spMkLst>
            <pc:docMk/>
            <pc:sldMk cId="4090683120" sldId="256"/>
            <ac:spMk id="4" creationId="{79CF64E4-E444-446B-A5B5-8EB139626D8A}"/>
          </ac:spMkLst>
        </pc:spChg>
        <pc:spChg chg="mod">
          <ac:chgData name="Bailey, Ainsworth A" userId="c13a843a-9be7-47ec-b96e-29eb1fc53fb4" providerId="ADAL" clId="{509B3FA4-7300-484C-B70C-C663FA9A2CED}" dt="2019-12-03T17:53:44.041" v="1082" actId="20577"/>
          <ac:spMkLst>
            <pc:docMk/>
            <pc:sldMk cId="4090683120" sldId="256"/>
            <ac:spMk id="5" creationId="{CCF56D0B-9435-43AA-B896-F2CE8B88E8BF}"/>
          </ac:spMkLst>
        </pc:spChg>
      </pc:sldChg>
      <pc:sldChg chg="modSp">
        <pc:chgData name="Bailey, Ainsworth A" userId="c13a843a-9be7-47ec-b96e-29eb1fc53fb4" providerId="ADAL" clId="{509B3FA4-7300-484C-B70C-C663FA9A2CED}" dt="2019-12-03T17:35:48.604" v="1076" actId="20577"/>
        <pc:sldMkLst>
          <pc:docMk/>
          <pc:sldMk cId="801176657" sldId="257"/>
        </pc:sldMkLst>
        <pc:spChg chg="mod">
          <ac:chgData name="Bailey, Ainsworth A" userId="c13a843a-9be7-47ec-b96e-29eb1fc53fb4" providerId="ADAL" clId="{509B3FA4-7300-484C-B70C-C663FA9A2CED}" dt="2019-12-03T17:35:48.604" v="1076" actId="20577"/>
          <ac:spMkLst>
            <pc:docMk/>
            <pc:sldMk cId="801176657" sldId="257"/>
            <ac:spMk id="5" creationId="{CCF56D0B-9435-43AA-B896-F2CE8B88E8B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7C96-B65A-46E5-819B-77F2886BF681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1F73E3B-FD95-4837-861A-C269B6BA0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973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7C96-B65A-46E5-819B-77F2886BF681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F73E3B-FD95-4837-861A-C269B6BA0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453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7C96-B65A-46E5-819B-77F2886BF681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F73E3B-FD95-4837-861A-C269B6BA094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7118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7C96-B65A-46E5-819B-77F2886BF681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F73E3B-FD95-4837-861A-C269B6BA0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825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7C96-B65A-46E5-819B-77F2886BF681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F73E3B-FD95-4837-861A-C269B6BA094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2289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7C96-B65A-46E5-819B-77F2886BF681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F73E3B-FD95-4837-861A-C269B6BA0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5890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7C96-B65A-46E5-819B-77F2886BF681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73E3B-FD95-4837-861A-C269B6BA0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1861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7C96-B65A-46E5-819B-77F2886BF681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73E3B-FD95-4837-861A-C269B6BA0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310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7C96-B65A-46E5-819B-77F2886BF681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73E3B-FD95-4837-861A-C269B6BA0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815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7C96-B65A-46E5-819B-77F2886BF681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F73E3B-FD95-4837-861A-C269B6BA0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507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7C96-B65A-46E5-819B-77F2886BF681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1F73E3B-FD95-4837-861A-C269B6BA0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557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7C96-B65A-46E5-819B-77F2886BF681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1F73E3B-FD95-4837-861A-C269B6BA0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774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7C96-B65A-46E5-819B-77F2886BF681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73E3B-FD95-4837-861A-C269B6BA0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720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7C96-B65A-46E5-819B-77F2886BF681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73E3B-FD95-4837-861A-C269B6BA0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46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7C96-B65A-46E5-819B-77F2886BF681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73E3B-FD95-4837-861A-C269B6BA0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568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7C96-B65A-46E5-819B-77F2886BF681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F73E3B-FD95-4837-861A-C269B6BA0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57C96-B65A-46E5-819B-77F2886BF681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1F73E3B-FD95-4837-861A-C269B6BA0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3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fire.org/schools/university-of-toledo/" TargetMode="External"/><Relationship Id="rId2" Type="http://schemas.openxmlformats.org/officeDocument/2006/relationships/hyperlink" Target="https://www.legislature.ohio.gov/legislation/legislation-committee-documents?id=GA133-SB-4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tol.com/article/news/local/travis-sheaffer-tweet-asking-ilhan-omar-hanging/512-1ff09937-12c2-4ef6-8414-4720f4ec1aa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9CF64E4-E444-446B-A5B5-8EB139626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027" y="97109"/>
            <a:ext cx="8911687" cy="766957"/>
          </a:xfrm>
        </p:spPr>
        <p:txBody>
          <a:bodyPr/>
          <a:lstStyle/>
          <a:p>
            <a:r>
              <a:rPr lang="en-US" b="1" dirty="0"/>
              <a:t>OFC Update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CF56D0B-9435-43AA-B896-F2CE8B88E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2138" y="864066"/>
            <a:ext cx="10217615" cy="5712903"/>
          </a:xfrm>
        </p:spPr>
        <p:txBody>
          <a:bodyPr>
            <a:normAutofit fontScale="77500" lnSpcReduction="20000"/>
          </a:bodyPr>
          <a:lstStyle/>
          <a:p>
            <a:r>
              <a:rPr lang="en-US" sz="3400" b="1" dirty="0"/>
              <a:t>Part-time faculty white paper</a:t>
            </a:r>
          </a:p>
          <a:p>
            <a:pPr lvl="1"/>
            <a:r>
              <a:rPr lang="en-US" sz="2900" dirty="0"/>
              <a:t>Cynthia Ris (University of Cincinnati) and Laura Luehrmann (Wright State)</a:t>
            </a:r>
          </a:p>
          <a:p>
            <a:pPr lvl="1"/>
            <a:r>
              <a:rPr lang="en-US" sz="2900" dirty="0"/>
              <a:t>Survey: to obtain information on PT faculty and to be able to educate legislators about their role</a:t>
            </a:r>
          </a:p>
          <a:p>
            <a:pPr lvl="1"/>
            <a:r>
              <a:rPr lang="en-US" sz="2900" dirty="0"/>
              <a:t>Discussion of survey questions at December 2019 meeting</a:t>
            </a:r>
          </a:p>
          <a:p>
            <a:r>
              <a:rPr lang="en-US" sz="3400" b="1" dirty="0"/>
              <a:t>Ohio Faculty Council Statement </a:t>
            </a:r>
            <a:r>
              <a:rPr lang="en-US" sz="3400" b="1"/>
              <a:t>on SB40</a:t>
            </a:r>
            <a:endParaRPr lang="en-US" sz="3400" b="1" dirty="0"/>
          </a:p>
          <a:p>
            <a:pPr lvl="1"/>
            <a:r>
              <a:rPr lang="en-US" sz="2600" dirty="0"/>
              <a:t>Bill under consideration in the 133</a:t>
            </a:r>
            <a:r>
              <a:rPr lang="en-US" sz="2600" baseline="30000" dirty="0"/>
              <a:t>rd</a:t>
            </a:r>
            <a:r>
              <a:rPr lang="en-US" sz="2600" dirty="0"/>
              <a:t> Ohio General Assembly that addresses free speech on Ohio college campuses</a:t>
            </a:r>
          </a:p>
          <a:p>
            <a:pPr lvl="2"/>
            <a:r>
              <a:rPr lang="en-US" sz="2400" dirty="0">
                <a:hlinkClick r:id="rId2"/>
              </a:rPr>
              <a:t>Activities related to SB40</a:t>
            </a:r>
            <a:r>
              <a:rPr lang="en-US" sz="2400" dirty="0"/>
              <a:t> </a:t>
            </a:r>
          </a:p>
          <a:p>
            <a:pPr lvl="1"/>
            <a:r>
              <a:rPr lang="en-US" sz="2600" dirty="0"/>
              <a:t>Perception that conservative views being shut out on college campuses</a:t>
            </a:r>
          </a:p>
          <a:p>
            <a:pPr lvl="1"/>
            <a:r>
              <a:rPr lang="en-US" sz="2600" dirty="0"/>
              <a:t>Statement circulated</a:t>
            </a:r>
          </a:p>
          <a:p>
            <a:pPr lvl="1"/>
            <a:r>
              <a:rPr lang="en-US" sz="2600" dirty="0">
                <a:hlinkClick r:id="rId3"/>
              </a:rPr>
              <a:t>https://www.thefire.org/schools/university-of-toledo/</a:t>
            </a:r>
            <a:r>
              <a:rPr lang="en-US" sz="2600" dirty="0"/>
              <a:t> (TheFire.org); Foundation for Individual Rights in Education</a:t>
            </a:r>
          </a:p>
          <a:p>
            <a:pPr lvl="1"/>
            <a:r>
              <a:rPr lang="en-US" sz="2600" dirty="0"/>
              <a:t>Topical issue: </a:t>
            </a:r>
            <a:r>
              <a:rPr lang="en-US" sz="2600" dirty="0">
                <a:hlinkClick r:id="rId4"/>
              </a:rPr>
              <a:t>Article</a:t>
            </a:r>
            <a:r>
              <a:rPr lang="en-US" sz="26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683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9CF64E4-E444-446B-A5B5-8EB139626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027" y="97109"/>
            <a:ext cx="8911687" cy="766957"/>
          </a:xfrm>
        </p:spPr>
        <p:txBody>
          <a:bodyPr/>
          <a:lstStyle/>
          <a:p>
            <a:r>
              <a:rPr lang="en-US" b="1" dirty="0"/>
              <a:t>OFC Update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CF56D0B-9435-43AA-B896-F2CE8B88E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4243" y="956345"/>
            <a:ext cx="10041622" cy="5620624"/>
          </a:xfrm>
        </p:spPr>
        <p:txBody>
          <a:bodyPr>
            <a:normAutofit/>
          </a:bodyPr>
          <a:lstStyle/>
          <a:p>
            <a:r>
              <a:rPr lang="en-US" sz="2800" b="1" dirty="0"/>
              <a:t>House Bill permitting Boards of Trustees to adopt electronic communication for board meetings</a:t>
            </a:r>
          </a:p>
          <a:p>
            <a:pPr lvl="1"/>
            <a:r>
              <a:rPr lang="en-US" sz="2400" dirty="0"/>
              <a:t>Would allow remote attendance, with caps</a:t>
            </a:r>
          </a:p>
          <a:p>
            <a:pPr lvl="1"/>
            <a:r>
              <a:rPr lang="en-US" sz="2400" dirty="0"/>
              <a:t>May not be introduced until 134</a:t>
            </a:r>
            <a:r>
              <a:rPr lang="en-US" sz="2400" baseline="30000" dirty="0"/>
              <a:t>th</a:t>
            </a:r>
            <a:r>
              <a:rPr lang="en-US" sz="2400" dirty="0"/>
              <a:t> Assembly</a:t>
            </a:r>
          </a:p>
          <a:p>
            <a:r>
              <a:rPr lang="en-US" sz="2800" b="1" dirty="0"/>
              <a:t>Paper Mill legislation </a:t>
            </a:r>
          </a:p>
          <a:p>
            <a:pPr lvl="1"/>
            <a:r>
              <a:rPr lang="en-US" sz="2400" dirty="0"/>
              <a:t>Came up at November meeting</a:t>
            </a:r>
          </a:p>
          <a:p>
            <a:pPr lvl="1"/>
            <a:r>
              <a:rPr lang="en-US" sz="2400" dirty="0"/>
              <a:t>Will be discussed further at December 2019 meeting</a:t>
            </a:r>
          </a:p>
          <a:p>
            <a:pPr lvl="1"/>
            <a:r>
              <a:rPr lang="en-US" sz="2400" dirty="0"/>
              <a:t>Current posture of the OFC is a preference for solutions from Faculty Senates, as against legislation </a:t>
            </a:r>
          </a:p>
          <a:p>
            <a:pPr lvl="2"/>
            <a:r>
              <a:rPr lang="en-US" sz="2200" dirty="0"/>
              <a:t>17 states have legislation regarding this issue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17665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9E78A23A981C42954C3AE9BB9AF753" ma:contentTypeVersion="10" ma:contentTypeDescription="Create a new document." ma:contentTypeScope="" ma:versionID="d86b86bb3c4367ac8099922488629717">
  <xsd:schema xmlns:xsd="http://www.w3.org/2001/XMLSchema" xmlns:xs="http://www.w3.org/2001/XMLSchema" xmlns:p="http://schemas.microsoft.com/office/2006/metadata/properties" xmlns:ns3="174c4b2d-fe3f-41ae-a5a6-d6a0c23f6a2f" targetNamespace="http://schemas.microsoft.com/office/2006/metadata/properties" ma:root="true" ma:fieldsID="d5ab06139b439739fb0ba8810cd1a3ab" ns3:_="">
    <xsd:import namespace="174c4b2d-fe3f-41ae-a5a6-d6a0c23f6a2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4c4b2d-fe3f-41ae-a5a6-d6a0c23f6a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F7053B-82E8-40B6-AC5F-580363FDD4FD}">
  <ds:schemaRefs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174c4b2d-fe3f-41ae-a5a6-d6a0c23f6a2f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02F7530-1AF4-4C18-8333-D72E4C77F2A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29C23F-A677-47AA-8295-FAC2BE867C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4c4b2d-fe3f-41ae-a5a6-d6a0c23f6a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65</TotalTime>
  <Words>171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Wisp</vt:lpstr>
      <vt:lpstr>OFC Update </vt:lpstr>
      <vt:lpstr>OFC Update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OFC Update</dc:title>
  <dc:creator>Bailey, Ainsworth A</dc:creator>
  <cp:lastModifiedBy>Hubbard, Quinetta L.</cp:lastModifiedBy>
  <cp:revision>2</cp:revision>
  <cp:lastPrinted>2019-12-03T17:44:40Z</cp:lastPrinted>
  <dcterms:created xsi:type="dcterms:W3CDTF">2019-12-03T16:48:16Z</dcterms:created>
  <dcterms:modified xsi:type="dcterms:W3CDTF">2019-12-04T12:54:46Z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0x0101004A9E78A23A981C42954C3AE9BB9AF753</vt:lpwstr>
  </property>
</Properties>
</file>