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70" r:id="rId2"/>
    <p:sldId id="264" r:id="rId3"/>
    <p:sldId id="26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0"/>
    <p:restoredTop sz="94643"/>
  </p:normalViewPr>
  <p:slideViewPr>
    <p:cSldViewPr snapToGrid="0" snapToObjects="1">
      <p:cViewPr varScale="1">
        <p:scale>
          <a:sx n="85" d="100"/>
          <a:sy n="85" d="100"/>
        </p:scale>
        <p:origin x="10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444A6-7AE4-E248-882D-D7F8341DE212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A6E73-EBBD-4641-87B2-84D38D2B1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8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94572"/>
            <a:ext cx="7772400" cy="23876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74247"/>
            <a:ext cx="6858000" cy="32060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A4B7222A-A543-2540-BBF3-D4AE56BC95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286927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fld id="{B596A201-048A-C141-A582-DD7DC5F06E81}" type="datetime2">
              <a:rPr lang="en-US" smtClean="0"/>
              <a:t>Monday, August 26, 2019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C7F69-72DB-9948-A6E6-FDD8EF0061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3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E780-AC28-6146-93E3-BD2FB832ED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70023"/>
            <a:ext cx="7886700" cy="3898233"/>
          </a:xfrm>
        </p:spPr>
        <p:txBody>
          <a:bodyPr anchor="b">
            <a:noAutofit/>
          </a:bodyPr>
          <a:lstStyle>
            <a:lvl1pPr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509A5-B565-F043-AC72-F87BB983C2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C52AB91-D594-454B-96BD-792D34A93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908638"/>
            <a:ext cx="7886700" cy="657976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6B6B3-7B80-B148-BFBD-01E56D982C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E891E4-CDBF-8649-AC1C-879AAE2B727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76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E780-AC28-6146-93E3-BD2FB832ED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70023"/>
            <a:ext cx="7886700" cy="3898233"/>
          </a:xfrm>
        </p:spPr>
        <p:txBody>
          <a:bodyPr anchor="b">
            <a:noAutofit/>
          </a:bodyPr>
          <a:lstStyle>
            <a:lvl1pPr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509A5-B565-F043-AC72-F87BB983C2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C52AB91-D594-454B-96BD-792D34A93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908638"/>
            <a:ext cx="7886700" cy="657976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A299DA-B2CE-484A-9B32-C37E1FCA1505}"/>
              </a:ext>
            </a:extLst>
          </p:cNvPr>
          <p:cNvSpPr txBox="1"/>
          <p:nvPr userDrawn="1"/>
        </p:nvSpPr>
        <p:spPr>
          <a:xfrm>
            <a:off x="1973179" y="64970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DC6189-EE84-BD49-8AD6-D5F033FDD2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7A6CC8A-F25B-4148-8749-DC7D87EE571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36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E780-AC28-6146-93E3-BD2FB832ED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70023"/>
            <a:ext cx="7886700" cy="3898233"/>
          </a:xfrm>
        </p:spPr>
        <p:txBody>
          <a:bodyPr anchor="b"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509A5-B565-F043-AC72-F87BB983C2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C52AB91-D594-454B-96BD-792D34A93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908638"/>
            <a:ext cx="7886700" cy="657976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6B6B3-7B80-B148-BFBD-01E56D982C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A299DA-B2CE-484A-9B32-C37E1FCA1505}"/>
              </a:ext>
            </a:extLst>
          </p:cNvPr>
          <p:cNvSpPr txBox="1"/>
          <p:nvPr userDrawn="1"/>
        </p:nvSpPr>
        <p:spPr>
          <a:xfrm>
            <a:off x="1973179" y="64970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6013873-4C5D-0342-A2B7-8C5A11BA493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69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E780-AC28-6146-93E3-BD2FB832ED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70023"/>
            <a:ext cx="7886700" cy="3898233"/>
          </a:xfrm>
        </p:spPr>
        <p:txBody>
          <a:bodyPr anchor="b">
            <a:noAutofit/>
          </a:bodyPr>
          <a:lstStyle>
            <a:lvl1pPr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509A5-B565-F043-AC72-F87BB983C2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C52AB91-D594-454B-96BD-792D34A93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908638"/>
            <a:ext cx="7886700" cy="657976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6B6B3-7B80-B148-BFBD-01E56D982C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A299DA-B2CE-484A-9B32-C37E1FCA1505}"/>
              </a:ext>
            </a:extLst>
          </p:cNvPr>
          <p:cNvSpPr txBox="1"/>
          <p:nvPr userDrawn="1"/>
        </p:nvSpPr>
        <p:spPr>
          <a:xfrm>
            <a:off x="1973179" y="64970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2ED67B6-B17D-CD41-BF29-E3046A8D9E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987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53AA-C53C-8146-B383-94F383334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878212"/>
            <a:ext cx="7886700" cy="1625235"/>
          </a:xfrm>
        </p:spPr>
        <p:txBody>
          <a:bodyPr anchor="b"/>
          <a:lstStyle>
            <a:lvl1pPr>
              <a:defRPr b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E5BA1-60A6-474E-AC2C-77FC38FFE1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E5CC5B-EE45-534F-85F7-54A86F7D4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3914321"/>
            <a:ext cx="6705600" cy="2006715"/>
          </a:xfrm>
        </p:spPr>
        <p:txBody>
          <a:bodyPr/>
          <a:lstStyle>
            <a:lvl1pPr marL="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EF083F-46FA-0B4B-B649-7AB08B475A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32093"/>
            <a:ext cx="1171161" cy="810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3AA69D-4A34-1D40-9DDD-05DE53AD1B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15BD0-5811-3D45-AE68-5C0B77503CC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22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53AA-C53C-8146-B383-94F383334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878212"/>
            <a:ext cx="7886700" cy="1625235"/>
          </a:xfrm>
        </p:spPr>
        <p:txBody>
          <a:bodyPr anchor="b"/>
          <a:lstStyle>
            <a:lvl1pPr>
              <a:defRPr b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E5BA1-60A6-474E-AC2C-77FC38FFE1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E5CC5B-EE45-534F-85F7-54A86F7D4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3914321"/>
            <a:ext cx="6705600" cy="2006715"/>
          </a:xfrm>
        </p:spPr>
        <p:txBody>
          <a:bodyPr/>
          <a:lstStyle>
            <a:lvl1pPr marL="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CB4784-B6E5-1345-A63F-380EE7FF71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32093"/>
            <a:ext cx="1171161" cy="8108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CE1A91-CCBE-5241-92DB-482F730714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5244E-2F0A-3741-8D65-8B9777A9E2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202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53AA-C53C-8146-B383-94F383334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878212"/>
            <a:ext cx="7886700" cy="1625235"/>
          </a:xfrm>
        </p:spPr>
        <p:txBody>
          <a:bodyPr anchor="b"/>
          <a:lstStyle>
            <a:lvl1pPr>
              <a:defRPr b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E5BA1-60A6-474E-AC2C-77FC38FFE1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E5CC5B-EE45-534F-85F7-54A86F7D4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3914321"/>
            <a:ext cx="6705600" cy="2006715"/>
          </a:xfrm>
        </p:spPr>
        <p:txBody>
          <a:bodyPr/>
          <a:lstStyle>
            <a:lvl1pPr marL="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EF083F-46FA-0B4B-B649-7AB08B475A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32093"/>
            <a:ext cx="1171161" cy="810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2D9A7A-98EF-AB4A-9E12-5D50ABF220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660903-1FFE-1742-A40A-EDDFC9E99D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437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53AA-C53C-8146-B383-94F383334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878212"/>
            <a:ext cx="7886700" cy="1625235"/>
          </a:xfrm>
        </p:spPr>
        <p:txBody>
          <a:bodyPr anchor="b"/>
          <a:lstStyle>
            <a:lvl1pPr>
              <a:defRPr b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E5BA1-60A6-474E-AC2C-77FC38FFE1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E5CC5B-EE45-534F-85F7-54A86F7D4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3914321"/>
            <a:ext cx="6705600" cy="2006715"/>
          </a:xfrm>
        </p:spPr>
        <p:txBody>
          <a:bodyPr/>
          <a:lstStyle>
            <a:lvl1pPr marL="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CB4784-B6E5-1345-A63F-380EE7FF71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32093"/>
            <a:ext cx="1171161" cy="810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5A6EED-CE35-1F40-942A-331F7CC2B9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CDD5D-E473-C542-B1E0-C4096F1BFB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3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53AA-C53C-8146-B383-94F383334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878212"/>
            <a:ext cx="7886700" cy="1625235"/>
          </a:xfrm>
        </p:spPr>
        <p:txBody>
          <a:bodyPr anchor="b"/>
          <a:lstStyle>
            <a:lvl1pPr>
              <a:defRPr b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E5BA1-60A6-474E-AC2C-77FC38FFE1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E5CC5B-EE45-534F-85F7-54A86F7D4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3914321"/>
            <a:ext cx="6705600" cy="2006715"/>
          </a:xfrm>
        </p:spPr>
        <p:txBody>
          <a:bodyPr/>
          <a:lstStyle>
            <a:lvl1pPr marL="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EF083F-46FA-0B4B-B649-7AB08B475A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32093"/>
            <a:ext cx="1171161" cy="810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2D9A7A-98EF-AB4A-9E12-5D50ABF220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1F937-BADE-ED4F-81F7-D44E3591391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3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53AA-C53C-8146-B383-94F383334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878212"/>
            <a:ext cx="7886700" cy="1625235"/>
          </a:xfrm>
        </p:spPr>
        <p:txBody>
          <a:bodyPr anchor="b"/>
          <a:lstStyle>
            <a:lvl1pPr>
              <a:defRPr b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E5BA1-60A6-474E-AC2C-77FC38FFE1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E5CC5B-EE45-534F-85F7-54A86F7D4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3914321"/>
            <a:ext cx="6705600" cy="2006715"/>
          </a:xfrm>
        </p:spPr>
        <p:txBody>
          <a:bodyPr/>
          <a:lstStyle>
            <a:lvl1pPr marL="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CB4784-B6E5-1345-A63F-380EE7FF71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32093"/>
            <a:ext cx="1171161" cy="810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3AD4C6-016E-3949-A076-99D78E31F7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016A7-31D5-AA48-9870-374B26719B1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3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94572"/>
            <a:ext cx="7772400" cy="23876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74247"/>
            <a:ext cx="6858000" cy="32060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A4B7222A-A543-2540-BBF3-D4AE56BC95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286927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fld id="{B596A201-048A-C141-A582-DD7DC5F06E81}" type="datetime2">
              <a:rPr lang="en-US" smtClean="0"/>
              <a:t>Monday, August 26, 2019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C7F69-72DB-9948-A6E6-FDD8EF0061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51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49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2908610" y="3399183"/>
            <a:ext cx="5867401" cy="34588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785" y="4337919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288786" y="3773938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44F3EA-0B8B-9042-B7E3-994AC7E91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1B0F43-3504-384C-906B-7969783573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7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813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628650" y="3399183"/>
            <a:ext cx="5867401" cy="34588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67" y="4353961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24868" y="3789980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44F3EA-0B8B-9042-B7E3-994AC7E91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05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49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2908610" y="3399183"/>
            <a:ext cx="5867401" cy="34588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827" y="4353961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304828" y="3789980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44F3EA-0B8B-9042-B7E3-994AC7E91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E0EC52-FDA1-5546-A2D6-661E1E04A2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09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813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628650" y="3399183"/>
            <a:ext cx="5867401" cy="34588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67" y="4353961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24868" y="3789980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44F3EA-0B8B-9042-B7E3-994AC7E91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97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49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2908610" y="3399183"/>
            <a:ext cx="5867401" cy="34588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827" y="4353961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304828" y="3789980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44F3EA-0B8B-9042-B7E3-994AC7E91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7044ED-C0CD-8347-AE83-4B5C4EEE43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9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813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628650" y="3399183"/>
            <a:ext cx="5867401" cy="34588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67" y="4353961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24868" y="3789980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44F3EA-0B8B-9042-B7E3-994AC7E91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24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49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2908610" y="3399183"/>
            <a:ext cx="5867401" cy="34588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827" y="4353961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304828" y="3789980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55BF2C-678A-674C-B3C4-EE01C4C836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3EF671-4183-FC49-B8BC-05C150C4F8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726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813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628650" y="3399183"/>
            <a:ext cx="5867401" cy="34588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67" y="4353961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24868" y="3789980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16224E-BE7F-3749-88D5-21896FEF9A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0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49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2908610" y="3399183"/>
            <a:ext cx="5867401" cy="3458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827" y="4353961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304828" y="3789980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44F3EA-0B8B-9042-B7E3-994AC7E91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683DE3-4EFB-DD47-8698-1062CEB85C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813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628650" y="3399183"/>
            <a:ext cx="5867401" cy="3458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67" y="4353961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24868" y="3789980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44F3EA-0B8B-9042-B7E3-994AC7E91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5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15213"/>
            <a:ext cx="7772400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74247"/>
            <a:ext cx="6858000" cy="32060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A4B7222A-A543-2540-BBF3-D4AE56BC95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286927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fld id="{B596A201-048A-C141-A582-DD7DC5F06E81}" type="datetime2">
              <a:rPr lang="en-US" smtClean="0"/>
              <a:t>Monday, August 26, 2019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C7F69-72DB-9948-A6E6-FDD8EF0061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6C8BCCE2-B53F-4E4F-A28D-197B0629C3D5}"/>
              </a:ext>
            </a:extLst>
          </p:cNvPr>
          <p:cNvSpPr txBox="1">
            <a:spLocks/>
          </p:cNvSpPr>
          <p:nvPr userDrawn="1"/>
        </p:nvSpPr>
        <p:spPr>
          <a:xfrm>
            <a:off x="685800" y="3566409"/>
            <a:ext cx="7772400" cy="1215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cap="all" spc="500" baseline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lright v2 Normal" panose="020B0505030503020204" pitchFamily="34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lright v2 Normal" panose="020B0505030503020204" pitchFamily="34" charset="77"/>
                <a:ea typeface="+mn-ea"/>
                <a:cs typeface="Alright v2 Normal" panose="020B0505030503020204" pitchFamily="34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lright v2 Normal" panose="020B0505030503020204" pitchFamily="34" charset="77"/>
                <a:ea typeface="+mn-ea"/>
                <a:cs typeface="Alright v2 Normal" panose="020B0505030503020204" pitchFamily="34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1720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30929"/>
            <a:ext cx="78867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51621"/>
            <a:ext cx="78867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9501E5E-E399-2C45-93F5-43AECD6416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84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06426"/>
            <a:ext cx="4413250" cy="188649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24303"/>
            <a:ext cx="4070350" cy="317578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A942D87-E9FE-794C-91BE-2B754D3815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19700" y="606427"/>
            <a:ext cx="3924300" cy="5293664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C9338D-E3ED-BE40-873C-E51689A9AAE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19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6800" y="606426"/>
            <a:ext cx="4413250" cy="188649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800" y="2724303"/>
            <a:ext cx="4070350" cy="317578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A942D87-E9FE-794C-91BE-2B754D3815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606427"/>
            <a:ext cx="3924300" cy="5293664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CF88D-A6FF-5649-9D71-F89B3D76CBA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09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51621"/>
            <a:ext cx="36576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D6BEB0-2125-6D4B-8373-B5199D14B88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57750" y="2251621"/>
            <a:ext cx="36576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73D07B-7E23-7C41-9927-1F80BB8C21B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43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62561"/>
            <a:ext cx="3657600" cy="345567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D6BEB0-2125-6D4B-8373-B5199D14B88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57750" y="2762561"/>
            <a:ext cx="3657600" cy="345567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91B15D-1448-A147-AEF5-EB16C9DCC05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650" y="1800538"/>
            <a:ext cx="36576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6D5721C-2027-5042-99A6-6ECF35F35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57750" y="1800538"/>
            <a:ext cx="36576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13DBF8-E73C-B244-9BB6-5C07D12B37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919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8F3102-BFB9-A046-8008-2257C95FFA1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677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08026"/>
            <a:ext cx="36576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D6BEB0-2125-6D4B-8373-B5199D14B88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57750" y="708027"/>
            <a:ext cx="3657600" cy="523557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91B15D-1448-A147-AEF5-EB16C9DCC05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8650" y="2143438"/>
            <a:ext cx="3657600" cy="3800162"/>
          </a:xfrm>
        </p:spPr>
        <p:txBody>
          <a:bodyPr anchor="t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BF16CB-D27F-2E4F-BEC0-128D6758C8D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05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08026"/>
            <a:ext cx="36576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91B15D-1448-A147-AEF5-EB16C9DCC05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8650" y="2143438"/>
            <a:ext cx="3657600" cy="3800162"/>
          </a:xfrm>
        </p:spPr>
        <p:txBody>
          <a:bodyPr anchor="t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D55A999-A554-F041-806E-BEDFCE3A15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19700" y="606427"/>
            <a:ext cx="3924300" cy="5293664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6E634A-E015-1446-BB32-FB590586F6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4431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472" y="708026"/>
            <a:ext cx="36576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91B15D-1448-A147-AEF5-EB16C9DCC05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0472" y="2143438"/>
            <a:ext cx="3657600" cy="3800162"/>
          </a:xfrm>
        </p:spPr>
        <p:txBody>
          <a:bodyPr anchor="t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D55A999-A554-F041-806E-BEDFCE3A15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606427"/>
            <a:ext cx="3924300" cy="5293664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4AF2A6-1046-6D48-94F5-A468A3E9FC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7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30929"/>
            <a:ext cx="78867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51621"/>
            <a:ext cx="78867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FED6DB-62D0-B040-BD83-756761099B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15213"/>
            <a:ext cx="7772400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74247"/>
            <a:ext cx="6858000" cy="32060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A4B7222A-A543-2540-BBF3-D4AE56BC95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286927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fld id="{B596A201-048A-C141-A582-DD7DC5F06E81}" type="datetime2">
              <a:rPr lang="en-US" smtClean="0"/>
              <a:t>Monday, August 26, 2019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C7F69-72DB-9948-A6E6-FDD8EF0061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6C8BCCE2-B53F-4E4F-A28D-197B0629C3D5}"/>
              </a:ext>
            </a:extLst>
          </p:cNvPr>
          <p:cNvSpPr txBox="1">
            <a:spLocks/>
          </p:cNvSpPr>
          <p:nvPr userDrawn="1"/>
        </p:nvSpPr>
        <p:spPr>
          <a:xfrm>
            <a:off x="685800" y="3566409"/>
            <a:ext cx="7772400" cy="1215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cap="all" spc="500" baseline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lright v2 Normal" panose="020B0505030503020204" pitchFamily="34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lright v2 Normal" panose="020B0505030503020204" pitchFamily="34" charset="77"/>
                <a:ea typeface="+mn-ea"/>
                <a:cs typeface="Alright v2 Normal" panose="020B0505030503020204" pitchFamily="34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lright v2 Normal" panose="020B0505030503020204" pitchFamily="34" charset="77"/>
                <a:ea typeface="+mn-ea"/>
                <a:cs typeface="Alright v2 Normal" panose="020B0505030503020204" pitchFamily="34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370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06426"/>
            <a:ext cx="4413250" cy="188649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24303"/>
            <a:ext cx="4070350" cy="317578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A942D87-E9FE-794C-91BE-2B754D3815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19700" y="606427"/>
            <a:ext cx="3924300" cy="5293664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907E05-1F7D-254F-8070-46F0A354B6F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5069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6800" y="606426"/>
            <a:ext cx="4413250" cy="188649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800" y="2724303"/>
            <a:ext cx="4070350" cy="317578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A942D87-E9FE-794C-91BE-2B754D3815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606427"/>
            <a:ext cx="3924300" cy="5293664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D1F04E-3DAC-0B42-8FEB-DEABDC1F92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900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51621"/>
            <a:ext cx="36576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D6BEB0-2125-6D4B-8373-B5199D14B88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57750" y="2251621"/>
            <a:ext cx="36576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C08495-42AE-5B43-8CC3-2ABE0544B2B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563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62561"/>
            <a:ext cx="3657600" cy="345567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D6BEB0-2125-6D4B-8373-B5199D14B88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57750" y="2762561"/>
            <a:ext cx="3657600" cy="345567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91B15D-1448-A147-AEF5-EB16C9DCC05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650" y="1800538"/>
            <a:ext cx="36576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6D5721C-2027-5042-99A6-6ECF35F35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57750" y="1800538"/>
            <a:ext cx="36576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C109E5-368A-064B-8064-376730D867D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492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AB25FD-A6E6-C24B-8C72-2835F81F6E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181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08026"/>
            <a:ext cx="36576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D6BEB0-2125-6D4B-8373-B5199D14B88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57750" y="708027"/>
            <a:ext cx="3657600" cy="523557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91B15D-1448-A147-AEF5-EB16C9DCC05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8650" y="2143438"/>
            <a:ext cx="3657600" cy="3800162"/>
          </a:xfrm>
        </p:spPr>
        <p:txBody>
          <a:bodyPr anchor="t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ABD31-350C-C648-B1F7-A4EF84C75DF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318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08026"/>
            <a:ext cx="36576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91B15D-1448-A147-AEF5-EB16C9DCC05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8650" y="2143438"/>
            <a:ext cx="3657600" cy="3800162"/>
          </a:xfrm>
        </p:spPr>
        <p:txBody>
          <a:bodyPr anchor="t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D55A999-A554-F041-806E-BEDFCE3A15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19700" y="606427"/>
            <a:ext cx="3924300" cy="5293664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DEB246-6478-D048-92C3-3566A4F5E51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134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472" y="708026"/>
            <a:ext cx="36576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91B15D-1448-A147-AEF5-EB16C9DCC05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0472" y="2143438"/>
            <a:ext cx="3657600" cy="3800162"/>
          </a:xfrm>
        </p:spPr>
        <p:txBody>
          <a:bodyPr anchor="t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D55A999-A554-F041-806E-BEDFCE3A15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606427"/>
            <a:ext cx="3924300" cy="5293664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0FB4C0-47A7-3D4D-A608-E2B66F1522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5251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9AE0-97C3-D94D-A8EB-6A6EC94393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162553"/>
            <a:ext cx="7886700" cy="894848"/>
          </a:xfrm>
        </p:spPr>
        <p:txBody>
          <a:bodyPr anchor="t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F4DB35A-4663-E94E-BFE7-838D3A5794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50741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3EF247AE-67A6-A64F-8E82-30F3D7AE89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3588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A1E7EB-C809-0C42-BB9A-38967094C5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700" y="2171701"/>
            <a:ext cx="7867650" cy="2362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Closing remarks and information.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08FA7D-51B6-A648-AA52-C31C448D68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3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78067"/>
            <a:ext cx="7772400" cy="238760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387721"/>
            <a:ext cx="6858000" cy="32060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A4B7222A-A543-2540-BBF3-D4AE56BC95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800401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fld id="{B596A201-048A-C141-A582-DD7DC5F06E81}" type="datetime2">
              <a:rPr lang="en-US" smtClean="0"/>
              <a:t>Monday, August 26, 2019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C7F69-72DB-9948-A6E6-FDD8EF0061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7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B92AFF2-B682-0642-9F74-B33483E6E0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06777"/>
            <a:ext cx="7772400" cy="238760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86452"/>
            <a:ext cx="6858000" cy="32060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A4B7222A-A543-2540-BBF3-D4AE56BC95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999132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fld id="{B596A201-048A-C141-A582-DD7DC5F06E81}" type="datetime2">
              <a:rPr lang="en-US" smtClean="0"/>
              <a:t>Monday, August 26, 2019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C7F69-72DB-9948-A6E6-FDD8EF006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4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-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B92AFF2-B682-0642-9F74-B33483E6E0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06777"/>
            <a:ext cx="7772400" cy="1786613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93802"/>
            <a:ext cx="6858000" cy="32060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A4B7222A-A543-2540-BBF3-D4AE56BC95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506482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fld id="{B596A201-048A-C141-A582-DD7DC5F06E81}" type="datetime2">
              <a:rPr lang="en-US" smtClean="0"/>
              <a:t>Monday, August 26, 2019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C7F69-72DB-9948-A6E6-FDD8EF006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838F5899-50CE-C44D-8DAE-8A9A94022101}"/>
              </a:ext>
            </a:extLst>
          </p:cNvPr>
          <p:cNvSpPr txBox="1">
            <a:spLocks/>
          </p:cNvSpPr>
          <p:nvPr userDrawn="1"/>
        </p:nvSpPr>
        <p:spPr>
          <a:xfrm>
            <a:off x="685800" y="2893390"/>
            <a:ext cx="7772400" cy="1215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cap="all" spc="500" baseline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lright v2 Normal" panose="020B0505030503020204" pitchFamily="34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lright v2 Normal" panose="020B0505030503020204" pitchFamily="34" charset="77"/>
                <a:ea typeface="+mn-ea"/>
                <a:cs typeface="Alright v2 Normal" panose="020B0505030503020204" pitchFamily="34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lright v2 Normal" panose="020B0505030503020204" pitchFamily="34" charset="77"/>
                <a:ea typeface="+mn-ea"/>
                <a:cs typeface="Alright v2 Normal" panose="020B0505030503020204" pitchFamily="34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805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BEC7F69-72DB-9948-A6E6-FDD8EF0061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F24453-1E3A-8046-AF89-3DA5322324BD}"/>
              </a:ext>
            </a:extLst>
          </p:cNvPr>
          <p:cNvSpPr/>
          <p:nvPr userDrawn="1"/>
        </p:nvSpPr>
        <p:spPr>
          <a:xfrm>
            <a:off x="0" y="1028699"/>
            <a:ext cx="6128084" cy="48022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662967A-E9AE-5941-A002-E094A353FA16}"/>
              </a:ext>
            </a:extLst>
          </p:cNvPr>
          <p:cNvSpPr txBox="1">
            <a:spLocks/>
          </p:cNvSpPr>
          <p:nvPr userDrawn="1"/>
        </p:nvSpPr>
        <p:spPr>
          <a:xfrm>
            <a:off x="684149" y="1718853"/>
            <a:ext cx="5029200" cy="21623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 spc="0" baseline="0">
                <a:solidFill>
                  <a:schemeClr val="bg1"/>
                </a:solidFill>
                <a:latin typeface="Alright v2 Normal Black" panose="020B0505030503020204" pitchFamily="34" charset="77"/>
                <a:ea typeface="+mj-ea"/>
                <a:cs typeface="Alright v2 Normal Black" panose="020B0505030503020204" pitchFamily="34" charset="77"/>
              </a:defRPr>
            </a:lvl1pPr>
          </a:lstStyle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CLICK TO EDIT MASTER TITLE STYLE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C57EA8B-C8D2-B049-AD64-5B36FDF880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148" y="4523893"/>
            <a:ext cx="5867400" cy="344403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B451232C-9187-C745-A118-F52A520122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148" y="4806406"/>
            <a:ext cx="3390900" cy="368808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78390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9F7BA1-7CCE-874D-959A-7DA91B16E7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C7F69-72DB-9948-A6E6-FDD8EF006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F24453-1E3A-8046-AF89-3DA5322324BD}"/>
              </a:ext>
            </a:extLst>
          </p:cNvPr>
          <p:cNvSpPr/>
          <p:nvPr userDrawn="1"/>
        </p:nvSpPr>
        <p:spPr>
          <a:xfrm>
            <a:off x="0" y="1028699"/>
            <a:ext cx="6128084" cy="48022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662967A-E9AE-5941-A002-E094A353FA16}"/>
              </a:ext>
            </a:extLst>
          </p:cNvPr>
          <p:cNvSpPr txBox="1">
            <a:spLocks/>
          </p:cNvSpPr>
          <p:nvPr userDrawn="1"/>
        </p:nvSpPr>
        <p:spPr>
          <a:xfrm>
            <a:off x="684149" y="1718853"/>
            <a:ext cx="5029200" cy="21623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 spc="0" baseline="0">
                <a:solidFill>
                  <a:schemeClr val="bg1"/>
                </a:solidFill>
                <a:latin typeface="Alright v2 Normal Black" panose="020B0505030503020204" pitchFamily="34" charset="77"/>
                <a:ea typeface="+mj-ea"/>
                <a:cs typeface="Alright v2 Normal Black" panose="020B0505030503020204" pitchFamily="34" charset="77"/>
              </a:defRPr>
            </a:lvl1pPr>
          </a:lstStyle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CLICK TO EDIT MASTER TITLE STYLE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C57EA8B-C8D2-B049-AD64-5B36FDF880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148" y="4523893"/>
            <a:ext cx="5867400" cy="344403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B451232C-9187-C745-A118-F52A520122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148" y="4806406"/>
            <a:ext cx="3390900" cy="368808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206727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0677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spc="600">
                <a:solidFill>
                  <a:schemeClr val="bg1"/>
                </a:solidFill>
                <a:latin typeface="Alright v2 Normal Light" panose="020B0405030503020204" pitchFamily="34" charset="77"/>
                <a:cs typeface="Alright v2 Normal Light" panose="020B0405030503020204" pitchFamily="34" charset="77"/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C2FF1C1-6676-DE4C-9720-A20E0A792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spc="600">
                <a:solidFill>
                  <a:schemeClr val="bg1"/>
                </a:solidFill>
                <a:latin typeface="Alright v2 Normal Light" panose="020B0405030503020204" pitchFamily="34" charset="77"/>
                <a:cs typeface="Alright v2 Normal Light" panose="020B0405030503020204" pitchFamily="34" charset="77"/>
              </a:defRPr>
            </a:lvl1pPr>
          </a:lstStyle>
          <a:p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17425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4" r:id="rId3"/>
    <p:sldLayoutId id="2147483666" r:id="rId4"/>
    <p:sldLayoutId id="2147483661" r:id="rId5"/>
    <p:sldLayoutId id="2147483670" r:id="rId6"/>
    <p:sldLayoutId id="2147483715" r:id="rId7"/>
    <p:sldLayoutId id="2147483667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80" r:id="rId16"/>
    <p:sldLayoutId id="2147483679" r:id="rId17"/>
    <p:sldLayoutId id="2147483681" r:id="rId18"/>
    <p:sldLayoutId id="2147483682" r:id="rId19"/>
    <p:sldLayoutId id="2147483683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85" r:id="rId30"/>
    <p:sldLayoutId id="2147483695" r:id="rId31"/>
    <p:sldLayoutId id="2147483696" r:id="rId32"/>
    <p:sldLayoutId id="2147483697" r:id="rId33"/>
    <p:sldLayoutId id="2147483698" r:id="rId34"/>
    <p:sldLayoutId id="2147483699" r:id="rId35"/>
    <p:sldLayoutId id="2147483700" r:id="rId36"/>
    <p:sldLayoutId id="2147483701" r:id="rId37"/>
    <p:sldLayoutId id="2147483702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0" r:id="rId45"/>
    <p:sldLayoutId id="2147483711" r:id="rId46"/>
    <p:sldLayoutId id="2147483712" r:id="rId47"/>
    <p:sldLayoutId id="2147483713" r:id="rId4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Alright v2 Normal Black" panose="020B0505030503020204" pitchFamily="34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lright v2 Normal" panose="020B0505030503020204" pitchFamily="34" charset="77"/>
          <a:ea typeface="+mn-ea"/>
          <a:cs typeface="Alright v2 Normal" panose="020B0505030503020204" pitchFamily="34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boto Slab" pitchFamily="2" charset="0"/>
          <a:ea typeface="Roboto Slab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lright v2 Normal" panose="020B0505030503020204" pitchFamily="34" charset="77"/>
          <a:ea typeface="+mn-ea"/>
          <a:cs typeface="Alright v2 Normal" panose="020B0505030503020204" pitchFamily="34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Slab" pitchFamily="2" charset="0"/>
          <a:ea typeface="Roboto Slab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lright v2 Normal" panose="020B0505030503020204" pitchFamily="34" charset="77"/>
          <a:ea typeface="+mn-ea"/>
          <a:cs typeface="Alright v2 Normal" panose="020B0505030503020204" pitchFamily="34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D12F-E4DE-804E-A845-CAD76CBA46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Department Name: </a:t>
            </a:r>
            <a:br>
              <a:rPr lang="en-US" dirty="0"/>
            </a:br>
            <a:r>
              <a:rPr lang="en-US" dirty="0"/>
              <a:t>Cancer Biology to </a:t>
            </a:r>
            <a:br>
              <a:rPr lang="en-US" dirty="0"/>
            </a:br>
            <a:r>
              <a:rPr lang="en-US" dirty="0"/>
              <a:t>Cell and Cancer Biology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7548EE-AAA2-6649-B61A-D36502786E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Jian-Ting Zhang., Professor and Chair, UT-COMLS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7A81F-5ABC-0340-9A9F-2A3B4120D1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February 15, 2022</a:t>
            </a:r>
          </a:p>
        </p:txBody>
      </p:sp>
    </p:spTree>
    <p:extLst>
      <p:ext uri="{BB962C8B-B14F-4D97-AF65-F5344CB8AC3E}">
        <p14:creationId xmlns:p14="http://schemas.microsoft.com/office/powerpoint/2010/main" val="198157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E0E95-4310-2A45-AA58-2ED9752D8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Vetting 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B096B3-8C9E-824B-A3D0-CF264ABC5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Proposed and approved by Department</a:t>
            </a:r>
          </a:p>
          <a:p>
            <a:r>
              <a:rPr lang="en-US" dirty="0"/>
              <a:t>Approved by College Executive Committee</a:t>
            </a:r>
          </a:p>
          <a:p>
            <a:r>
              <a:rPr lang="en-US" dirty="0"/>
              <a:t>Approved by College’s Faculty Council</a:t>
            </a:r>
          </a:p>
          <a:p>
            <a:r>
              <a:rPr lang="en-US" dirty="0"/>
              <a:t>Presented to Faculty Senate Executive Committee</a:t>
            </a:r>
          </a:p>
          <a:p>
            <a:r>
              <a:rPr lang="en-US" dirty="0"/>
              <a:t>Approved by the Board of Trustees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10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5B58D-8D48-8240-82C9-03A6CC37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8162"/>
            <a:ext cx="7886700" cy="845533"/>
          </a:xfrm>
        </p:spPr>
        <p:txBody>
          <a:bodyPr/>
          <a:lstStyle/>
          <a:p>
            <a:r>
              <a:rPr lang="en-US" dirty="0"/>
              <a:t>Expected Impacts: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44A566-2C57-0947-A700-7775B1CFEE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7DFF70-F2C8-EA47-875C-38638D58C18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95E94-A66A-4C4D-9DFE-7206BC2B5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51" y="1258299"/>
            <a:ext cx="8372212" cy="3025958"/>
          </a:xfrm>
        </p:spPr>
        <p:txBody>
          <a:bodyPr>
            <a:norm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 on our faculty and student recruitments.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 on our interaction with colleagues in other colleges and departments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 on our future grant prospects at NIH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negative effects on other programs at UToledo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C669249-0AA8-D04E-852F-39D71217C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731833"/>
              </p:ext>
            </p:extLst>
          </p:nvPr>
        </p:nvGraphicFramePr>
        <p:xfrm>
          <a:off x="403050" y="4284257"/>
          <a:ext cx="8464113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701">
                  <a:extLst>
                    <a:ext uri="{9D8B030D-6E8A-4147-A177-3AD203B41FA5}">
                      <a16:colId xmlns:a16="http://schemas.microsoft.com/office/drawing/2014/main" val="2014833581"/>
                    </a:ext>
                  </a:extLst>
                </a:gridCol>
                <a:gridCol w="864574">
                  <a:extLst>
                    <a:ext uri="{9D8B030D-6E8A-4147-A177-3AD203B41FA5}">
                      <a16:colId xmlns:a16="http://schemas.microsoft.com/office/drawing/2014/main" val="1182172152"/>
                    </a:ext>
                  </a:extLst>
                </a:gridCol>
                <a:gridCol w="951759">
                  <a:extLst>
                    <a:ext uri="{9D8B030D-6E8A-4147-A177-3AD203B41FA5}">
                      <a16:colId xmlns:a16="http://schemas.microsoft.com/office/drawing/2014/main" val="2676698912"/>
                    </a:ext>
                  </a:extLst>
                </a:gridCol>
                <a:gridCol w="900901">
                  <a:extLst>
                    <a:ext uri="{9D8B030D-6E8A-4147-A177-3AD203B41FA5}">
                      <a16:colId xmlns:a16="http://schemas.microsoft.com/office/drawing/2014/main" val="2886187922"/>
                    </a:ext>
                  </a:extLst>
                </a:gridCol>
                <a:gridCol w="835513">
                  <a:extLst>
                    <a:ext uri="{9D8B030D-6E8A-4147-A177-3AD203B41FA5}">
                      <a16:colId xmlns:a16="http://schemas.microsoft.com/office/drawing/2014/main" val="3675637755"/>
                    </a:ext>
                  </a:extLst>
                </a:gridCol>
                <a:gridCol w="850044">
                  <a:extLst>
                    <a:ext uri="{9D8B030D-6E8A-4147-A177-3AD203B41FA5}">
                      <a16:colId xmlns:a16="http://schemas.microsoft.com/office/drawing/2014/main" val="1891309840"/>
                    </a:ext>
                  </a:extLst>
                </a:gridCol>
                <a:gridCol w="842778">
                  <a:extLst>
                    <a:ext uri="{9D8B030D-6E8A-4147-A177-3AD203B41FA5}">
                      <a16:colId xmlns:a16="http://schemas.microsoft.com/office/drawing/2014/main" val="2594393329"/>
                    </a:ext>
                  </a:extLst>
                </a:gridCol>
                <a:gridCol w="871839">
                  <a:extLst>
                    <a:ext uri="{9D8B030D-6E8A-4147-A177-3AD203B41FA5}">
                      <a16:colId xmlns:a16="http://schemas.microsoft.com/office/drawing/2014/main" val="2276976712"/>
                    </a:ext>
                  </a:extLst>
                </a:gridCol>
                <a:gridCol w="1068004">
                  <a:extLst>
                    <a:ext uri="{9D8B030D-6E8A-4147-A177-3AD203B41FA5}">
                      <a16:colId xmlns:a16="http://schemas.microsoft.com/office/drawing/2014/main" val="2682190800"/>
                    </a:ext>
                  </a:extLst>
                </a:gridCol>
              </a:tblGrid>
              <a:tr h="1290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NIH Institutes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</a:rPr>
                        <a:t>NCI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NINDS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NIDDK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NHLBI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NIAID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NIBIB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NIGMS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NIMH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2558050"/>
                  </a:ext>
                </a:extLst>
              </a:tr>
              <a:tr h="1290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FY21 Pay line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11%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up to 20%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0041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331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Toledo 1">
      <a:dk1>
        <a:srgbClr val="003C7E"/>
      </a:dk1>
      <a:lt1>
        <a:srgbClr val="FFFFFF"/>
      </a:lt1>
      <a:dk2>
        <a:srgbClr val="FFD200"/>
      </a:dk2>
      <a:lt2>
        <a:srgbClr val="CAD9E1"/>
      </a:lt2>
      <a:accent1>
        <a:srgbClr val="102B5F"/>
      </a:accent1>
      <a:accent2>
        <a:srgbClr val="134FC9"/>
      </a:accent2>
      <a:accent3>
        <a:srgbClr val="3BB2F1"/>
      </a:accent3>
      <a:accent4>
        <a:srgbClr val="AFD5E9"/>
      </a:accent4>
      <a:accent5>
        <a:srgbClr val="5B9BD5"/>
      </a:accent5>
      <a:accent6>
        <a:srgbClr val="494947"/>
      </a:accent6>
      <a:hlink>
        <a:srgbClr val="0563C1"/>
      </a:hlink>
      <a:folHlink>
        <a:srgbClr val="BDBBB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892</TotalTime>
  <Words>114</Words>
  <Application>Microsoft Office PowerPoint</Application>
  <PresentationFormat>On-screen Show (4:3)</PresentationFormat>
  <Paragraphs>35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Alright v2 Normal</vt:lpstr>
      <vt:lpstr>Alright v2 Normal Black</vt:lpstr>
      <vt:lpstr>Alright v2 Normal Light</vt:lpstr>
      <vt:lpstr>Arial</vt:lpstr>
      <vt:lpstr>Calibri</vt:lpstr>
      <vt:lpstr>Roboto Slab</vt:lpstr>
      <vt:lpstr>Roboto Slab Thin</vt:lpstr>
      <vt:lpstr>Source Sans Pro</vt:lpstr>
      <vt:lpstr>Source Sans Pro Light</vt:lpstr>
      <vt:lpstr>Times New Roman</vt:lpstr>
      <vt:lpstr>Office Theme</vt:lpstr>
      <vt:lpstr>Department Name:  Cancer Biology to  Cell and Cancer Biology</vt:lpstr>
      <vt:lpstr>Vetting Process</vt:lpstr>
      <vt:lpstr>Expected Impacts: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facsen</cp:lastModifiedBy>
  <cp:revision>28</cp:revision>
  <dcterms:created xsi:type="dcterms:W3CDTF">2019-08-26T16:05:46Z</dcterms:created>
  <dcterms:modified xsi:type="dcterms:W3CDTF">2022-05-19T17:00:47Z</dcterms:modified>
  <cp:category/>
</cp:coreProperties>
</file>